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thri.d.lv\Downloads\work_ord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thri.d.lv\Downloads\work_orde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[Lvadsusr144_Bathri_Final_Assesment.xlsx]KPI Pivot!PivotTable1</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Payment type trend over time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 Pivot'!$A$3</c:f>
              <c:strCache>
                <c:ptCount val="1"/>
                <c:pt idx="0">
                  <c:v>Sum of Techs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'KPI Pivot'!$A$4</c:f>
              <c:strCache>
                <c:ptCount val="1"/>
                <c:pt idx="0">
                  <c:v>Total</c:v>
                </c:pt>
              </c:strCache>
            </c:strRef>
          </c:cat>
          <c:val>
            <c:numRef>
              <c:f>'KPI Pivot'!$A$4</c:f>
              <c:numCache>
                <c:formatCode>General</c:formatCode>
                <c:ptCount val="1"/>
                <c:pt idx="0">
                  <c:v>1394</c:v>
                </c:pt>
              </c:numCache>
            </c:numRef>
          </c:val>
          <c:smooth val="0"/>
          <c:extLst>
            <c:ext xmlns:c16="http://schemas.microsoft.com/office/drawing/2014/chart" uri="{C3380CC4-5D6E-409C-BE32-E72D297353CC}">
              <c16:uniqueId val="{0000000B-B012-443B-9585-DD7282F5F325}"/>
            </c:ext>
          </c:extLst>
        </c:ser>
        <c:ser>
          <c:idx val="1"/>
          <c:order val="1"/>
          <c:tx>
            <c:strRef>
              <c:f>'KPI Pivot'!$B$3</c:f>
              <c:strCache>
                <c:ptCount val="1"/>
                <c:pt idx="0">
                  <c:v>Total Parts Cost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'KPI Pivot'!$A$4</c:f>
              <c:strCache>
                <c:ptCount val="1"/>
                <c:pt idx="0">
                  <c:v>Total</c:v>
                </c:pt>
              </c:strCache>
            </c:strRef>
          </c:cat>
          <c:val>
            <c:numRef>
              <c:f>'KPI Pivot'!$B$4</c:f>
              <c:numCache>
                <c:formatCode>General</c:formatCode>
                <c:ptCount val="1"/>
                <c:pt idx="0">
                  <c:v>195184.96930000017</c:v>
                </c:pt>
              </c:numCache>
            </c:numRef>
          </c:val>
          <c:smooth val="0"/>
          <c:extLst>
            <c:ext xmlns:c16="http://schemas.microsoft.com/office/drawing/2014/chart" uri="{C3380CC4-5D6E-409C-BE32-E72D297353CC}">
              <c16:uniqueId val="{0000000C-B012-443B-9585-DD7282F5F325}"/>
            </c:ext>
          </c:extLst>
        </c:ser>
        <c:ser>
          <c:idx val="2"/>
          <c:order val="2"/>
          <c:tx>
            <c:strRef>
              <c:f>'KPI Pivot'!$C$3</c:f>
              <c:strCache>
                <c:ptCount val="1"/>
                <c:pt idx="0">
                  <c:v>Count of Work Orders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'KPI Pivot'!$A$4</c:f>
              <c:strCache>
                <c:ptCount val="1"/>
                <c:pt idx="0">
                  <c:v>Total</c:v>
                </c:pt>
              </c:strCache>
            </c:strRef>
          </c:cat>
          <c:val>
            <c:numRef>
              <c:f>'KPI Pivot'!$C$4</c:f>
              <c:numCache>
                <c:formatCode>General</c:formatCode>
                <c:ptCount val="1"/>
                <c:pt idx="0">
                  <c:v>1000</c:v>
                </c:pt>
              </c:numCache>
            </c:numRef>
          </c:val>
          <c:smooth val="0"/>
          <c:extLst>
            <c:ext xmlns:c16="http://schemas.microsoft.com/office/drawing/2014/chart" uri="{C3380CC4-5D6E-409C-BE32-E72D297353CC}">
              <c16:uniqueId val="{0000000D-B012-443B-9585-DD7282F5F325}"/>
            </c:ext>
          </c:extLst>
        </c:ser>
        <c:ser>
          <c:idx val="3"/>
          <c:order val="3"/>
          <c:tx>
            <c:strRef>
              <c:f>'KPI Pivot'!$D$3</c:f>
              <c:strCache>
                <c:ptCount val="1"/>
                <c:pt idx="0">
                  <c:v>Average of LbrHrs</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'KPI Pivot'!$A$4</c:f>
              <c:strCache>
                <c:ptCount val="1"/>
                <c:pt idx="0">
                  <c:v>Total</c:v>
                </c:pt>
              </c:strCache>
            </c:strRef>
          </c:cat>
          <c:val>
            <c:numRef>
              <c:f>'KPI Pivot'!$D$4</c:f>
              <c:numCache>
                <c:formatCode>General</c:formatCode>
                <c:ptCount val="1"/>
                <c:pt idx="0">
                  <c:v>0.76952214452214451</c:v>
                </c:pt>
              </c:numCache>
            </c:numRef>
          </c:val>
          <c:smooth val="0"/>
          <c:extLst>
            <c:ext xmlns:c16="http://schemas.microsoft.com/office/drawing/2014/chart" uri="{C3380CC4-5D6E-409C-BE32-E72D297353CC}">
              <c16:uniqueId val="{0000000E-B012-443B-9585-DD7282F5F325}"/>
            </c:ext>
          </c:extLst>
        </c:ser>
        <c:dLbls>
          <c:showLegendKey val="0"/>
          <c:showVal val="0"/>
          <c:showCatName val="0"/>
          <c:showSerName val="0"/>
          <c:showPercent val="0"/>
          <c:showBubbleSize val="0"/>
        </c:dLbls>
        <c:marker val="1"/>
        <c:smooth val="0"/>
        <c:axId val="1549316095"/>
        <c:axId val="1549323775"/>
      </c:lineChart>
      <c:catAx>
        <c:axId val="1549316095"/>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9323775"/>
        <c:crosses val="autoZero"/>
        <c:auto val="1"/>
        <c:lblAlgn val="ctr"/>
        <c:lblOffset val="100"/>
        <c:noMultiLvlLbl val="0"/>
      </c:catAx>
      <c:valAx>
        <c:axId val="15493237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9316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Techs required vs Part fees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0846981627296588"/>
          <c:y val="0.2061807378244386"/>
          <c:w val="0.85793307086614168"/>
          <c:h val="0.70993839311752693"/>
        </c:manualLayout>
      </c:layout>
      <c:scatterChart>
        <c:scatterStyle val="lineMarker"/>
        <c:varyColors val="0"/>
        <c:ser>
          <c:idx val="0"/>
          <c:order val="0"/>
          <c:tx>
            <c:strRef>
              <c:f>WOs!$T$1</c:f>
              <c:strCache>
                <c:ptCount val="1"/>
                <c:pt idx="0">
                  <c:v>PartsFee</c:v>
                </c:pt>
              </c:strCache>
            </c:strRef>
          </c:tx>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WOs!$J$2:$J$1001</c:f>
              <c:numCache>
                <c:formatCode>General</c:formatCode>
                <c:ptCount val="1000"/>
                <c:pt idx="0">
                  <c:v>2</c:v>
                </c:pt>
                <c:pt idx="1">
                  <c:v>1</c:v>
                </c:pt>
                <c:pt idx="2">
                  <c:v>1</c:v>
                </c:pt>
                <c:pt idx="3">
                  <c:v>1</c:v>
                </c:pt>
                <c:pt idx="4">
                  <c:v>1</c:v>
                </c:pt>
                <c:pt idx="5">
                  <c:v>1</c:v>
                </c:pt>
                <c:pt idx="6">
                  <c:v>2</c:v>
                </c:pt>
                <c:pt idx="7">
                  <c:v>1</c:v>
                </c:pt>
                <c:pt idx="8">
                  <c:v>1</c:v>
                </c:pt>
                <c:pt idx="9">
                  <c:v>1</c:v>
                </c:pt>
                <c:pt idx="10">
                  <c:v>2</c:v>
                </c:pt>
                <c:pt idx="11">
                  <c:v>1</c:v>
                </c:pt>
                <c:pt idx="12">
                  <c:v>1</c:v>
                </c:pt>
                <c:pt idx="13">
                  <c:v>2</c:v>
                </c:pt>
                <c:pt idx="14">
                  <c:v>1</c:v>
                </c:pt>
                <c:pt idx="15">
                  <c:v>1</c:v>
                </c:pt>
                <c:pt idx="16">
                  <c:v>1</c:v>
                </c:pt>
                <c:pt idx="17">
                  <c:v>2</c:v>
                </c:pt>
                <c:pt idx="18">
                  <c:v>2</c:v>
                </c:pt>
                <c:pt idx="19">
                  <c:v>2</c:v>
                </c:pt>
                <c:pt idx="20">
                  <c:v>1</c:v>
                </c:pt>
                <c:pt idx="21">
                  <c:v>1</c:v>
                </c:pt>
                <c:pt idx="22">
                  <c:v>1</c:v>
                </c:pt>
                <c:pt idx="23">
                  <c:v>1</c:v>
                </c:pt>
                <c:pt idx="24">
                  <c:v>2</c:v>
                </c:pt>
                <c:pt idx="25">
                  <c:v>1</c:v>
                </c:pt>
                <c:pt idx="26">
                  <c:v>1</c:v>
                </c:pt>
                <c:pt idx="27">
                  <c:v>1</c:v>
                </c:pt>
                <c:pt idx="28">
                  <c:v>1</c:v>
                </c:pt>
                <c:pt idx="29">
                  <c:v>1</c:v>
                </c:pt>
                <c:pt idx="30">
                  <c:v>2</c:v>
                </c:pt>
                <c:pt idx="31">
                  <c:v>2</c:v>
                </c:pt>
                <c:pt idx="32">
                  <c:v>2</c:v>
                </c:pt>
                <c:pt idx="33">
                  <c:v>1</c:v>
                </c:pt>
                <c:pt idx="34">
                  <c:v>1</c:v>
                </c:pt>
                <c:pt idx="35">
                  <c:v>2</c:v>
                </c:pt>
                <c:pt idx="36">
                  <c:v>1</c:v>
                </c:pt>
                <c:pt idx="37">
                  <c:v>1</c:v>
                </c:pt>
                <c:pt idx="38">
                  <c:v>1</c:v>
                </c:pt>
                <c:pt idx="39">
                  <c:v>1</c:v>
                </c:pt>
                <c:pt idx="40">
                  <c:v>2</c:v>
                </c:pt>
                <c:pt idx="41">
                  <c:v>1</c:v>
                </c:pt>
                <c:pt idx="42">
                  <c:v>1</c:v>
                </c:pt>
                <c:pt idx="43">
                  <c:v>2</c:v>
                </c:pt>
                <c:pt idx="44">
                  <c:v>2</c:v>
                </c:pt>
                <c:pt idx="45">
                  <c:v>1</c:v>
                </c:pt>
                <c:pt idx="46">
                  <c:v>2</c:v>
                </c:pt>
                <c:pt idx="47">
                  <c:v>2</c:v>
                </c:pt>
                <c:pt idx="48">
                  <c:v>1</c:v>
                </c:pt>
                <c:pt idx="49">
                  <c:v>1</c:v>
                </c:pt>
                <c:pt idx="50">
                  <c:v>1</c:v>
                </c:pt>
                <c:pt idx="51">
                  <c:v>1</c:v>
                </c:pt>
                <c:pt idx="52">
                  <c:v>1</c:v>
                </c:pt>
                <c:pt idx="53">
                  <c:v>1</c:v>
                </c:pt>
                <c:pt idx="54">
                  <c:v>1</c:v>
                </c:pt>
                <c:pt idx="55">
                  <c:v>1</c:v>
                </c:pt>
                <c:pt idx="56">
                  <c:v>1</c:v>
                </c:pt>
                <c:pt idx="57">
                  <c:v>2</c:v>
                </c:pt>
                <c:pt idx="58">
                  <c:v>2</c:v>
                </c:pt>
                <c:pt idx="59">
                  <c:v>1</c:v>
                </c:pt>
                <c:pt idx="60">
                  <c:v>2</c:v>
                </c:pt>
                <c:pt idx="61">
                  <c:v>2</c:v>
                </c:pt>
                <c:pt idx="62">
                  <c:v>2</c:v>
                </c:pt>
                <c:pt idx="63">
                  <c:v>1</c:v>
                </c:pt>
                <c:pt idx="64">
                  <c:v>2</c:v>
                </c:pt>
                <c:pt idx="65">
                  <c:v>2</c:v>
                </c:pt>
                <c:pt idx="66">
                  <c:v>2</c:v>
                </c:pt>
                <c:pt idx="67">
                  <c:v>1</c:v>
                </c:pt>
                <c:pt idx="68">
                  <c:v>1</c:v>
                </c:pt>
                <c:pt idx="69">
                  <c:v>1</c:v>
                </c:pt>
                <c:pt idx="70">
                  <c:v>1</c:v>
                </c:pt>
                <c:pt idx="71">
                  <c:v>1</c:v>
                </c:pt>
                <c:pt idx="72">
                  <c:v>1</c:v>
                </c:pt>
                <c:pt idx="73">
                  <c:v>2</c:v>
                </c:pt>
                <c:pt idx="74">
                  <c:v>1</c:v>
                </c:pt>
                <c:pt idx="75">
                  <c:v>1</c:v>
                </c:pt>
                <c:pt idx="76">
                  <c:v>1</c:v>
                </c:pt>
                <c:pt idx="77">
                  <c:v>1</c:v>
                </c:pt>
                <c:pt idx="78">
                  <c:v>1</c:v>
                </c:pt>
                <c:pt idx="79">
                  <c:v>1</c:v>
                </c:pt>
                <c:pt idx="80">
                  <c:v>1</c:v>
                </c:pt>
                <c:pt idx="81">
                  <c:v>2</c:v>
                </c:pt>
                <c:pt idx="82">
                  <c:v>1</c:v>
                </c:pt>
                <c:pt idx="83">
                  <c:v>2</c:v>
                </c:pt>
                <c:pt idx="84">
                  <c:v>2</c:v>
                </c:pt>
                <c:pt idx="85">
                  <c:v>1</c:v>
                </c:pt>
                <c:pt idx="86">
                  <c:v>1</c:v>
                </c:pt>
                <c:pt idx="87">
                  <c:v>1</c:v>
                </c:pt>
                <c:pt idx="88">
                  <c:v>2</c:v>
                </c:pt>
                <c:pt idx="89">
                  <c:v>1</c:v>
                </c:pt>
                <c:pt idx="90">
                  <c:v>1</c:v>
                </c:pt>
                <c:pt idx="91">
                  <c:v>2</c:v>
                </c:pt>
                <c:pt idx="92">
                  <c:v>2</c:v>
                </c:pt>
                <c:pt idx="93">
                  <c:v>1</c:v>
                </c:pt>
                <c:pt idx="94">
                  <c:v>2</c:v>
                </c:pt>
                <c:pt idx="95">
                  <c:v>1</c:v>
                </c:pt>
                <c:pt idx="96">
                  <c:v>1</c:v>
                </c:pt>
                <c:pt idx="97">
                  <c:v>1</c:v>
                </c:pt>
                <c:pt idx="98">
                  <c:v>1</c:v>
                </c:pt>
                <c:pt idx="99">
                  <c:v>2</c:v>
                </c:pt>
                <c:pt idx="100">
                  <c:v>1</c:v>
                </c:pt>
                <c:pt idx="101">
                  <c:v>1</c:v>
                </c:pt>
                <c:pt idx="102">
                  <c:v>2</c:v>
                </c:pt>
                <c:pt idx="103">
                  <c:v>1</c:v>
                </c:pt>
                <c:pt idx="104">
                  <c:v>1</c:v>
                </c:pt>
                <c:pt idx="105">
                  <c:v>1</c:v>
                </c:pt>
                <c:pt idx="106">
                  <c:v>1</c:v>
                </c:pt>
                <c:pt idx="107">
                  <c:v>1</c:v>
                </c:pt>
                <c:pt idx="108">
                  <c:v>2</c:v>
                </c:pt>
                <c:pt idx="109">
                  <c:v>1</c:v>
                </c:pt>
                <c:pt idx="110">
                  <c:v>1</c:v>
                </c:pt>
                <c:pt idx="111">
                  <c:v>1</c:v>
                </c:pt>
                <c:pt idx="112">
                  <c:v>1</c:v>
                </c:pt>
                <c:pt idx="113">
                  <c:v>2</c:v>
                </c:pt>
                <c:pt idx="114">
                  <c:v>2</c:v>
                </c:pt>
                <c:pt idx="115">
                  <c:v>1</c:v>
                </c:pt>
                <c:pt idx="116">
                  <c:v>2</c:v>
                </c:pt>
                <c:pt idx="117">
                  <c:v>1</c:v>
                </c:pt>
                <c:pt idx="118">
                  <c:v>2</c:v>
                </c:pt>
                <c:pt idx="119">
                  <c:v>1</c:v>
                </c:pt>
                <c:pt idx="120">
                  <c:v>2</c:v>
                </c:pt>
                <c:pt idx="121">
                  <c:v>1</c:v>
                </c:pt>
                <c:pt idx="122">
                  <c:v>2</c:v>
                </c:pt>
                <c:pt idx="123">
                  <c:v>1</c:v>
                </c:pt>
                <c:pt idx="124">
                  <c:v>1</c:v>
                </c:pt>
                <c:pt idx="125">
                  <c:v>1</c:v>
                </c:pt>
                <c:pt idx="126">
                  <c:v>1</c:v>
                </c:pt>
                <c:pt idx="127">
                  <c:v>3</c:v>
                </c:pt>
                <c:pt idx="128">
                  <c:v>1</c:v>
                </c:pt>
                <c:pt idx="129">
                  <c:v>1</c:v>
                </c:pt>
                <c:pt idx="130">
                  <c:v>2</c:v>
                </c:pt>
                <c:pt idx="131">
                  <c:v>1</c:v>
                </c:pt>
                <c:pt idx="132">
                  <c:v>2</c:v>
                </c:pt>
                <c:pt idx="133">
                  <c:v>2</c:v>
                </c:pt>
                <c:pt idx="134">
                  <c:v>2</c:v>
                </c:pt>
                <c:pt idx="135">
                  <c:v>1</c:v>
                </c:pt>
                <c:pt idx="136">
                  <c:v>1</c:v>
                </c:pt>
                <c:pt idx="137">
                  <c:v>1</c:v>
                </c:pt>
                <c:pt idx="138">
                  <c:v>1</c:v>
                </c:pt>
                <c:pt idx="139">
                  <c:v>1</c:v>
                </c:pt>
                <c:pt idx="140">
                  <c:v>1</c:v>
                </c:pt>
                <c:pt idx="141">
                  <c:v>2</c:v>
                </c:pt>
                <c:pt idx="142">
                  <c:v>1</c:v>
                </c:pt>
                <c:pt idx="143">
                  <c:v>1</c:v>
                </c:pt>
                <c:pt idx="144">
                  <c:v>1</c:v>
                </c:pt>
                <c:pt idx="145">
                  <c:v>2</c:v>
                </c:pt>
                <c:pt idx="146">
                  <c:v>1</c:v>
                </c:pt>
                <c:pt idx="147">
                  <c:v>2</c:v>
                </c:pt>
                <c:pt idx="148">
                  <c:v>1</c:v>
                </c:pt>
                <c:pt idx="149">
                  <c:v>1</c:v>
                </c:pt>
                <c:pt idx="150">
                  <c:v>2</c:v>
                </c:pt>
                <c:pt idx="151">
                  <c:v>1</c:v>
                </c:pt>
                <c:pt idx="152">
                  <c:v>2</c:v>
                </c:pt>
                <c:pt idx="153">
                  <c:v>2</c:v>
                </c:pt>
                <c:pt idx="154">
                  <c:v>1</c:v>
                </c:pt>
                <c:pt idx="155">
                  <c:v>1</c:v>
                </c:pt>
                <c:pt idx="156">
                  <c:v>1</c:v>
                </c:pt>
                <c:pt idx="157">
                  <c:v>1</c:v>
                </c:pt>
                <c:pt idx="158">
                  <c:v>1</c:v>
                </c:pt>
                <c:pt idx="159">
                  <c:v>1</c:v>
                </c:pt>
                <c:pt idx="160">
                  <c:v>2</c:v>
                </c:pt>
                <c:pt idx="161">
                  <c:v>2</c:v>
                </c:pt>
                <c:pt idx="162">
                  <c:v>2</c:v>
                </c:pt>
                <c:pt idx="163">
                  <c:v>1</c:v>
                </c:pt>
                <c:pt idx="164">
                  <c:v>1</c:v>
                </c:pt>
                <c:pt idx="165">
                  <c:v>2</c:v>
                </c:pt>
                <c:pt idx="166">
                  <c:v>1</c:v>
                </c:pt>
                <c:pt idx="167">
                  <c:v>2</c:v>
                </c:pt>
                <c:pt idx="168">
                  <c:v>2</c:v>
                </c:pt>
                <c:pt idx="169">
                  <c:v>1</c:v>
                </c:pt>
                <c:pt idx="170">
                  <c:v>1</c:v>
                </c:pt>
                <c:pt idx="171">
                  <c:v>1</c:v>
                </c:pt>
                <c:pt idx="172">
                  <c:v>1</c:v>
                </c:pt>
                <c:pt idx="173">
                  <c:v>2</c:v>
                </c:pt>
                <c:pt idx="174">
                  <c:v>1</c:v>
                </c:pt>
                <c:pt idx="175">
                  <c:v>1</c:v>
                </c:pt>
                <c:pt idx="176">
                  <c:v>2</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2</c:v>
                </c:pt>
                <c:pt idx="192">
                  <c:v>2</c:v>
                </c:pt>
                <c:pt idx="193">
                  <c:v>1</c:v>
                </c:pt>
                <c:pt idx="194">
                  <c:v>2</c:v>
                </c:pt>
                <c:pt idx="195">
                  <c:v>1</c:v>
                </c:pt>
                <c:pt idx="196">
                  <c:v>2</c:v>
                </c:pt>
                <c:pt idx="197">
                  <c:v>1</c:v>
                </c:pt>
                <c:pt idx="198">
                  <c:v>1</c:v>
                </c:pt>
                <c:pt idx="199">
                  <c:v>1</c:v>
                </c:pt>
                <c:pt idx="200">
                  <c:v>1</c:v>
                </c:pt>
                <c:pt idx="201">
                  <c:v>1</c:v>
                </c:pt>
                <c:pt idx="202">
                  <c:v>2</c:v>
                </c:pt>
                <c:pt idx="203">
                  <c:v>2</c:v>
                </c:pt>
                <c:pt idx="204">
                  <c:v>1</c:v>
                </c:pt>
                <c:pt idx="205">
                  <c:v>1</c:v>
                </c:pt>
                <c:pt idx="206">
                  <c:v>1</c:v>
                </c:pt>
                <c:pt idx="207">
                  <c:v>2</c:v>
                </c:pt>
                <c:pt idx="208">
                  <c:v>1</c:v>
                </c:pt>
                <c:pt idx="209">
                  <c:v>1</c:v>
                </c:pt>
                <c:pt idx="210">
                  <c:v>2</c:v>
                </c:pt>
                <c:pt idx="211">
                  <c:v>2</c:v>
                </c:pt>
                <c:pt idx="212">
                  <c:v>2</c:v>
                </c:pt>
                <c:pt idx="213">
                  <c:v>2</c:v>
                </c:pt>
                <c:pt idx="214">
                  <c:v>1</c:v>
                </c:pt>
                <c:pt idx="215">
                  <c:v>1</c:v>
                </c:pt>
                <c:pt idx="216">
                  <c:v>2</c:v>
                </c:pt>
                <c:pt idx="217">
                  <c:v>1</c:v>
                </c:pt>
                <c:pt idx="218">
                  <c:v>1</c:v>
                </c:pt>
                <c:pt idx="219">
                  <c:v>2</c:v>
                </c:pt>
                <c:pt idx="220">
                  <c:v>1</c:v>
                </c:pt>
                <c:pt idx="221">
                  <c:v>1</c:v>
                </c:pt>
                <c:pt idx="222">
                  <c:v>1</c:v>
                </c:pt>
                <c:pt idx="223">
                  <c:v>1</c:v>
                </c:pt>
                <c:pt idx="224">
                  <c:v>1</c:v>
                </c:pt>
                <c:pt idx="225">
                  <c:v>1</c:v>
                </c:pt>
                <c:pt idx="226">
                  <c:v>1</c:v>
                </c:pt>
                <c:pt idx="227">
                  <c:v>2</c:v>
                </c:pt>
                <c:pt idx="228">
                  <c:v>1</c:v>
                </c:pt>
                <c:pt idx="229">
                  <c:v>1</c:v>
                </c:pt>
                <c:pt idx="230">
                  <c:v>1</c:v>
                </c:pt>
                <c:pt idx="231">
                  <c:v>2</c:v>
                </c:pt>
                <c:pt idx="232">
                  <c:v>1</c:v>
                </c:pt>
                <c:pt idx="233">
                  <c:v>1</c:v>
                </c:pt>
                <c:pt idx="234">
                  <c:v>2</c:v>
                </c:pt>
                <c:pt idx="235">
                  <c:v>2</c:v>
                </c:pt>
                <c:pt idx="236">
                  <c:v>1</c:v>
                </c:pt>
                <c:pt idx="237">
                  <c:v>1</c:v>
                </c:pt>
                <c:pt idx="238">
                  <c:v>1</c:v>
                </c:pt>
                <c:pt idx="239">
                  <c:v>2</c:v>
                </c:pt>
                <c:pt idx="240">
                  <c:v>2</c:v>
                </c:pt>
                <c:pt idx="241">
                  <c:v>1</c:v>
                </c:pt>
                <c:pt idx="242">
                  <c:v>1</c:v>
                </c:pt>
                <c:pt idx="243">
                  <c:v>1</c:v>
                </c:pt>
                <c:pt idx="244">
                  <c:v>1</c:v>
                </c:pt>
                <c:pt idx="245">
                  <c:v>1</c:v>
                </c:pt>
                <c:pt idx="246">
                  <c:v>1</c:v>
                </c:pt>
                <c:pt idx="247">
                  <c:v>2</c:v>
                </c:pt>
                <c:pt idx="248">
                  <c:v>1</c:v>
                </c:pt>
                <c:pt idx="249">
                  <c:v>1</c:v>
                </c:pt>
                <c:pt idx="250">
                  <c:v>1</c:v>
                </c:pt>
                <c:pt idx="251">
                  <c:v>2</c:v>
                </c:pt>
                <c:pt idx="252">
                  <c:v>2</c:v>
                </c:pt>
                <c:pt idx="253">
                  <c:v>2</c:v>
                </c:pt>
                <c:pt idx="254">
                  <c:v>1</c:v>
                </c:pt>
                <c:pt idx="255">
                  <c:v>2</c:v>
                </c:pt>
                <c:pt idx="256">
                  <c:v>2</c:v>
                </c:pt>
                <c:pt idx="257">
                  <c:v>1</c:v>
                </c:pt>
                <c:pt idx="258">
                  <c:v>2</c:v>
                </c:pt>
                <c:pt idx="259">
                  <c:v>1</c:v>
                </c:pt>
                <c:pt idx="260">
                  <c:v>1</c:v>
                </c:pt>
                <c:pt idx="261">
                  <c:v>1</c:v>
                </c:pt>
                <c:pt idx="262">
                  <c:v>1</c:v>
                </c:pt>
                <c:pt idx="263">
                  <c:v>2</c:v>
                </c:pt>
                <c:pt idx="264">
                  <c:v>1</c:v>
                </c:pt>
                <c:pt idx="265">
                  <c:v>2</c:v>
                </c:pt>
                <c:pt idx="266">
                  <c:v>1</c:v>
                </c:pt>
                <c:pt idx="267">
                  <c:v>1</c:v>
                </c:pt>
                <c:pt idx="268">
                  <c:v>1</c:v>
                </c:pt>
                <c:pt idx="269">
                  <c:v>1</c:v>
                </c:pt>
                <c:pt idx="270">
                  <c:v>1</c:v>
                </c:pt>
                <c:pt idx="271">
                  <c:v>1</c:v>
                </c:pt>
                <c:pt idx="272">
                  <c:v>2</c:v>
                </c:pt>
                <c:pt idx="273">
                  <c:v>2</c:v>
                </c:pt>
                <c:pt idx="274">
                  <c:v>2</c:v>
                </c:pt>
                <c:pt idx="275">
                  <c:v>1</c:v>
                </c:pt>
                <c:pt idx="276">
                  <c:v>1</c:v>
                </c:pt>
                <c:pt idx="277">
                  <c:v>1</c:v>
                </c:pt>
                <c:pt idx="278">
                  <c:v>2</c:v>
                </c:pt>
                <c:pt idx="279">
                  <c:v>1</c:v>
                </c:pt>
                <c:pt idx="280">
                  <c:v>2</c:v>
                </c:pt>
                <c:pt idx="281">
                  <c:v>2</c:v>
                </c:pt>
                <c:pt idx="282">
                  <c:v>1</c:v>
                </c:pt>
                <c:pt idx="283">
                  <c:v>1</c:v>
                </c:pt>
                <c:pt idx="284">
                  <c:v>1</c:v>
                </c:pt>
                <c:pt idx="285">
                  <c:v>1</c:v>
                </c:pt>
                <c:pt idx="286">
                  <c:v>1</c:v>
                </c:pt>
                <c:pt idx="287">
                  <c:v>1</c:v>
                </c:pt>
                <c:pt idx="288">
                  <c:v>1</c:v>
                </c:pt>
                <c:pt idx="289">
                  <c:v>1</c:v>
                </c:pt>
                <c:pt idx="290">
                  <c:v>1</c:v>
                </c:pt>
                <c:pt idx="291">
                  <c:v>2</c:v>
                </c:pt>
                <c:pt idx="292">
                  <c:v>1</c:v>
                </c:pt>
                <c:pt idx="293">
                  <c:v>2</c:v>
                </c:pt>
                <c:pt idx="294">
                  <c:v>1</c:v>
                </c:pt>
                <c:pt idx="295">
                  <c:v>1</c:v>
                </c:pt>
                <c:pt idx="296">
                  <c:v>2</c:v>
                </c:pt>
                <c:pt idx="297">
                  <c:v>1</c:v>
                </c:pt>
                <c:pt idx="298">
                  <c:v>2</c:v>
                </c:pt>
                <c:pt idx="299">
                  <c:v>1</c:v>
                </c:pt>
                <c:pt idx="300">
                  <c:v>2</c:v>
                </c:pt>
                <c:pt idx="301">
                  <c:v>2</c:v>
                </c:pt>
                <c:pt idx="302">
                  <c:v>1</c:v>
                </c:pt>
                <c:pt idx="303">
                  <c:v>1</c:v>
                </c:pt>
                <c:pt idx="304">
                  <c:v>2</c:v>
                </c:pt>
                <c:pt idx="305">
                  <c:v>1</c:v>
                </c:pt>
                <c:pt idx="306">
                  <c:v>2</c:v>
                </c:pt>
                <c:pt idx="307">
                  <c:v>2</c:v>
                </c:pt>
                <c:pt idx="308">
                  <c:v>2</c:v>
                </c:pt>
                <c:pt idx="309">
                  <c:v>2</c:v>
                </c:pt>
                <c:pt idx="310">
                  <c:v>2</c:v>
                </c:pt>
                <c:pt idx="311">
                  <c:v>1</c:v>
                </c:pt>
                <c:pt idx="312">
                  <c:v>1</c:v>
                </c:pt>
                <c:pt idx="313">
                  <c:v>1</c:v>
                </c:pt>
                <c:pt idx="314">
                  <c:v>2</c:v>
                </c:pt>
                <c:pt idx="315">
                  <c:v>1</c:v>
                </c:pt>
                <c:pt idx="316">
                  <c:v>1</c:v>
                </c:pt>
                <c:pt idx="317">
                  <c:v>1</c:v>
                </c:pt>
                <c:pt idx="318">
                  <c:v>1</c:v>
                </c:pt>
                <c:pt idx="319">
                  <c:v>1</c:v>
                </c:pt>
                <c:pt idx="320">
                  <c:v>1</c:v>
                </c:pt>
                <c:pt idx="321">
                  <c:v>1</c:v>
                </c:pt>
                <c:pt idx="322">
                  <c:v>1</c:v>
                </c:pt>
                <c:pt idx="323">
                  <c:v>1</c:v>
                </c:pt>
                <c:pt idx="324">
                  <c:v>1</c:v>
                </c:pt>
                <c:pt idx="325">
                  <c:v>3</c:v>
                </c:pt>
                <c:pt idx="326">
                  <c:v>2</c:v>
                </c:pt>
                <c:pt idx="327">
                  <c:v>1</c:v>
                </c:pt>
                <c:pt idx="328">
                  <c:v>2</c:v>
                </c:pt>
                <c:pt idx="329">
                  <c:v>2</c:v>
                </c:pt>
                <c:pt idx="330">
                  <c:v>1</c:v>
                </c:pt>
                <c:pt idx="331">
                  <c:v>1</c:v>
                </c:pt>
                <c:pt idx="332">
                  <c:v>1</c:v>
                </c:pt>
                <c:pt idx="333">
                  <c:v>2</c:v>
                </c:pt>
                <c:pt idx="334">
                  <c:v>1</c:v>
                </c:pt>
                <c:pt idx="335">
                  <c:v>1</c:v>
                </c:pt>
                <c:pt idx="336">
                  <c:v>1</c:v>
                </c:pt>
                <c:pt idx="337">
                  <c:v>2</c:v>
                </c:pt>
                <c:pt idx="338">
                  <c:v>2</c:v>
                </c:pt>
                <c:pt idx="339">
                  <c:v>2</c:v>
                </c:pt>
                <c:pt idx="340">
                  <c:v>2</c:v>
                </c:pt>
                <c:pt idx="341">
                  <c:v>1</c:v>
                </c:pt>
                <c:pt idx="342">
                  <c:v>2</c:v>
                </c:pt>
                <c:pt idx="343">
                  <c:v>1</c:v>
                </c:pt>
                <c:pt idx="344">
                  <c:v>1</c:v>
                </c:pt>
                <c:pt idx="345">
                  <c:v>1</c:v>
                </c:pt>
                <c:pt idx="346">
                  <c:v>1</c:v>
                </c:pt>
                <c:pt idx="347">
                  <c:v>1</c:v>
                </c:pt>
                <c:pt idx="348">
                  <c:v>1</c:v>
                </c:pt>
                <c:pt idx="349">
                  <c:v>1</c:v>
                </c:pt>
                <c:pt idx="350">
                  <c:v>1</c:v>
                </c:pt>
                <c:pt idx="351">
                  <c:v>2</c:v>
                </c:pt>
                <c:pt idx="352">
                  <c:v>2</c:v>
                </c:pt>
                <c:pt idx="353">
                  <c:v>1</c:v>
                </c:pt>
                <c:pt idx="354">
                  <c:v>1</c:v>
                </c:pt>
                <c:pt idx="355">
                  <c:v>2</c:v>
                </c:pt>
                <c:pt idx="356">
                  <c:v>1</c:v>
                </c:pt>
                <c:pt idx="357">
                  <c:v>1</c:v>
                </c:pt>
                <c:pt idx="358">
                  <c:v>1</c:v>
                </c:pt>
                <c:pt idx="359">
                  <c:v>1</c:v>
                </c:pt>
                <c:pt idx="360">
                  <c:v>1</c:v>
                </c:pt>
                <c:pt idx="361">
                  <c:v>1</c:v>
                </c:pt>
                <c:pt idx="362">
                  <c:v>1</c:v>
                </c:pt>
                <c:pt idx="363">
                  <c:v>2</c:v>
                </c:pt>
                <c:pt idx="364">
                  <c:v>1</c:v>
                </c:pt>
                <c:pt idx="365">
                  <c:v>2</c:v>
                </c:pt>
                <c:pt idx="366">
                  <c:v>1</c:v>
                </c:pt>
                <c:pt idx="367">
                  <c:v>2</c:v>
                </c:pt>
                <c:pt idx="368">
                  <c:v>1</c:v>
                </c:pt>
                <c:pt idx="369">
                  <c:v>1</c:v>
                </c:pt>
                <c:pt idx="370">
                  <c:v>1</c:v>
                </c:pt>
                <c:pt idx="371">
                  <c:v>1</c:v>
                </c:pt>
                <c:pt idx="372">
                  <c:v>1</c:v>
                </c:pt>
                <c:pt idx="373">
                  <c:v>1</c:v>
                </c:pt>
                <c:pt idx="374">
                  <c:v>1</c:v>
                </c:pt>
                <c:pt idx="375">
                  <c:v>1</c:v>
                </c:pt>
                <c:pt idx="376">
                  <c:v>2</c:v>
                </c:pt>
                <c:pt idx="377">
                  <c:v>2</c:v>
                </c:pt>
                <c:pt idx="378">
                  <c:v>1</c:v>
                </c:pt>
                <c:pt idx="379">
                  <c:v>2</c:v>
                </c:pt>
                <c:pt idx="380">
                  <c:v>2</c:v>
                </c:pt>
                <c:pt idx="381">
                  <c:v>1</c:v>
                </c:pt>
                <c:pt idx="382">
                  <c:v>1</c:v>
                </c:pt>
                <c:pt idx="383">
                  <c:v>2</c:v>
                </c:pt>
                <c:pt idx="384">
                  <c:v>1</c:v>
                </c:pt>
                <c:pt idx="385">
                  <c:v>2</c:v>
                </c:pt>
                <c:pt idx="386">
                  <c:v>1</c:v>
                </c:pt>
                <c:pt idx="387">
                  <c:v>2</c:v>
                </c:pt>
                <c:pt idx="388">
                  <c:v>2</c:v>
                </c:pt>
                <c:pt idx="389">
                  <c:v>2</c:v>
                </c:pt>
                <c:pt idx="390">
                  <c:v>1</c:v>
                </c:pt>
                <c:pt idx="391">
                  <c:v>1</c:v>
                </c:pt>
                <c:pt idx="392">
                  <c:v>1</c:v>
                </c:pt>
                <c:pt idx="393">
                  <c:v>2</c:v>
                </c:pt>
                <c:pt idx="394">
                  <c:v>2</c:v>
                </c:pt>
                <c:pt idx="395">
                  <c:v>1</c:v>
                </c:pt>
                <c:pt idx="396">
                  <c:v>2</c:v>
                </c:pt>
                <c:pt idx="397">
                  <c:v>1</c:v>
                </c:pt>
                <c:pt idx="398">
                  <c:v>2</c:v>
                </c:pt>
                <c:pt idx="399">
                  <c:v>2</c:v>
                </c:pt>
                <c:pt idx="400">
                  <c:v>2</c:v>
                </c:pt>
                <c:pt idx="401">
                  <c:v>1</c:v>
                </c:pt>
                <c:pt idx="402">
                  <c:v>1</c:v>
                </c:pt>
                <c:pt idx="403">
                  <c:v>2</c:v>
                </c:pt>
                <c:pt idx="404">
                  <c:v>2</c:v>
                </c:pt>
                <c:pt idx="405">
                  <c:v>1</c:v>
                </c:pt>
                <c:pt idx="406">
                  <c:v>1</c:v>
                </c:pt>
                <c:pt idx="407">
                  <c:v>2</c:v>
                </c:pt>
                <c:pt idx="408">
                  <c:v>2</c:v>
                </c:pt>
                <c:pt idx="409">
                  <c:v>2</c:v>
                </c:pt>
                <c:pt idx="410">
                  <c:v>2</c:v>
                </c:pt>
                <c:pt idx="411">
                  <c:v>1</c:v>
                </c:pt>
                <c:pt idx="412">
                  <c:v>1</c:v>
                </c:pt>
                <c:pt idx="413">
                  <c:v>1</c:v>
                </c:pt>
                <c:pt idx="414">
                  <c:v>1</c:v>
                </c:pt>
                <c:pt idx="415">
                  <c:v>2</c:v>
                </c:pt>
                <c:pt idx="416">
                  <c:v>1</c:v>
                </c:pt>
                <c:pt idx="417">
                  <c:v>1</c:v>
                </c:pt>
                <c:pt idx="418">
                  <c:v>1</c:v>
                </c:pt>
                <c:pt idx="419">
                  <c:v>2</c:v>
                </c:pt>
                <c:pt idx="420">
                  <c:v>2</c:v>
                </c:pt>
                <c:pt idx="421">
                  <c:v>1</c:v>
                </c:pt>
                <c:pt idx="422">
                  <c:v>2</c:v>
                </c:pt>
                <c:pt idx="423">
                  <c:v>1</c:v>
                </c:pt>
                <c:pt idx="424">
                  <c:v>1</c:v>
                </c:pt>
                <c:pt idx="425">
                  <c:v>1</c:v>
                </c:pt>
                <c:pt idx="426">
                  <c:v>1</c:v>
                </c:pt>
                <c:pt idx="427">
                  <c:v>1</c:v>
                </c:pt>
                <c:pt idx="428">
                  <c:v>1</c:v>
                </c:pt>
                <c:pt idx="429">
                  <c:v>1</c:v>
                </c:pt>
                <c:pt idx="430">
                  <c:v>1</c:v>
                </c:pt>
                <c:pt idx="431">
                  <c:v>2</c:v>
                </c:pt>
                <c:pt idx="432">
                  <c:v>1</c:v>
                </c:pt>
                <c:pt idx="433">
                  <c:v>2</c:v>
                </c:pt>
                <c:pt idx="434">
                  <c:v>2</c:v>
                </c:pt>
                <c:pt idx="435">
                  <c:v>2</c:v>
                </c:pt>
                <c:pt idx="436">
                  <c:v>1</c:v>
                </c:pt>
                <c:pt idx="437">
                  <c:v>2</c:v>
                </c:pt>
                <c:pt idx="438">
                  <c:v>1</c:v>
                </c:pt>
                <c:pt idx="439">
                  <c:v>1</c:v>
                </c:pt>
                <c:pt idx="440">
                  <c:v>2</c:v>
                </c:pt>
                <c:pt idx="441">
                  <c:v>1</c:v>
                </c:pt>
                <c:pt idx="442">
                  <c:v>2</c:v>
                </c:pt>
                <c:pt idx="443">
                  <c:v>2</c:v>
                </c:pt>
                <c:pt idx="444">
                  <c:v>1</c:v>
                </c:pt>
                <c:pt idx="445">
                  <c:v>2</c:v>
                </c:pt>
                <c:pt idx="446">
                  <c:v>2</c:v>
                </c:pt>
                <c:pt idx="447">
                  <c:v>2</c:v>
                </c:pt>
                <c:pt idx="448">
                  <c:v>1</c:v>
                </c:pt>
                <c:pt idx="449">
                  <c:v>1</c:v>
                </c:pt>
                <c:pt idx="450">
                  <c:v>1</c:v>
                </c:pt>
                <c:pt idx="451">
                  <c:v>1</c:v>
                </c:pt>
                <c:pt idx="452">
                  <c:v>1</c:v>
                </c:pt>
                <c:pt idx="453">
                  <c:v>1</c:v>
                </c:pt>
                <c:pt idx="454">
                  <c:v>1</c:v>
                </c:pt>
                <c:pt idx="455">
                  <c:v>2</c:v>
                </c:pt>
                <c:pt idx="456">
                  <c:v>1</c:v>
                </c:pt>
                <c:pt idx="457">
                  <c:v>2</c:v>
                </c:pt>
                <c:pt idx="458">
                  <c:v>1</c:v>
                </c:pt>
                <c:pt idx="459">
                  <c:v>1</c:v>
                </c:pt>
                <c:pt idx="460">
                  <c:v>2</c:v>
                </c:pt>
                <c:pt idx="461">
                  <c:v>1</c:v>
                </c:pt>
                <c:pt idx="462">
                  <c:v>2</c:v>
                </c:pt>
                <c:pt idx="463">
                  <c:v>1</c:v>
                </c:pt>
                <c:pt idx="464">
                  <c:v>2</c:v>
                </c:pt>
                <c:pt idx="465">
                  <c:v>2</c:v>
                </c:pt>
                <c:pt idx="466">
                  <c:v>1</c:v>
                </c:pt>
                <c:pt idx="467">
                  <c:v>1</c:v>
                </c:pt>
                <c:pt idx="468">
                  <c:v>2</c:v>
                </c:pt>
                <c:pt idx="469">
                  <c:v>1</c:v>
                </c:pt>
                <c:pt idx="470">
                  <c:v>1</c:v>
                </c:pt>
                <c:pt idx="471">
                  <c:v>1</c:v>
                </c:pt>
                <c:pt idx="472">
                  <c:v>1</c:v>
                </c:pt>
                <c:pt idx="473">
                  <c:v>1</c:v>
                </c:pt>
                <c:pt idx="474">
                  <c:v>1</c:v>
                </c:pt>
                <c:pt idx="475">
                  <c:v>2</c:v>
                </c:pt>
                <c:pt idx="476">
                  <c:v>1</c:v>
                </c:pt>
                <c:pt idx="477">
                  <c:v>2</c:v>
                </c:pt>
                <c:pt idx="478">
                  <c:v>1</c:v>
                </c:pt>
                <c:pt idx="479">
                  <c:v>2</c:v>
                </c:pt>
                <c:pt idx="480">
                  <c:v>2</c:v>
                </c:pt>
                <c:pt idx="481">
                  <c:v>2</c:v>
                </c:pt>
                <c:pt idx="482">
                  <c:v>2</c:v>
                </c:pt>
                <c:pt idx="483">
                  <c:v>1</c:v>
                </c:pt>
                <c:pt idx="484">
                  <c:v>2</c:v>
                </c:pt>
                <c:pt idx="485">
                  <c:v>1</c:v>
                </c:pt>
                <c:pt idx="486">
                  <c:v>2</c:v>
                </c:pt>
                <c:pt idx="487">
                  <c:v>2</c:v>
                </c:pt>
                <c:pt idx="488">
                  <c:v>1</c:v>
                </c:pt>
                <c:pt idx="489">
                  <c:v>2</c:v>
                </c:pt>
                <c:pt idx="490">
                  <c:v>1</c:v>
                </c:pt>
                <c:pt idx="491">
                  <c:v>1</c:v>
                </c:pt>
                <c:pt idx="492">
                  <c:v>2</c:v>
                </c:pt>
                <c:pt idx="493">
                  <c:v>1</c:v>
                </c:pt>
                <c:pt idx="494">
                  <c:v>1</c:v>
                </c:pt>
                <c:pt idx="495">
                  <c:v>2</c:v>
                </c:pt>
                <c:pt idx="496">
                  <c:v>1</c:v>
                </c:pt>
                <c:pt idx="497">
                  <c:v>1</c:v>
                </c:pt>
                <c:pt idx="498">
                  <c:v>1</c:v>
                </c:pt>
                <c:pt idx="499">
                  <c:v>1</c:v>
                </c:pt>
                <c:pt idx="500">
                  <c:v>2</c:v>
                </c:pt>
                <c:pt idx="501">
                  <c:v>1</c:v>
                </c:pt>
                <c:pt idx="502">
                  <c:v>3</c:v>
                </c:pt>
                <c:pt idx="503">
                  <c:v>1</c:v>
                </c:pt>
                <c:pt idx="504">
                  <c:v>1</c:v>
                </c:pt>
                <c:pt idx="505">
                  <c:v>2</c:v>
                </c:pt>
                <c:pt idx="506">
                  <c:v>1</c:v>
                </c:pt>
                <c:pt idx="507">
                  <c:v>1</c:v>
                </c:pt>
                <c:pt idx="508">
                  <c:v>1</c:v>
                </c:pt>
                <c:pt idx="509">
                  <c:v>1</c:v>
                </c:pt>
                <c:pt idx="510">
                  <c:v>1</c:v>
                </c:pt>
                <c:pt idx="511">
                  <c:v>1</c:v>
                </c:pt>
                <c:pt idx="512">
                  <c:v>1</c:v>
                </c:pt>
                <c:pt idx="513">
                  <c:v>1</c:v>
                </c:pt>
                <c:pt idx="514">
                  <c:v>1</c:v>
                </c:pt>
                <c:pt idx="515">
                  <c:v>1</c:v>
                </c:pt>
                <c:pt idx="516">
                  <c:v>1</c:v>
                </c:pt>
                <c:pt idx="517">
                  <c:v>2</c:v>
                </c:pt>
                <c:pt idx="518">
                  <c:v>1</c:v>
                </c:pt>
                <c:pt idx="519">
                  <c:v>1</c:v>
                </c:pt>
                <c:pt idx="520">
                  <c:v>1</c:v>
                </c:pt>
                <c:pt idx="521">
                  <c:v>1</c:v>
                </c:pt>
                <c:pt idx="522">
                  <c:v>1</c:v>
                </c:pt>
                <c:pt idx="523">
                  <c:v>1</c:v>
                </c:pt>
                <c:pt idx="524">
                  <c:v>1</c:v>
                </c:pt>
                <c:pt idx="525">
                  <c:v>1</c:v>
                </c:pt>
                <c:pt idx="526">
                  <c:v>1</c:v>
                </c:pt>
                <c:pt idx="527">
                  <c:v>1</c:v>
                </c:pt>
                <c:pt idx="528">
                  <c:v>1</c:v>
                </c:pt>
                <c:pt idx="529">
                  <c:v>1</c:v>
                </c:pt>
                <c:pt idx="530">
                  <c:v>2</c:v>
                </c:pt>
                <c:pt idx="531">
                  <c:v>1</c:v>
                </c:pt>
                <c:pt idx="532">
                  <c:v>2</c:v>
                </c:pt>
                <c:pt idx="533">
                  <c:v>1</c:v>
                </c:pt>
                <c:pt idx="534">
                  <c:v>1</c:v>
                </c:pt>
                <c:pt idx="535">
                  <c:v>2</c:v>
                </c:pt>
                <c:pt idx="536">
                  <c:v>1</c:v>
                </c:pt>
                <c:pt idx="537">
                  <c:v>1</c:v>
                </c:pt>
                <c:pt idx="538">
                  <c:v>1</c:v>
                </c:pt>
                <c:pt idx="539">
                  <c:v>1</c:v>
                </c:pt>
                <c:pt idx="540">
                  <c:v>2</c:v>
                </c:pt>
                <c:pt idx="541">
                  <c:v>1</c:v>
                </c:pt>
                <c:pt idx="542">
                  <c:v>2</c:v>
                </c:pt>
                <c:pt idx="543">
                  <c:v>2</c:v>
                </c:pt>
                <c:pt idx="544">
                  <c:v>2</c:v>
                </c:pt>
                <c:pt idx="545">
                  <c:v>1</c:v>
                </c:pt>
                <c:pt idx="546">
                  <c:v>1</c:v>
                </c:pt>
                <c:pt idx="547">
                  <c:v>1</c:v>
                </c:pt>
                <c:pt idx="548">
                  <c:v>1</c:v>
                </c:pt>
                <c:pt idx="549">
                  <c:v>2</c:v>
                </c:pt>
                <c:pt idx="550">
                  <c:v>2</c:v>
                </c:pt>
                <c:pt idx="551">
                  <c:v>1</c:v>
                </c:pt>
                <c:pt idx="552">
                  <c:v>1</c:v>
                </c:pt>
                <c:pt idx="553">
                  <c:v>1</c:v>
                </c:pt>
                <c:pt idx="554">
                  <c:v>2</c:v>
                </c:pt>
                <c:pt idx="555">
                  <c:v>1</c:v>
                </c:pt>
                <c:pt idx="556">
                  <c:v>2</c:v>
                </c:pt>
                <c:pt idx="557">
                  <c:v>2</c:v>
                </c:pt>
                <c:pt idx="558">
                  <c:v>2</c:v>
                </c:pt>
                <c:pt idx="559">
                  <c:v>2</c:v>
                </c:pt>
                <c:pt idx="560">
                  <c:v>2</c:v>
                </c:pt>
                <c:pt idx="561">
                  <c:v>2</c:v>
                </c:pt>
                <c:pt idx="562">
                  <c:v>2</c:v>
                </c:pt>
                <c:pt idx="563">
                  <c:v>1</c:v>
                </c:pt>
                <c:pt idx="564">
                  <c:v>2</c:v>
                </c:pt>
                <c:pt idx="565">
                  <c:v>2</c:v>
                </c:pt>
                <c:pt idx="566">
                  <c:v>2</c:v>
                </c:pt>
                <c:pt idx="567">
                  <c:v>2</c:v>
                </c:pt>
                <c:pt idx="568">
                  <c:v>2</c:v>
                </c:pt>
                <c:pt idx="569">
                  <c:v>2</c:v>
                </c:pt>
                <c:pt idx="570">
                  <c:v>2</c:v>
                </c:pt>
                <c:pt idx="571">
                  <c:v>2</c:v>
                </c:pt>
                <c:pt idx="572">
                  <c:v>2</c:v>
                </c:pt>
                <c:pt idx="573">
                  <c:v>1</c:v>
                </c:pt>
                <c:pt idx="574">
                  <c:v>2</c:v>
                </c:pt>
                <c:pt idx="575">
                  <c:v>2</c:v>
                </c:pt>
                <c:pt idx="576">
                  <c:v>2</c:v>
                </c:pt>
                <c:pt idx="577">
                  <c:v>1</c:v>
                </c:pt>
                <c:pt idx="578">
                  <c:v>2</c:v>
                </c:pt>
                <c:pt idx="579">
                  <c:v>2</c:v>
                </c:pt>
                <c:pt idx="580">
                  <c:v>1</c:v>
                </c:pt>
                <c:pt idx="581">
                  <c:v>2</c:v>
                </c:pt>
                <c:pt idx="582">
                  <c:v>2</c:v>
                </c:pt>
                <c:pt idx="583">
                  <c:v>2</c:v>
                </c:pt>
                <c:pt idx="584">
                  <c:v>2</c:v>
                </c:pt>
                <c:pt idx="585">
                  <c:v>1</c:v>
                </c:pt>
                <c:pt idx="586">
                  <c:v>1</c:v>
                </c:pt>
                <c:pt idx="587">
                  <c:v>2</c:v>
                </c:pt>
                <c:pt idx="588">
                  <c:v>1</c:v>
                </c:pt>
                <c:pt idx="589">
                  <c:v>2</c:v>
                </c:pt>
                <c:pt idx="590">
                  <c:v>1</c:v>
                </c:pt>
                <c:pt idx="591">
                  <c:v>2</c:v>
                </c:pt>
                <c:pt idx="592">
                  <c:v>2</c:v>
                </c:pt>
                <c:pt idx="593">
                  <c:v>2</c:v>
                </c:pt>
                <c:pt idx="594">
                  <c:v>1</c:v>
                </c:pt>
                <c:pt idx="595">
                  <c:v>1</c:v>
                </c:pt>
                <c:pt idx="596">
                  <c:v>2</c:v>
                </c:pt>
                <c:pt idx="597">
                  <c:v>1</c:v>
                </c:pt>
                <c:pt idx="598">
                  <c:v>1</c:v>
                </c:pt>
                <c:pt idx="599">
                  <c:v>1</c:v>
                </c:pt>
                <c:pt idx="600">
                  <c:v>2</c:v>
                </c:pt>
                <c:pt idx="601">
                  <c:v>1</c:v>
                </c:pt>
                <c:pt idx="602">
                  <c:v>2</c:v>
                </c:pt>
                <c:pt idx="603">
                  <c:v>1</c:v>
                </c:pt>
                <c:pt idx="604">
                  <c:v>1</c:v>
                </c:pt>
                <c:pt idx="605">
                  <c:v>1</c:v>
                </c:pt>
                <c:pt idx="606">
                  <c:v>1</c:v>
                </c:pt>
                <c:pt idx="607">
                  <c:v>1</c:v>
                </c:pt>
                <c:pt idx="608">
                  <c:v>2</c:v>
                </c:pt>
                <c:pt idx="609">
                  <c:v>2</c:v>
                </c:pt>
                <c:pt idx="610">
                  <c:v>1</c:v>
                </c:pt>
                <c:pt idx="611">
                  <c:v>2</c:v>
                </c:pt>
                <c:pt idx="612">
                  <c:v>1</c:v>
                </c:pt>
                <c:pt idx="613">
                  <c:v>1</c:v>
                </c:pt>
                <c:pt idx="614">
                  <c:v>2</c:v>
                </c:pt>
                <c:pt idx="615">
                  <c:v>1</c:v>
                </c:pt>
                <c:pt idx="616">
                  <c:v>1</c:v>
                </c:pt>
                <c:pt idx="617">
                  <c:v>2</c:v>
                </c:pt>
                <c:pt idx="618">
                  <c:v>1</c:v>
                </c:pt>
                <c:pt idx="619">
                  <c:v>2</c:v>
                </c:pt>
                <c:pt idx="620">
                  <c:v>1</c:v>
                </c:pt>
                <c:pt idx="621">
                  <c:v>1</c:v>
                </c:pt>
                <c:pt idx="622">
                  <c:v>1</c:v>
                </c:pt>
                <c:pt idx="623">
                  <c:v>1</c:v>
                </c:pt>
                <c:pt idx="624">
                  <c:v>1</c:v>
                </c:pt>
                <c:pt idx="625">
                  <c:v>1</c:v>
                </c:pt>
                <c:pt idx="626">
                  <c:v>1</c:v>
                </c:pt>
                <c:pt idx="627">
                  <c:v>2</c:v>
                </c:pt>
                <c:pt idx="628">
                  <c:v>1</c:v>
                </c:pt>
                <c:pt idx="629">
                  <c:v>2</c:v>
                </c:pt>
                <c:pt idx="630">
                  <c:v>2</c:v>
                </c:pt>
                <c:pt idx="631">
                  <c:v>1</c:v>
                </c:pt>
                <c:pt idx="632">
                  <c:v>1</c:v>
                </c:pt>
                <c:pt idx="633">
                  <c:v>1</c:v>
                </c:pt>
                <c:pt idx="634">
                  <c:v>1</c:v>
                </c:pt>
                <c:pt idx="635">
                  <c:v>2</c:v>
                </c:pt>
                <c:pt idx="636">
                  <c:v>1</c:v>
                </c:pt>
                <c:pt idx="637">
                  <c:v>2</c:v>
                </c:pt>
                <c:pt idx="638">
                  <c:v>2</c:v>
                </c:pt>
                <c:pt idx="639">
                  <c:v>2</c:v>
                </c:pt>
                <c:pt idx="640">
                  <c:v>1</c:v>
                </c:pt>
                <c:pt idx="641">
                  <c:v>1</c:v>
                </c:pt>
                <c:pt idx="642">
                  <c:v>1</c:v>
                </c:pt>
                <c:pt idx="643">
                  <c:v>1</c:v>
                </c:pt>
                <c:pt idx="644">
                  <c:v>1</c:v>
                </c:pt>
                <c:pt idx="645">
                  <c:v>1</c:v>
                </c:pt>
                <c:pt idx="646">
                  <c:v>1</c:v>
                </c:pt>
                <c:pt idx="647">
                  <c:v>1</c:v>
                </c:pt>
                <c:pt idx="648">
                  <c:v>1</c:v>
                </c:pt>
                <c:pt idx="649">
                  <c:v>2</c:v>
                </c:pt>
                <c:pt idx="650">
                  <c:v>1</c:v>
                </c:pt>
                <c:pt idx="651">
                  <c:v>2</c:v>
                </c:pt>
                <c:pt idx="652">
                  <c:v>1</c:v>
                </c:pt>
                <c:pt idx="653">
                  <c:v>2</c:v>
                </c:pt>
                <c:pt idx="654">
                  <c:v>2</c:v>
                </c:pt>
                <c:pt idx="655">
                  <c:v>1</c:v>
                </c:pt>
                <c:pt idx="656">
                  <c:v>1</c:v>
                </c:pt>
                <c:pt idx="657">
                  <c:v>2</c:v>
                </c:pt>
                <c:pt idx="658">
                  <c:v>1</c:v>
                </c:pt>
                <c:pt idx="659">
                  <c:v>1</c:v>
                </c:pt>
                <c:pt idx="660">
                  <c:v>1</c:v>
                </c:pt>
                <c:pt idx="661">
                  <c:v>1</c:v>
                </c:pt>
                <c:pt idx="662">
                  <c:v>1</c:v>
                </c:pt>
                <c:pt idx="663">
                  <c:v>2</c:v>
                </c:pt>
                <c:pt idx="664">
                  <c:v>2</c:v>
                </c:pt>
                <c:pt idx="665">
                  <c:v>2</c:v>
                </c:pt>
                <c:pt idx="666">
                  <c:v>2</c:v>
                </c:pt>
                <c:pt idx="667">
                  <c:v>1</c:v>
                </c:pt>
                <c:pt idx="668">
                  <c:v>2</c:v>
                </c:pt>
                <c:pt idx="669">
                  <c:v>1</c:v>
                </c:pt>
                <c:pt idx="670">
                  <c:v>1</c:v>
                </c:pt>
                <c:pt idx="671">
                  <c:v>1</c:v>
                </c:pt>
                <c:pt idx="672">
                  <c:v>2</c:v>
                </c:pt>
                <c:pt idx="673">
                  <c:v>1</c:v>
                </c:pt>
                <c:pt idx="674">
                  <c:v>2</c:v>
                </c:pt>
                <c:pt idx="675">
                  <c:v>2</c:v>
                </c:pt>
                <c:pt idx="676">
                  <c:v>1</c:v>
                </c:pt>
                <c:pt idx="677">
                  <c:v>1</c:v>
                </c:pt>
                <c:pt idx="678">
                  <c:v>2</c:v>
                </c:pt>
                <c:pt idx="679">
                  <c:v>1</c:v>
                </c:pt>
                <c:pt idx="680">
                  <c:v>1</c:v>
                </c:pt>
                <c:pt idx="681">
                  <c:v>1</c:v>
                </c:pt>
                <c:pt idx="682">
                  <c:v>2</c:v>
                </c:pt>
                <c:pt idx="683">
                  <c:v>2</c:v>
                </c:pt>
                <c:pt idx="684">
                  <c:v>2</c:v>
                </c:pt>
                <c:pt idx="685">
                  <c:v>1</c:v>
                </c:pt>
                <c:pt idx="686">
                  <c:v>2</c:v>
                </c:pt>
                <c:pt idx="687">
                  <c:v>2</c:v>
                </c:pt>
                <c:pt idx="688">
                  <c:v>2</c:v>
                </c:pt>
                <c:pt idx="689">
                  <c:v>1</c:v>
                </c:pt>
                <c:pt idx="690">
                  <c:v>1</c:v>
                </c:pt>
                <c:pt idx="691">
                  <c:v>2</c:v>
                </c:pt>
                <c:pt idx="692">
                  <c:v>1</c:v>
                </c:pt>
                <c:pt idx="693">
                  <c:v>1</c:v>
                </c:pt>
                <c:pt idx="694">
                  <c:v>2</c:v>
                </c:pt>
                <c:pt idx="695">
                  <c:v>2</c:v>
                </c:pt>
                <c:pt idx="696">
                  <c:v>1</c:v>
                </c:pt>
                <c:pt idx="697">
                  <c:v>1</c:v>
                </c:pt>
                <c:pt idx="698">
                  <c:v>2</c:v>
                </c:pt>
                <c:pt idx="699">
                  <c:v>1</c:v>
                </c:pt>
                <c:pt idx="700">
                  <c:v>2</c:v>
                </c:pt>
                <c:pt idx="701">
                  <c:v>1</c:v>
                </c:pt>
                <c:pt idx="702">
                  <c:v>1</c:v>
                </c:pt>
                <c:pt idx="703">
                  <c:v>1</c:v>
                </c:pt>
                <c:pt idx="704">
                  <c:v>2</c:v>
                </c:pt>
                <c:pt idx="705">
                  <c:v>1</c:v>
                </c:pt>
                <c:pt idx="706">
                  <c:v>1</c:v>
                </c:pt>
                <c:pt idx="707">
                  <c:v>1</c:v>
                </c:pt>
                <c:pt idx="708">
                  <c:v>2</c:v>
                </c:pt>
                <c:pt idx="709">
                  <c:v>2</c:v>
                </c:pt>
                <c:pt idx="710">
                  <c:v>2</c:v>
                </c:pt>
                <c:pt idx="711">
                  <c:v>1</c:v>
                </c:pt>
                <c:pt idx="712">
                  <c:v>1</c:v>
                </c:pt>
                <c:pt idx="713">
                  <c:v>1</c:v>
                </c:pt>
                <c:pt idx="714">
                  <c:v>2</c:v>
                </c:pt>
                <c:pt idx="715">
                  <c:v>2</c:v>
                </c:pt>
                <c:pt idx="716">
                  <c:v>2</c:v>
                </c:pt>
                <c:pt idx="717">
                  <c:v>1</c:v>
                </c:pt>
                <c:pt idx="718">
                  <c:v>1</c:v>
                </c:pt>
                <c:pt idx="719">
                  <c:v>1</c:v>
                </c:pt>
                <c:pt idx="720">
                  <c:v>1</c:v>
                </c:pt>
                <c:pt idx="721">
                  <c:v>1</c:v>
                </c:pt>
                <c:pt idx="722">
                  <c:v>1</c:v>
                </c:pt>
                <c:pt idx="723">
                  <c:v>1</c:v>
                </c:pt>
                <c:pt idx="724">
                  <c:v>2</c:v>
                </c:pt>
                <c:pt idx="725">
                  <c:v>1</c:v>
                </c:pt>
                <c:pt idx="726">
                  <c:v>1</c:v>
                </c:pt>
                <c:pt idx="727">
                  <c:v>1</c:v>
                </c:pt>
                <c:pt idx="728">
                  <c:v>2</c:v>
                </c:pt>
                <c:pt idx="729">
                  <c:v>2</c:v>
                </c:pt>
                <c:pt idx="730">
                  <c:v>2</c:v>
                </c:pt>
                <c:pt idx="731">
                  <c:v>1</c:v>
                </c:pt>
                <c:pt idx="732">
                  <c:v>1</c:v>
                </c:pt>
                <c:pt idx="733">
                  <c:v>1</c:v>
                </c:pt>
                <c:pt idx="734">
                  <c:v>1</c:v>
                </c:pt>
                <c:pt idx="735">
                  <c:v>2</c:v>
                </c:pt>
                <c:pt idx="736">
                  <c:v>2</c:v>
                </c:pt>
                <c:pt idx="737">
                  <c:v>1</c:v>
                </c:pt>
                <c:pt idx="738">
                  <c:v>1</c:v>
                </c:pt>
                <c:pt idx="739">
                  <c:v>1</c:v>
                </c:pt>
                <c:pt idx="740">
                  <c:v>1</c:v>
                </c:pt>
                <c:pt idx="741">
                  <c:v>1</c:v>
                </c:pt>
                <c:pt idx="742">
                  <c:v>1</c:v>
                </c:pt>
                <c:pt idx="743">
                  <c:v>1</c:v>
                </c:pt>
                <c:pt idx="744">
                  <c:v>2</c:v>
                </c:pt>
                <c:pt idx="745">
                  <c:v>1</c:v>
                </c:pt>
                <c:pt idx="746">
                  <c:v>1</c:v>
                </c:pt>
                <c:pt idx="747">
                  <c:v>1</c:v>
                </c:pt>
                <c:pt idx="748">
                  <c:v>2</c:v>
                </c:pt>
                <c:pt idx="749">
                  <c:v>1</c:v>
                </c:pt>
                <c:pt idx="750">
                  <c:v>1</c:v>
                </c:pt>
                <c:pt idx="751">
                  <c:v>2</c:v>
                </c:pt>
                <c:pt idx="752">
                  <c:v>1</c:v>
                </c:pt>
                <c:pt idx="753">
                  <c:v>1</c:v>
                </c:pt>
                <c:pt idx="754">
                  <c:v>1</c:v>
                </c:pt>
                <c:pt idx="755">
                  <c:v>1</c:v>
                </c:pt>
                <c:pt idx="756">
                  <c:v>1</c:v>
                </c:pt>
                <c:pt idx="757">
                  <c:v>2</c:v>
                </c:pt>
                <c:pt idx="758">
                  <c:v>2</c:v>
                </c:pt>
                <c:pt idx="759">
                  <c:v>1</c:v>
                </c:pt>
                <c:pt idx="760">
                  <c:v>1</c:v>
                </c:pt>
                <c:pt idx="761">
                  <c:v>2</c:v>
                </c:pt>
                <c:pt idx="762">
                  <c:v>2</c:v>
                </c:pt>
                <c:pt idx="763">
                  <c:v>1</c:v>
                </c:pt>
                <c:pt idx="764">
                  <c:v>1</c:v>
                </c:pt>
                <c:pt idx="765">
                  <c:v>1</c:v>
                </c:pt>
                <c:pt idx="766">
                  <c:v>1</c:v>
                </c:pt>
                <c:pt idx="767">
                  <c:v>2</c:v>
                </c:pt>
                <c:pt idx="768">
                  <c:v>2</c:v>
                </c:pt>
                <c:pt idx="769">
                  <c:v>1</c:v>
                </c:pt>
                <c:pt idx="770">
                  <c:v>1</c:v>
                </c:pt>
                <c:pt idx="771">
                  <c:v>2</c:v>
                </c:pt>
                <c:pt idx="772">
                  <c:v>1</c:v>
                </c:pt>
                <c:pt idx="773">
                  <c:v>1</c:v>
                </c:pt>
                <c:pt idx="774">
                  <c:v>1</c:v>
                </c:pt>
                <c:pt idx="775">
                  <c:v>2</c:v>
                </c:pt>
                <c:pt idx="776">
                  <c:v>1</c:v>
                </c:pt>
                <c:pt idx="777">
                  <c:v>1</c:v>
                </c:pt>
                <c:pt idx="778">
                  <c:v>1</c:v>
                </c:pt>
                <c:pt idx="779">
                  <c:v>1</c:v>
                </c:pt>
                <c:pt idx="780">
                  <c:v>1</c:v>
                </c:pt>
                <c:pt idx="781">
                  <c:v>1</c:v>
                </c:pt>
                <c:pt idx="782">
                  <c:v>2</c:v>
                </c:pt>
                <c:pt idx="783">
                  <c:v>1</c:v>
                </c:pt>
                <c:pt idx="784">
                  <c:v>1</c:v>
                </c:pt>
                <c:pt idx="785">
                  <c:v>1</c:v>
                </c:pt>
                <c:pt idx="786">
                  <c:v>1</c:v>
                </c:pt>
                <c:pt idx="787">
                  <c:v>1</c:v>
                </c:pt>
                <c:pt idx="788">
                  <c:v>2</c:v>
                </c:pt>
                <c:pt idx="789">
                  <c:v>2</c:v>
                </c:pt>
                <c:pt idx="790">
                  <c:v>2</c:v>
                </c:pt>
                <c:pt idx="791">
                  <c:v>1</c:v>
                </c:pt>
                <c:pt idx="792">
                  <c:v>1</c:v>
                </c:pt>
                <c:pt idx="793">
                  <c:v>1</c:v>
                </c:pt>
                <c:pt idx="794">
                  <c:v>2</c:v>
                </c:pt>
                <c:pt idx="795">
                  <c:v>2</c:v>
                </c:pt>
                <c:pt idx="796">
                  <c:v>1</c:v>
                </c:pt>
                <c:pt idx="797">
                  <c:v>1</c:v>
                </c:pt>
                <c:pt idx="798">
                  <c:v>1</c:v>
                </c:pt>
                <c:pt idx="799">
                  <c:v>2</c:v>
                </c:pt>
                <c:pt idx="800">
                  <c:v>2</c:v>
                </c:pt>
                <c:pt idx="801">
                  <c:v>1</c:v>
                </c:pt>
                <c:pt idx="802">
                  <c:v>1</c:v>
                </c:pt>
                <c:pt idx="803">
                  <c:v>1</c:v>
                </c:pt>
                <c:pt idx="804">
                  <c:v>1</c:v>
                </c:pt>
                <c:pt idx="805">
                  <c:v>1</c:v>
                </c:pt>
                <c:pt idx="806">
                  <c:v>2</c:v>
                </c:pt>
                <c:pt idx="807">
                  <c:v>1</c:v>
                </c:pt>
                <c:pt idx="808">
                  <c:v>2</c:v>
                </c:pt>
                <c:pt idx="809">
                  <c:v>2</c:v>
                </c:pt>
                <c:pt idx="810">
                  <c:v>2</c:v>
                </c:pt>
                <c:pt idx="811">
                  <c:v>1</c:v>
                </c:pt>
                <c:pt idx="812">
                  <c:v>1</c:v>
                </c:pt>
                <c:pt idx="813">
                  <c:v>1</c:v>
                </c:pt>
                <c:pt idx="814">
                  <c:v>1</c:v>
                </c:pt>
                <c:pt idx="815">
                  <c:v>2</c:v>
                </c:pt>
                <c:pt idx="816">
                  <c:v>1</c:v>
                </c:pt>
                <c:pt idx="817">
                  <c:v>1</c:v>
                </c:pt>
                <c:pt idx="818">
                  <c:v>1</c:v>
                </c:pt>
                <c:pt idx="819">
                  <c:v>2</c:v>
                </c:pt>
                <c:pt idx="820">
                  <c:v>1</c:v>
                </c:pt>
                <c:pt idx="821">
                  <c:v>2</c:v>
                </c:pt>
                <c:pt idx="822">
                  <c:v>2</c:v>
                </c:pt>
                <c:pt idx="823">
                  <c:v>2</c:v>
                </c:pt>
                <c:pt idx="824">
                  <c:v>2</c:v>
                </c:pt>
                <c:pt idx="825">
                  <c:v>1</c:v>
                </c:pt>
                <c:pt idx="826">
                  <c:v>2</c:v>
                </c:pt>
                <c:pt idx="827">
                  <c:v>1</c:v>
                </c:pt>
                <c:pt idx="828">
                  <c:v>1</c:v>
                </c:pt>
                <c:pt idx="829">
                  <c:v>1</c:v>
                </c:pt>
                <c:pt idx="830">
                  <c:v>1</c:v>
                </c:pt>
                <c:pt idx="831">
                  <c:v>2</c:v>
                </c:pt>
                <c:pt idx="832">
                  <c:v>1</c:v>
                </c:pt>
                <c:pt idx="833">
                  <c:v>1</c:v>
                </c:pt>
                <c:pt idx="834">
                  <c:v>2</c:v>
                </c:pt>
                <c:pt idx="835">
                  <c:v>2</c:v>
                </c:pt>
                <c:pt idx="836">
                  <c:v>1</c:v>
                </c:pt>
                <c:pt idx="837">
                  <c:v>2</c:v>
                </c:pt>
                <c:pt idx="838">
                  <c:v>1</c:v>
                </c:pt>
                <c:pt idx="839">
                  <c:v>1</c:v>
                </c:pt>
                <c:pt idx="840">
                  <c:v>1</c:v>
                </c:pt>
                <c:pt idx="841">
                  <c:v>1</c:v>
                </c:pt>
                <c:pt idx="842">
                  <c:v>1</c:v>
                </c:pt>
                <c:pt idx="843">
                  <c:v>2</c:v>
                </c:pt>
                <c:pt idx="844">
                  <c:v>2</c:v>
                </c:pt>
                <c:pt idx="845">
                  <c:v>1</c:v>
                </c:pt>
                <c:pt idx="846">
                  <c:v>1</c:v>
                </c:pt>
                <c:pt idx="847">
                  <c:v>1</c:v>
                </c:pt>
                <c:pt idx="848">
                  <c:v>1</c:v>
                </c:pt>
                <c:pt idx="849">
                  <c:v>2</c:v>
                </c:pt>
                <c:pt idx="850">
                  <c:v>1</c:v>
                </c:pt>
                <c:pt idx="851">
                  <c:v>2</c:v>
                </c:pt>
                <c:pt idx="852">
                  <c:v>2</c:v>
                </c:pt>
                <c:pt idx="853">
                  <c:v>1</c:v>
                </c:pt>
                <c:pt idx="854">
                  <c:v>1</c:v>
                </c:pt>
                <c:pt idx="855">
                  <c:v>2</c:v>
                </c:pt>
                <c:pt idx="856">
                  <c:v>2</c:v>
                </c:pt>
                <c:pt idx="857">
                  <c:v>1</c:v>
                </c:pt>
                <c:pt idx="858">
                  <c:v>1</c:v>
                </c:pt>
                <c:pt idx="859">
                  <c:v>2</c:v>
                </c:pt>
                <c:pt idx="860">
                  <c:v>2</c:v>
                </c:pt>
                <c:pt idx="861">
                  <c:v>1</c:v>
                </c:pt>
                <c:pt idx="862">
                  <c:v>1</c:v>
                </c:pt>
                <c:pt idx="863">
                  <c:v>1</c:v>
                </c:pt>
                <c:pt idx="864">
                  <c:v>2</c:v>
                </c:pt>
                <c:pt idx="865">
                  <c:v>2</c:v>
                </c:pt>
                <c:pt idx="866">
                  <c:v>1</c:v>
                </c:pt>
                <c:pt idx="867">
                  <c:v>2</c:v>
                </c:pt>
                <c:pt idx="868">
                  <c:v>1</c:v>
                </c:pt>
                <c:pt idx="869">
                  <c:v>1</c:v>
                </c:pt>
                <c:pt idx="870">
                  <c:v>1</c:v>
                </c:pt>
                <c:pt idx="871">
                  <c:v>1</c:v>
                </c:pt>
                <c:pt idx="872">
                  <c:v>2</c:v>
                </c:pt>
                <c:pt idx="873">
                  <c:v>1</c:v>
                </c:pt>
                <c:pt idx="874">
                  <c:v>2</c:v>
                </c:pt>
                <c:pt idx="875">
                  <c:v>2</c:v>
                </c:pt>
                <c:pt idx="876">
                  <c:v>2</c:v>
                </c:pt>
                <c:pt idx="877">
                  <c:v>1</c:v>
                </c:pt>
                <c:pt idx="878">
                  <c:v>2</c:v>
                </c:pt>
                <c:pt idx="879">
                  <c:v>1</c:v>
                </c:pt>
                <c:pt idx="880">
                  <c:v>1</c:v>
                </c:pt>
                <c:pt idx="881">
                  <c:v>1</c:v>
                </c:pt>
                <c:pt idx="882">
                  <c:v>1</c:v>
                </c:pt>
                <c:pt idx="883">
                  <c:v>1</c:v>
                </c:pt>
                <c:pt idx="884">
                  <c:v>1</c:v>
                </c:pt>
                <c:pt idx="885">
                  <c:v>1</c:v>
                </c:pt>
                <c:pt idx="886">
                  <c:v>1</c:v>
                </c:pt>
                <c:pt idx="887">
                  <c:v>1</c:v>
                </c:pt>
                <c:pt idx="888">
                  <c:v>2</c:v>
                </c:pt>
                <c:pt idx="889">
                  <c:v>2</c:v>
                </c:pt>
                <c:pt idx="890">
                  <c:v>1</c:v>
                </c:pt>
                <c:pt idx="891">
                  <c:v>2</c:v>
                </c:pt>
                <c:pt idx="892">
                  <c:v>1</c:v>
                </c:pt>
                <c:pt idx="893">
                  <c:v>1</c:v>
                </c:pt>
                <c:pt idx="894">
                  <c:v>1</c:v>
                </c:pt>
                <c:pt idx="895">
                  <c:v>1</c:v>
                </c:pt>
                <c:pt idx="896">
                  <c:v>1</c:v>
                </c:pt>
                <c:pt idx="897">
                  <c:v>1</c:v>
                </c:pt>
                <c:pt idx="898">
                  <c:v>2</c:v>
                </c:pt>
                <c:pt idx="899">
                  <c:v>2</c:v>
                </c:pt>
                <c:pt idx="900">
                  <c:v>1</c:v>
                </c:pt>
                <c:pt idx="901">
                  <c:v>1</c:v>
                </c:pt>
                <c:pt idx="902">
                  <c:v>2</c:v>
                </c:pt>
                <c:pt idx="903">
                  <c:v>2</c:v>
                </c:pt>
                <c:pt idx="904">
                  <c:v>2</c:v>
                </c:pt>
                <c:pt idx="905">
                  <c:v>1</c:v>
                </c:pt>
                <c:pt idx="906">
                  <c:v>2</c:v>
                </c:pt>
                <c:pt idx="907">
                  <c:v>1</c:v>
                </c:pt>
                <c:pt idx="908">
                  <c:v>1</c:v>
                </c:pt>
                <c:pt idx="909">
                  <c:v>1</c:v>
                </c:pt>
                <c:pt idx="910">
                  <c:v>1</c:v>
                </c:pt>
                <c:pt idx="911">
                  <c:v>1</c:v>
                </c:pt>
                <c:pt idx="912">
                  <c:v>2</c:v>
                </c:pt>
                <c:pt idx="913">
                  <c:v>2</c:v>
                </c:pt>
                <c:pt idx="914">
                  <c:v>2</c:v>
                </c:pt>
                <c:pt idx="915">
                  <c:v>2</c:v>
                </c:pt>
                <c:pt idx="916">
                  <c:v>2</c:v>
                </c:pt>
                <c:pt idx="917">
                  <c:v>2</c:v>
                </c:pt>
                <c:pt idx="918">
                  <c:v>2</c:v>
                </c:pt>
                <c:pt idx="919">
                  <c:v>1</c:v>
                </c:pt>
                <c:pt idx="920">
                  <c:v>2</c:v>
                </c:pt>
                <c:pt idx="921">
                  <c:v>2</c:v>
                </c:pt>
                <c:pt idx="922">
                  <c:v>2</c:v>
                </c:pt>
                <c:pt idx="923">
                  <c:v>1</c:v>
                </c:pt>
                <c:pt idx="924">
                  <c:v>2</c:v>
                </c:pt>
                <c:pt idx="925">
                  <c:v>2</c:v>
                </c:pt>
                <c:pt idx="926">
                  <c:v>1</c:v>
                </c:pt>
                <c:pt idx="927">
                  <c:v>2</c:v>
                </c:pt>
                <c:pt idx="928">
                  <c:v>2</c:v>
                </c:pt>
                <c:pt idx="929">
                  <c:v>2</c:v>
                </c:pt>
                <c:pt idx="930">
                  <c:v>2</c:v>
                </c:pt>
                <c:pt idx="931">
                  <c:v>2</c:v>
                </c:pt>
                <c:pt idx="932">
                  <c:v>1</c:v>
                </c:pt>
                <c:pt idx="933">
                  <c:v>1</c:v>
                </c:pt>
                <c:pt idx="934">
                  <c:v>1</c:v>
                </c:pt>
                <c:pt idx="935">
                  <c:v>2</c:v>
                </c:pt>
                <c:pt idx="936">
                  <c:v>1</c:v>
                </c:pt>
                <c:pt idx="937">
                  <c:v>2</c:v>
                </c:pt>
                <c:pt idx="938">
                  <c:v>2</c:v>
                </c:pt>
                <c:pt idx="939">
                  <c:v>2</c:v>
                </c:pt>
                <c:pt idx="940">
                  <c:v>1</c:v>
                </c:pt>
                <c:pt idx="941">
                  <c:v>2</c:v>
                </c:pt>
                <c:pt idx="942">
                  <c:v>1</c:v>
                </c:pt>
                <c:pt idx="943">
                  <c:v>2</c:v>
                </c:pt>
                <c:pt idx="944">
                  <c:v>2</c:v>
                </c:pt>
                <c:pt idx="945">
                  <c:v>2</c:v>
                </c:pt>
                <c:pt idx="946">
                  <c:v>2</c:v>
                </c:pt>
                <c:pt idx="947">
                  <c:v>2</c:v>
                </c:pt>
                <c:pt idx="948">
                  <c:v>2</c:v>
                </c:pt>
                <c:pt idx="949">
                  <c:v>2</c:v>
                </c:pt>
                <c:pt idx="950">
                  <c:v>1</c:v>
                </c:pt>
                <c:pt idx="951">
                  <c:v>1</c:v>
                </c:pt>
                <c:pt idx="952">
                  <c:v>2</c:v>
                </c:pt>
                <c:pt idx="953">
                  <c:v>2</c:v>
                </c:pt>
                <c:pt idx="954">
                  <c:v>2</c:v>
                </c:pt>
                <c:pt idx="955">
                  <c:v>1</c:v>
                </c:pt>
                <c:pt idx="956">
                  <c:v>1</c:v>
                </c:pt>
                <c:pt idx="957">
                  <c:v>1</c:v>
                </c:pt>
                <c:pt idx="958">
                  <c:v>2</c:v>
                </c:pt>
                <c:pt idx="959">
                  <c:v>1</c:v>
                </c:pt>
                <c:pt idx="960">
                  <c:v>1</c:v>
                </c:pt>
                <c:pt idx="961">
                  <c:v>2</c:v>
                </c:pt>
                <c:pt idx="962">
                  <c:v>1</c:v>
                </c:pt>
                <c:pt idx="963">
                  <c:v>1</c:v>
                </c:pt>
                <c:pt idx="964">
                  <c:v>1</c:v>
                </c:pt>
                <c:pt idx="965">
                  <c:v>1</c:v>
                </c:pt>
                <c:pt idx="966">
                  <c:v>2</c:v>
                </c:pt>
                <c:pt idx="967">
                  <c:v>2</c:v>
                </c:pt>
                <c:pt idx="968">
                  <c:v>1</c:v>
                </c:pt>
                <c:pt idx="969">
                  <c:v>2</c:v>
                </c:pt>
                <c:pt idx="970">
                  <c:v>2</c:v>
                </c:pt>
                <c:pt idx="971">
                  <c:v>1</c:v>
                </c:pt>
                <c:pt idx="972">
                  <c:v>2</c:v>
                </c:pt>
                <c:pt idx="973">
                  <c:v>2</c:v>
                </c:pt>
                <c:pt idx="974">
                  <c:v>1</c:v>
                </c:pt>
                <c:pt idx="975">
                  <c:v>2</c:v>
                </c:pt>
                <c:pt idx="976">
                  <c:v>1</c:v>
                </c:pt>
                <c:pt idx="977">
                  <c:v>2</c:v>
                </c:pt>
                <c:pt idx="978">
                  <c:v>2</c:v>
                </c:pt>
                <c:pt idx="979">
                  <c:v>2</c:v>
                </c:pt>
                <c:pt idx="980">
                  <c:v>2</c:v>
                </c:pt>
                <c:pt idx="981">
                  <c:v>2</c:v>
                </c:pt>
                <c:pt idx="982">
                  <c:v>2</c:v>
                </c:pt>
                <c:pt idx="983">
                  <c:v>2</c:v>
                </c:pt>
                <c:pt idx="984">
                  <c:v>1</c:v>
                </c:pt>
                <c:pt idx="985">
                  <c:v>1</c:v>
                </c:pt>
                <c:pt idx="986">
                  <c:v>1</c:v>
                </c:pt>
                <c:pt idx="987">
                  <c:v>1</c:v>
                </c:pt>
                <c:pt idx="988">
                  <c:v>2</c:v>
                </c:pt>
                <c:pt idx="989">
                  <c:v>1</c:v>
                </c:pt>
                <c:pt idx="990">
                  <c:v>2</c:v>
                </c:pt>
                <c:pt idx="991">
                  <c:v>2</c:v>
                </c:pt>
                <c:pt idx="992">
                  <c:v>2</c:v>
                </c:pt>
                <c:pt idx="993">
                  <c:v>1</c:v>
                </c:pt>
                <c:pt idx="994">
                  <c:v>1</c:v>
                </c:pt>
                <c:pt idx="995">
                  <c:v>2</c:v>
                </c:pt>
                <c:pt idx="996">
                  <c:v>1</c:v>
                </c:pt>
                <c:pt idx="997">
                  <c:v>1</c:v>
                </c:pt>
                <c:pt idx="998">
                  <c:v>1</c:v>
                </c:pt>
                <c:pt idx="999">
                  <c:v>2</c:v>
                </c:pt>
              </c:numCache>
            </c:numRef>
          </c:xVal>
          <c:yVal>
            <c:numRef>
              <c:f>WOs!$T$2:$T$1001</c:f>
              <c:numCache>
                <c:formatCode>General</c:formatCode>
                <c:ptCount val="1000"/>
                <c:pt idx="0">
                  <c:v>360</c:v>
                </c:pt>
                <c:pt idx="1">
                  <c:v>90.041600000000003</c:v>
                </c:pt>
                <c:pt idx="2">
                  <c:v>120</c:v>
                </c:pt>
                <c:pt idx="3">
                  <c:v>16.25</c:v>
                </c:pt>
                <c:pt idx="4">
                  <c:v>45.237400000000001</c:v>
                </c:pt>
                <c:pt idx="5">
                  <c:v>97.626300000000001</c:v>
                </c:pt>
                <c:pt idx="6">
                  <c:v>29.13</c:v>
                </c:pt>
                <c:pt idx="7">
                  <c:v>35.1</c:v>
                </c:pt>
                <c:pt idx="8">
                  <c:v>76.7</c:v>
                </c:pt>
                <c:pt idx="9">
                  <c:v>374.07940000000002</c:v>
                </c:pt>
                <c:pt idx="10">
                  <c:v>832.15830000000005</c:v>
                </c:pt>
                <c:pt idx="11">
                  <c:v>70.212999999999994</c:v>
                </c:pt>
                <c:pt idx="12">
                  <c:v>150</c:v>
                </c:pt>
                <c:pt idx="13">
                  <c:v>275</c:v>
                </c:pt>
                <c:pt idx="14">
                  <c:v>938</c:v>
                </c:pt>
                <c:pt idx="15">
                  <c:v>61.249699999999997</c:v>
                </c:pt>
                <c:pt idx="16">
                  <c:v>48</c:v>
                </c:pt>
                <c:pt idx="17">
                  <c:v>204.28399999999999</c:v>
                </c:pt>
                <c:pt idx="18">
                  <c:v>240</c:v>
                </c:pt>
                <c:pt idx="19">
                  <c:v>120</c:v>
                </c:pt>
                <c:pt idx="20">
                  <c:v>475</c:v>
                </c:pt>
                <c:pt idx="21">
                  <c:v>341</c:v>
                </c:pt>
                <c:pt idx="22">
                  <c:v>61.180599999999998</c:v>
                </c:pt>
                <c:pt idx="23">
                  <c:v>155.3931</c:v>
                </c:pt>
                <c:pt idx="24">
                  <c:v>204.28399999999999</c:v>
                </c:pt>
                <c:pt idx="25">
                  <c:v>37.917400000000001</c:v>
                </c:pt>
                <c:pt idx="26">
                  <c:v>88.405699999999996</c:v>
                </c:pt>
                <c:pt idx="27">
                  <c:v>202.28639999999999</c:v>
                </c:pt>
                <c:pt idx="28">
                  <c:v>120</c:v>
                </c:pt>
                <c:pt idx="29">
                  <c:v>120</c:v>
                </c:pt>
                <c:pt idx="30">
                  <c:v>535.62480000000005</c:v>
                </c:pt>
                <c:pt idx="31">
                  <c:v>24.63</c:v>
                </c:pt>
                <c:pt idx="32">
                  <c:v>43.26</c:v>
                </c:pt>
                <c:pt idx="33">
                  <c:v>21.33</c:v>
                </c:pt>
                <c:pt idx="34">
                  <c:v>0.45600000000000002</c:v>
                </c:pt>
                <c:pt idx="35">
                  <c:v>126.62309999999999</c:v>
                </c:pt>
                <c:pt idx="36">
                  <c:v>251.0033</c:v>
                </c:pt>
                <c:pt idx="37">
                  <c:v>395.28</c:v>
                </c:pt>
                <c:pt idx="38">
                  <c:v>36</c:v>
                </c:pt>
                <c:pt idx="39">
                  <c:v>510.67529999999999</c:v>
                </c:pt>
                <c:pt idx="40">
                  <c:v>42.66</c:v>
                </c:pt>
                <c:pt idx="41">
                  <c:v>5.4720000000000004</c:v>
                </c:pt>
                <c:pt idx="42">
                  <c:v>45.237400000000001</c:v>
                </c:pt>
                <c:pt idx="43">
                  <c:v>199.452</c:v>
                </c:pt>
                <c:pt idx="44">
                  <c:v>144</c:v>
                </c:pt>
                <c:pt idx="45">
                  <c:v>6.2160000000000002</c:v>
                </c:pt>
                <c:pt idx="46">
                  <c:v>36</c:v>
                </c:pt>
                <c:pt idx="47">
                  <c:v>40</c:v>
                </c:pt>
                <c:pt idx="48">
                  <c:v>87.581299999999999</c:v>
                </c:pt>
                <c:pt idx="49">
                  <c:v>30</c:v>
                </c:pt>
                <c:pt idx="50">
                  <c:v>144</c:v>
                </c:pt>
                <c:pt idx="51">
                  <c:v>297.51229999999998</c:v>
                </c:pt>
                <c:pt idx="52">
                  <c:v>64.171000000000006</c:v>
                </c:pt>
                <c:pt idx="53">
                  <c:v>20.475000000000001</c:v>
                </c:pt>
                <c:pt idx="54">
                  <c:v>200</c:v>
                </c:pt>
                <c:pt idx="55">
                  <c:v>123.9555</c:v>
                </c:pt>
                <c:pt idx="56">
                  <c:v>193.88310000000001</c:v>
                </c:pt>
                <c:pt idx="57">
                  <c:v>1.173</c:v>
                </c:pt>
                <c:pt idx="58">
                  <c:v>664.78880000000004</c:v>
                </c:pt>
                <c:pt idx="59">
                  <c:v>160</c:v>
                </c:pt>
                <c:pt idx="60">
                  <c:v>159.50489999999999</c:v>
                </c:pt>
                <c:pt idx="61">
                  <c:v>169.63499999999999</c:v>
                </c:pt>
                <c:pt idx="62">
                  <c:v>202.86</c:v>
                </c:pt>
                <c:pt idx="63">
                  <c:v>10.53</c:v>
                </c:pt>
                <c:pt idx="64">
                  <c:v>1.8240000000000001</c:v>
                </c:pt>
                <c:pt idx="65">
                  <c:v>54.124600000000001</c:v>
                </c:pt>
                <c:pt idx="66">
                  <c:v>367.71109999999999</c:v>
                </c:pt>
                <c:pt idx="67">
                  <c:v>139.035</c:v>
                </c:pt>
                <c:pt idx="68">
                  <c:v>50.317</c:v>
                </c:pt>
                <c:pt idx="69">
                  <c:v>122.4273</c:v>
                </c:pt>
                <c:pt idx="70">
                  <c:v>78.5535</c:v>
                </c:pt>
                <c:pt idx="71">
                  <c:v>239.1001</c:v>
                </c:pt>
                <c:pt idx="72">
                  <c:v>61.180599999999998</c:v>
                </c:pt>
                <c:pt idx="73">
                  <c:v>800.71119999999996</c:v>
                </c:pt>
                <c:pt idx="74">
                  <c:v>19.196999999999999</c:v>
                </c:pt>
                <c:pt idx="75">
                  <c:v>19.5</c:v>
                </c:pt>
                <c:pt idx="76">
                  <c:v>22.425000000000001</c:v>
                </c:pt>
                <c:pt idx="77">
                  <c:v>26.582599999999999</c:v>
                </c:pt>
                <c:pt idx="78">
                  <c:v>288.20800000000003</c:v>
                </c:pt>
                <c:pt idx="79">
                  <c:v>54.236800000000002</c:v>
                </c:pt>
                <c:pt idx="80">
                  <c:v>332.39699999999999</c:v>
                </c:pt>
                <c:pt idx="81">
                  <c:v>124.1649</c:v>
                </c:pt>
                <c:pt idx="82">
                  <c:v>21.63</c:v>
                </c:pt>
                <c:pt idx="83">
                  <c:v>0</c:v>
                </c:pt>
                <c:pt idx="84">
                  <c:v>154.5</c:v>
                </c:pt>
                <c:pt idx="85">
                  <c:v>48.75</c:v>
                </c:pt>
                <c:pt idx="86">
                  <c:v>76.1678</c:v>
                </c:pt>
                <c:pt idx="87">
                  <c:v>117</c:v>
                </c:pt>
                <c:pt idx="88">
                  <c:v>1575.9739999999999</c:v>
                </c:pt>
                <c:pt idx="89">
                  <c:v>21.33</c:v>
                </c:pt>
                <c:pt idx="90">
                  <c:v>74.785899999999998</c:v>
                </c:pt>
                <c:pt idx="91">
                  <c:v>1123.9716000000001</c:v>
                </c:pt>
                <c:pt idx="92">
                  <c:v>128.9796</c:v>
                </c:pt>
                <c:pt idx="93">
                  <c:v>144</c:v>
                </c:pt>
                <c:pt idx="94">
                  <c:v>1211.8269</c:v>
                </c:pt>
                <c:pt idx="95">
                  <c:v>54.124600000000001</c:v>
                </c:pt>
                <c:pt idx="96">
                  <c:v>55.935699999999997</c:v>
                </c:pt>
                <c:pt idx="97">
                  <c:v>11.06</c:v>
                </c:pt>
                <c:pt idx="98">
                  <c:v>77.165099999999995</c:v>
                </c:pt>
                <c:pt idx="99">
                  <c:v>66.158000000000001</c:v>
                </c:pt>
                <c:pt idx="100">
                  <c:v>27.953900000000001</c:v>
                </c:pt>
                <c:pt idx="101">
                  <c:v>216.3125</c:v>
                </c:pt>
                <c:pt idx="102">
                  <c:v>619.51329999999996</c:v>
                </c:pt>
                <c:pt idx="103">
                  <c:v>3.12</c:v>
                </c:pt>
                <c:pt idx="104">
                  <c:v>163.26</c:v>
                </c:pt>
                <c:pt idx="105">
                  <c:v>65.251599999999996</c:v>
                </c:pt>
                <c:pt idx="106">
                  <c:v>30</c:v>
                </c:pt>
                <c:pt idx="107">
                  <c:v>105.8442</c:v>
                </c:pt>
                <c:pt idx="108">
                  <c:v>547.08590000000004</c:v>
                </c:pt>
                <c:pt idx="109">
                  <c:v>120</c:v>
                </c:pt>
                <c:pt idx="110">
                  <c:v>30</c:v>
                </c:pt>
                <c:pt idx="111">
                  <c:v>27.63</c:v>
                </c:pt>
                <c:pt idx="112">
                  <c:v>250.42240000000001</c:v>
                </c:pt>
                <c:pt idx="113">
                  <c:v>38.698399999999999</c:v>
                </c:pt>
                <c:pt idx="114">
                  <c:v>33</c:v>
                </c:pt>
                <c:pt idx="115">
                  <c:v>126</c:v>
                </c:pt>
                <c:pt idx="116">
                  <c:v>4946</c:v>
                </c:pt>
                <c:pt idx="117">
                  <c:v>33.544699999999999</c:v>
                </c:pt>
                <c:pt idx="118">
                  <c:v>25</c:v>
                </c:pt>
                <c:pt idx="119">
                  <c:v>28.5868</c:v>
                </c:pt>
                <c:pt idx="120">
                  <c:v>213.48050000000001</c:v>
                </c:pt>
                <c:pt idx="121">
                  <c:v>83.441299999999998</c:v>
                </c:pt>
                <c:pt idx="122">
                  <c:v>25</c:v>
                </c:pt>
                <c:pt idx="123">
                  <c:v>67.961500000000001</c:v>
                </c:pt>
                <c:pt idx="124">
                  <c:v>172.02</c:v>
                </c:pt>
                <c:pt idx="125">
                  <c:v>102.22320000000001</c:v>
                </c:pt>
                <c:pt idx="126">
                  <c:v>373.55279999999999</c:v>
                </c:pt>
                <c:pt idx="127">
                  <c:v>1249.0878</c:v>
                </c:pt>
                <c:pt idx="128">
                  <c:v>240</c:v>
                </c:pt>
                <c:pt idx="129">
                  <c:v>27</c:v>
                </c:pt>
                <c:pt idx="130">
                  <c:v>228.6335</c:v>
                </c:pt>
                <c:pt idx="131">
                  <c:v>26.582599999999999</c:v>
                </c:pt>
                <c:pt idx="132">
                  <c:v>5.71</c:v>
                </c:pt>
                <c:pt idx="133">
                  <c:v>263.0523</c:v>
                </c:pt>
                <c:pt idx="134">
                  <c:v>8.25</c:v>
                </c:pt>
                <c:pt idx="135">
                  <c:v>15.63</c:v>
                </c:pt>
                <c:pt idx="136">
                  <c:v>15.63</c:v>
                </c:pt>
                <c:pt idx="137">
                  <c:v>28.5</c:v>
                </c:pt>
                <c:pt idx="138">
                  <c:v>748.44</c:v>
                </c:pt>
                <c:pt idx="139">
                  <c:v>86.356300000000005</c:v>
                </c:pt>
                <c:pt idx="140">
                  <c:v>107.99550000000001</c:v>
                </c:pt>
                <c:pt idx="141">
                  <c:v>279.31</c:v>
                </c:pt>
                <c:pt idx="142">
                  <c:v>25.26</c:v>
                </c:pt>
                <c:pt idx="143">
                  <c:v>351.02069999999998</c:v>
                </c:pt>
                <c:pt idx="144">
                  <c:v>27.953900000000001</c:v>
                </c:pt>
                <c:pt idx="145">
                  <c:v>62.13</c:v>
                </c:pt>
                <c:pt idx="146">
                  <c:v>3396.25</c:v>
                </c:pt>
                <c:pt idx="147">
                  <c:v>22</c:v>
                </c:pt>
                <c:pt idx="148">
                  <c:v>163.36609999999999</c:v>
                </c:pt>
                <c:pt idx="149">
                  <c:v>25.407900000000001</c:v>
                </c:pt>
                <c:pt idx="150">
                  <c:v>182.7</c:v>
                </c:pt>
                <c:pt idx="151">
                  <c:v>73.508899999999997</c:v>
                </c:pt>
                <c:pt idx="152">
                  <c:v>115.22490000000001</c:v>
                </c:pt>
                <c:pt idx="153">
                  <c:v>340.45229999999998</c:v>
                </c:pt>
                <c:pt idx="154">
                  <c:v>12</c:v>
                </c:pt>
                <c:pt idx="155">
                  <c:v>36.754399999999997</c:v>
                </c:pt>
                <c:pt idx="156">
                  <c:v>183.95</c:v>
                </c:pt>
                <c:pt idx="157">
                  <c:v>26.582599999999999</c:v>
                </c:pt>
                <c:pt idx="158">
                  <c:v>13.42</c:v>
                </c:pt>
                <c:pt idx="159">
                  <c:v>324</c:v>
                </c:pt>
                <c:pt idx="160">
                  <c:v>504.21269999999998</c:v>
                </c:pt>
                <c:pt idx="161">
                  <c:v>338.0702</c:v>
                </c:pt>
                <c:pt idx="162">
                  <c:v>0.98399999999999999</c:v>
                </c:pt>
                <c:pt idx="163">
                  <c:v>14.88</c:v>
                </c:pt>
                <c:pt idx="164">
                  <c:v>81.900000000000006</c:v>
                </c:pt>
                <c:pt idx="165">
                  <c:v>21.33</c:v>
                </c:pt>
                <c:pt idx="166">
                  <c:v>120</c:v>
                </c:pt>
                <c:pt idx="167">
                  <c:v>1579.4</c:v>
                </c:pt>
                <c:pt idx="168">
                  <c:v>174.18029999999999</c:v>
                </c:pt>
                <c:pt idx="169">
                  <c:v>20</c:v>
                </c:pt>
                <c:pt idx="170">
                  <c:v>689.15409999999997</c:v>
                </c:pt>
                <c:pt idx="171">
                  <c:v>156</c:v>
                </c:pt>
                <c:pt idx="172">
                  <c:v>45.734099999999998</c:v>
                </c:pt>
                <c:pt idx="173">
                  <c:v>204.28399999999999</c:v>
                </c:pt>
                <c:pt idx="174">
                  <c:v>21.33</c:v>
                </c:pt>
                <c:pt idx="175">
                  <c:v>34.08</c:v>
                </c:pt>
                <c:pt idx="176">
                  <c:v>212.0085</c:v>
                </c:pt>
                <c:pt idx="177">
                  <c:v>341.2672</c:v>
                </c:pt>
                <c:pt idx="178">
                  <c:v>25.773599999999998</c:v>
                </c:pt>
                <c:pt idx="179">
                  <c:v>133.36609999999999</c:v>
                </c:pt>
                <c:pt idx="180">
                  <c:v>66.864900000000006</c:v>
                </c:pt>
                <c:pt idx="181">
                  <c:v>94.26</c:v>
                </c:pt>
                <c:pt idx="182">
                  <c:v>120</c:v>
                </c:pt>
                <c:pt idx="183">
                  <c:v>120</c:v>
                </c:pt>
                <c:pt idx="184">
                  <c:v>45.99</c:v>
                </c:pt>
                <c:pt idx="185">
                  <c:v>33</c:v>
                </c:pt>
                <c:pt idx="186">
                  <c:v>21.33</c:v>
                </c:pt>
                <c:pt idx="187">
                  <c:v>37.26</c:v>
                </c:pt>
                <c:pt idx="188">
                  <c:v>81.885000000000005</c:v>
                </c:pt>
                <c:pt idx="189">
                  <c:v>10.103199999999999</c:v>
                </c:pt>
                <c:pt idx="190">
                  <c:v>17.88</c:v>
                </c:pt>
                <c:pt idx="191">
                  <c:v>1204.6415</c:v>
                </c:pt>
                <c:pt idx="192">
                  <c:v>111</c:v>
                </c:pt>
                <c:pt idx="193">
                  <c:v>21.21</c:v>
                </c:pt>
                <c:pt idx="194">
                  <c:v>158.31389999999999</c:v>
                </c:pt>
                <c:pt idx="195">
                  <c:v>36.754399999999997</c:v>
                </c:pt>
                <c:pt idx="196">
                  <c:v>242.07</c:v>
                </c:pt>
                <c:pt idx="197">
                  <c:v>30</c:v>
                </c:pt>
                <c:pt idx="198">
                  <c:v>52.8994</c:v>
                </c:pt>
                <c:pt idx="199">
                  <c:v>36.754399999999997</c:v>
                </c:pt>
                <c:pt idx="200">
                  <c:v>45.237400000000001</c:v>
                </c:pt>
                <c:pt idx="201">
                  <c:v>42.66</c:v>
                </c:pt>
                <c:pt idx="202">
                  <c:v>226</c:v>
                </c:pt>
                <c:pt idx="203">
                  <c:v>45.237400000000001</c:v>
                </c:pt>
                <c:pt idx="204">
                  <c:v>36.972099999999998</c:v>
                </c:pt>
                <c:pt idx="205">
                  <c:v>138.5667</c:v>
                </c:pt>
                <c:pt idx="206">
                  <c:v>126.5641</c:v>
                </c:pt>
                <c:pt idx="207">
                  <c:v>51.45</c:v>
                </c:pt>
                <c:pt idx="208">
                  <c:v>227.93719999999999</c:v>
                </c:pt>
                <c:pt idx="209">
                  <c:v>367.71109999999999</c:v>
                </c:pt>
                <c:pt idx="210">
                  <c:v>637.53</c:v>
                </c:pt>
                <c:pt idx="211">
                  <c:v>21.33</c:v>
                </c:pt>
                <c:pt idx="212">
                  <c:v>318.72519999999997</c:v>
                </c:pt>
                <c:pt idx="213">
                  <c:v>35.450000000000003</c:v>
                </c:pt>
                <c:pt idx="214">
                  <c:v>131.30000000000001</c:v>
                </c:pt>
                <c:pt idx="215">
                  <c:v>37.262799999999999</c:v>
                </c:pt>
                <c:pt idx="216">
                  <c:v>1193.7465999999999</c:v>
                </c:pt>
                <c:pt idx="217">
                  <c:v>250.42240000000001</c:v>
                </c:pt>
                <c:pt idx="218">
                  <c:v>67.703999999999994</c:v>
                </c:pt>
                <c:pt idx="219">
                  <c:v>58.238999999999997</c:v>
                </c:pt>
                <c:pt idx="220">
                  <c:v>32.226999999999997</c:v>
                </c:pt>
                <c:pt idx="221">
                  <c:v>180</c:v>
                </c:pt>
                <c:pt idx="222">
                  <c:v>337.9237</c:v>
                </c:pt>
                <c:pt idx="223">
                  <c:v>63.99</c:v>
                </c:pt>
                <c:pt idx="224">
                  <c:v>145.88999999999999</c:v>
                </c:pt>
                <c:pt idx="225">
                  <c:v>30</c:v>
                </c:pt>
                <c:pt idx="226">
                  <c:v>57.098199999999999</c:v>
                </c:pt>
                <c:pt idx="227">
                  <c:v>262.44</c:v>
                </c:pt>
                <c:pt idx="228">
                  <c:v>21.33</c:v>
                </c:pt>
                <c:pt idx="229">
                  <c:v>1769.625</c:v>
                </c:pt>
                <c:pt idx="230">
                  <c:v>82.875</c:v>
                </c:pt>
                <c:pt idx="231">
                  <c:v>2294</c:v>
                </c:pt>
                <c:pt idx="232">
                  <c:v>348.7432</c:v>
                </c:pt>
                <c:pt idx="233">
                  <c:v>140.4</c:v>
                </c:pt>
                <c:pt idx="234">
                  <c:v>133.99780000000001</c:v>
                </c:pt>
                <c:pt idx="235">
                  <c:v>305.63040000000001</c:v>
                </c:pt>
                <c:pt idx="236">
                  <c:v>19.196999999999999</c:v>
                </c:pt>
                <c:pt idx="237">
                  <c:v>18.524999999999999</c:v>
                </c:pt>
                <c:pt idx="238">
                  <c:v>39</c:v>
                </c:pt>
                <c:pt idx="239">
                  <c:v>36.503999999999998</c:v>
                </c:pt>
                <c:pt idx="240">
                  <c:v>29.807400000000001</c:v>
                </c:pt>
                <c:pt idx="241">
                  <c:v>43.02</c:v>
                </c:pt>
                <c:pt idx="242">
                  <c:v>66.864900000000006</c:v>
                </c:pt>
                <c:pt idx="243">
                  <c:v>408.56790000000001</c:v>
                </c:pt>
                <c:pt idx="244">
                  <c:v>25.2486</c:v>
                </c:pt>
                <c:pt idx="245">
                  <c:v>646</c:v>
                </c:pt>
                <c:pt idx="246">
                  <c:v>125.4194</c:v>
                </c:pt>
                <c:pt idx="247">
                  <c:v>286.73230000000001</c:v>
                </c:pt>
                <c:pt idx="248">
                  <c:v>258.02780000000001</c:v>
                </c:pt>
                <c:pt idx="249">
                  <c:v>14.3</c:v>
                </c:pt>
                <c:pt idx="250">
                  <c:v>44.85</c:v>
                </c:pt>
                <c:pt idx="251">
                  <c:v>74.607699999999994</c:v>
                </c:pt>
                <c:pt idx="252">
                  <c:v>126.71469999999999</c:v>
                </c:pt>
                <c:pt idx="253">
                  <c:v>256.83999999999997</c:v>
                </c:pt>
                <c:pt idx="254">
                  <c:v>32.6706</c:v>
                </c:pt>
                <c:pt idx="255">
                  <c:v>72.350099999999998</c:v>
                </c:pt>
                <c:pt idx="256">
                  <c:v>178.49889999999999</c:v>
                </c:pt>
                <c:pt idx="257">
                  <c:v>18.254899999999999</c:v>
                </c:pt>
                <c:pt idx="258">
                  <c:v>151.8099</c:v>
                </c:pt>
                <c:pt idx="259">
                  <c:v>85.085899999999995</c:v>
                </c:pt>
                <c:pt idx="260">
                  <c:v>67.067700000000002</c:v>
                </c:pt>
                <c:pt idx="261">
                  <c:v>162.20959999999999</c:v>
                </c:pt>
                <c:pt idx="262">
                  <c:v>53.688699999999997</c:v>
                </c:pt>
                <c:pt idx="263">
                  <c:v>211.8477</c:v>
                </c:pt>
                <c:pt idx="264">
                  <c:v>150.31899999999999</c:v>
                </c:pt>
                <c:pt idx="265">
                  <c:v>46.864899999999999</c:v>
                </c:pt>
                <c:pt idx="266">
                  <c:v>19.5</c:v>
                </c:pt>
                <c:pt idx="267">
                  <c:v>256.71809999999999</c:v>
                </c:pt>
                <c:pt idx="268">
                  <c:v>86.293499999999995</c:v>
                </c:pt>
                <c:pt idx="269">
                  <c:v>108.3061</c:v>
                </c:pt>
                <c:pt idx="270">
                  <c:v>70.8215</c:v>
                </c:pt>
                <c:pt idx="271">
                  <c:v>56.919600000000003</c:v>
                </c:pt>
                <c:pt idx="272">
                  <c:v>74.532399999999996</c:v>
                </c:pt>
                <c:pt idx="273">
                  <c:v>137.22</c:v>
                </c:pt>
                <c:pt idx="274">
                  <c:v>83.462900000000005</c:v>
                </c:pt>
                <c:pt idx="275">
                  <c:v>9.92</c:v>
                </c:pt>
                <c:pt idx="276">
                  <c:v>72.350099999999998</c:v>
                </c:pt>
                <c:pt idx="277">
                  <c:v>19.9801</c:v>
                </c:pt>
                <c:pt idx="278">
                  <c:v>85.32</c:v>
                </c:pt>
                <c:pt idx="279">
                  <c:v>180</c:v>
                </c:pt>
                <c:pt idx="280">
                  <c:v>52.350099999999998</c:v>
                </c:pt>
                <c:pt idx="281">
                  <c:v>45.293500000000002</c:v>
                </c:pt>
                <c:pt idx="282">
                  <c:v>11.7</c:v>
                </c:pt>
                <c:pt idx="283">
                  <c:v>37.707000000000001</c:v>
                </c:pt>
                <c:pt idx="284">
                  <c:v>155.03550000000001</c:v>
                </c:pt>
                <c:pt idx="285">
                  <c:v>93.6</c:v>
                </c:pt>
                <c:pt idx="286">
                  <c:v>21.33</c:v>
                </c:pt>
                <c:pt idx="287">
                  <c:v>357.11079999999998</c:v>
                </c:pt>
                <c:pt idx="288">
                  <c:v>120</c:v>
                </c:pt>
                <c:pt idx="289">
                  <c:v>52.350099999999998</c:v>
                </c:pt>
                <c:pt idx="290">
                  <c:v>511.875</c:v>
                </c:pt>
                <c:pt idx="291">
                  <c:v>368.87400000000002</c:v>
                </c:pt>
                <c:pt idx="292">
                  <c:v>120</c:v>
                </c:pt>
                <c:pt idx="293">
                  <c:v>5.4720000000000004</c:v>
                </c:pt>
                <c:pt idx="294">
                  <c:v>60</c:v>
                </c:pt>
                <c:pt idx="295">
                  <c:v>114.89449999999999</c:v>
                </c:pt>
                <c:pt idx="296">
                  <c:v>23.899000000000001</c:v>
                </c:pt>
                <c:pt idx="297">
                  <c:v>57.2</c:v>
                </c:pt>
                <c:pt idx="298">
                  <c:v>653.98500000000001</c:v>
                </c:pt>
                <c:pt idx="299">
                  <c:v>9.75</c:v>
                </c:pt>
                <c:pt idx="300">
                  <c:v>134</c:v>
                </c:pt>
                <c:pt idx="301">
                  <c:v>144</c:v>
                </c:pt>
                <c:pt idx="302">
                  <c:v>205.1859</c:v>
                </c:pt>
                <c:pt idx="303">
                  <c:v>42.9</c:v>
                </c:pt>
                <c:pt idx="304">
                  <c:v>319.82150000000001</c:v>
                </c:pt>
                <c:pt idx="305">
                  <c:v>21.33</c:v>
                </c:pt>
                <c:pt idx="306">
                  <c:v>21.33</c:v>
                </c:pt>
                <c:pt idx="307">
                  <c:v>1231.2</c:v>
                </c:pt>
                <c:pt idx="308">
                  <c:v>56.496899999999997</c:v>
                </c:pt>
                <c:pt idx="309">
                  <c:v>269.95400000000001</c:v>
                </c:pt>
                <c:pt idx="310">
                  <c:v>83.231700000000004</c:v>
                </c:pt>
                <c:pt idx="311">
                  <c:v>88.624799999999993</c:v>
                </c:pt>
                <c:pt idx="312">
                  <c:v>40</c:v>
                </c:pt>
                <c:pt idx="313">
                  <c:v>33.475000000000001</c:v>
                </c:pt>
                <c:pt idx="314">
                  <c:v>33.8611</c:v>
                </c:pt>
                <c:pt idx="315">
                  <c:v>33.957900000000002</c:v>
                </c:pt>
                <c:pt idx="316">
                  <c:v>36.890099999999997</c:v>
                </c:pt>
                <c:pt idx="317">
                  <c:v>25.339500000000001</c:v>
                </c:pt>
                <c:pt idx="318">
                  <c:v>30</c:v>
                </c:pt>
                <c:pt idx="319">
                  <c:v>31.807600000000001</c:v>
                </c:pt>
                <c:pt idx="320">
                  <c:v>61.17</c:v>
                </c:pt>
                <c:pt idx="321">
                  <c:v>15.542999999999999</c:v>
                </c:pt>
                <c:pt idx="322">
                  <c:v>72.350099999999998</c:v>
                </c:pt>
                <c:pt idx="323">
                  <c:v>96.714699999999993</c:v>
                </c:pt>
                <c:pt idx="324">
                  <c:v>207.89859999999999</c:v>
                </c:pt>
                <c:pt idx="325">
                  <c:v>821.87300000000005</c:v>
                </c:pt>
                <c:pt idx="326">
                  <c:v>118.55840000000001</c:v>
                </c:pt>
                <c:pt idx="327">
                  <c:v>54.463700000000003</c:v>
                </c:pt>
                <c:pt idx="328">
                  <c:v>83.441299999999998</c:v>
                </c:pt>
                <c:pt idx="329">
                  <c:v>36</c:v>
                </c:pt>
                <c:pt idx="330">
                  <c:v>53.43</c:v>
                </c:pt>
                <c:pt idx="331">
                  <c:v>76.787999999999997</c:v>
                </c:pt>
                <c:pt idx="332">
                  <c:v>0</c:v>
                </c:pt>
                <c:pt idx="333">
                  <c:v>666.4434</c:v>
                </c:pt>
                <c:pt idx="334">
                  <c:v>19.196999999999999</c:v>
                </c:pt>
                <c:pt idx="335">
                  <c:v>414.53649999999999</c:v>
                </c:pt>
                <c:pt idx="336">
                  <c:v>19.196999999999999</c:v>
                </c:pt>
                <c:pt idx="337">
                  <c:v>157.86000000000001</c:v>
                </c:pt>
                <c:pt idx="338">
                  <c:v>160.39080000000001</c:v>
                </c:pt>
                <c:pt idx="339">
                  <c:v>46.845300000000002</c:v>
                </c:pt>
                <c:pt idx="340">
                  <c:v>952.06380000000001</c:v>
                </c:pt>
                <c:pt idx="341">
                  <c:v>17.420000000000002</c:v>
                </c:pt>
                <c:pt idx="342">
                  <c:v>202</c:v>
                </c:pt>
                <c:pt idx="343">
                  <c:v>137.13</c:v>
                </c:pt>
                <c:pt idx="344">
                  <c:v>180</c:v>
                </c:pt>
                <c:pt idx="345">
                  <c:v>255.3433</c:v>
                </c:pt>
                <c:pt idx="346">
                  <c:v>48.372999999999998</c:v>
                </c:pt>
                <c:pt idx="347">
                  <c:v>40.200000000000003</c:v>
                </c:pt>
                <c:pt idx="348">
                  <c:v>61.4985</c:v>
                </c:pt>
                <c:pt idx="349">
                  <c:v>42.66</c:v>
                </c:pt>
                <c:pt idx="350">
                  <c:v>16.420000000000002</c:v>
                </c:pt>
                <c:pt idx="351">
                  <c:v>31.807600000000001</c:v>
                </c:pt>
                <c:pt idx="352">
                  <c:v>239.96940000000001</c:v>
                </c:pt>
                <c:pt idx="353">
                  <c:v>90</c:v>
                </c:pt>
                <c:pt idx="354">
                  <c:v>16.25</c:v>
                </c:pt>
                <c:pt idx="355">
                  <c:v>269.40269999999998</c:v>
                </c:pt>
                <c:pt idx="356">
                  <c:v>33.497100000000003</c:v>
                </c:pt>
                <c:pt idx="357">
                  <c:v>305.46260000000001</c:v>
                </c:pt>
                <c:pt idx="358">
                  <c:v>50.672400000000003</c:v>
                </c:pt>
                <c:pt idx="359">
                  <c:v>45.63</c:v>
                </c:pt>
                <c:pt idx="360">
                  <c:v>42.66</c:v>
                </c:pt>
                <c:pt idx="361">
                  <c:v>38.698399999999999</c:v>
                </c:pt>
                <c:pt idx="362">
                  <c:v>164.22120000000001</c:v>
                </c:pt>
                <c:pt idx="363">
                  <c:v>24.38</c:v>
                </c:pt>
                <c:pt idx="364">
                  <c:v>267.94040000000001</c:v>
                </c:pt>
                <c:pt idx="365">
                  <c:v>175.8682</c:v>
                </c:pt>
                <c:pt idx="366">
                  <c:v>0</c:v>
                </c:pt>
                <c:pt idx="367">
                  <c:v>0</c:v>
                </c:pt>
                <c:pt idx="368">
                  <c:v>340.70060000000001</c:v>
                </c:pt>
                <c:pt idx="369">
                  <c:v>22.84</c:v>
                </c:pt>
                <c:pt idx="370">
                  <c:v>3.5750000000000002</c:v>
                </c:pt>
                <c:pt idx="371">
                  <c:v>16.25</c:v>
                </c:pt>
                <c:pt idx="372">
                  <c:v>19.196999999999999</c:v>
                </c:pt>
                <c:pt idx="373">
                  <c:v>73.508899999999997</c:v>
                </c:pt>
                <c:pt idx="374">
                  <c:v>144</c:v>
                </c:pt>
                <c:pt idx="375">
                  <c:v>0</c:v>
                </c:pt>
                <c:pt idx="376">
                  <c:v>41.153799999999997</c:v>
                </c:pt>
                <c:pt idx="377">
                  <c:v>76.9499</c:v>
                </c:pt>
                <c:pt idx="378">
                  <c:v>25.24</c:v>
                </c:pt>
                <c:pt idx="379">
                  <c:v>572.62689999999998</c:v>
                </c:pt>
                <c:pt idx="380">
                  <c:v>361.90370000000001</c:v>
                </c:pt>
                <c:pt idx="381">
                  <c:v>110.2272</c:v>
                </c:pt>
                <c:pt idx="382">
                  <c:v>33.910499999999999</c:v>
                </c:pt>
                <c:pt idx="383">
                  <c:v>19</c:v>
                </c:pt>
                <c:pt idx="384">
                  <c:v>294.77999999999997</c:v>
                </c:pt>
                <c:pt idx="385">
                  <c:v>83.231700000000004</c:v>
                </c:pt>
                <c:pt idx="386">
                  <c:v>103.0842</c:v>
                </c:pt>
                <c:pt idx="387">
                  <c:v>144.30529999999999</c:v>
                </c:pt>
                <c:pt idx="388">
                  <c:v>39</c:v>
                </c:pt>
                <c:pt idx="389">
                  <c:v>224</c:v>
                </c:pt>
                <c:pt idx="390">
                  <c:v>475.54</c:v>
                </c:pt>
                <c:pt idx="391">
                  <c:v>46.036799999999999</c:v>
                </c:pt>
                <c:pt idx="392">
                  <c:v>294.5514</c:v>
                </c:pt>
                <c:pt idx="393">
                  <c:v>28.5</c:v>
                </c:pt>
                <c:pt idx="394">
                  <c:v>50</c:v>
                </c:pt>
                <c:pt idx="395">
                  <c:v>10</c:v>
                </c:pt>
                <c:pt idx="396">
                  <c:v>29.33</c:v>
                </c:pt>
                <c:pt idx="397">
                  <c:v>0</c:v>
                </c:pt>
                <c:pt idx="398">
                  <c:v>24.186499999999999</c:v>
                </c:pt>
                <c:pt idx="399">
                  <c:v>159</c:v>
                </c:pt>
                <c:pt idx="400">
                  <c:v>0</c:v>
                </c:pt>
                <c:pt idx="401">
                  <c:v>58.361699999999999</c:v>
                </c:pt>
                <c:pt idx="402">
                  <c:v>0</c:v>
                </c:pt>
                <c:pt idx="403">
                  <c:v>0</c:v>
                </c:pt>
                <c:pt idx="404">
                  <c:v>125.7273</c:v>
                </c:pt>
                <c:pt idx="405">
                  <c:v>204.28399999999999</c:v>
                </c:pt>
                <c:pt idx="406">
                  <c:v>120</c:v>
                </c:pt>
                <c:pt idx="407">
                  <c:v>203</c:v>
                </c:pt>
                <c:pt idx="408">
                  <c:v>0</c:v>
                </c:pt>
                <c:pt idx="409">
                  <c:v>56.4</c:v>
                </c:pt>
                <c:pt idx="410">
                  <c:v>0</c:v>
                </c:pt>
                <c:pt idx="411">
                  <c:v>21.33</c:v>
                </c:pt>
                <c:pt idx="412">
                  <c:v>204.28399999999999</c:v>
                </c:pt>
                <c:pt idx="413">
                  <c:v>0</c:v>
                </c:pt>
                <c:pt idx="414">
                  <c:v>23.401</c:v>
                </c:pt>
                <c:pt idx="415">
                  <c:v>0</c:v>
                </c:pt>
                <c:pt idx="416">
                  <c:v>18</c:v>
                </c:pt>
                <c:pt idx="417">
                  <c:v>134.84690000000001</c:v>
                </c:pt>
                <c:pt idx="418">
                  <c:v>61.259</c:v>
                </c:pt>
                <c:pt idx="419">
                  <c:v>658.67510000000004</c:v>
                </c:pt>
                <c:pt idx="420">
                  <c:v>1468.5196000000001</c:v>
                </c:pt>
                <c:pt idx="421">
                  <c:v>82.586500000000001</c:v>
                </c:pt>
                <c:pt idx="422">
                  <c:v>0</c:v>
                </c:pt>
                <c:pt idx="423">
                  <c:v>72.061000000000007</c:v>
                </c:pt>
                <c:pt idx="424">
                  <c:v>48.990699999999997</c:v>
                </c:pt>
                <c:pt idx="425">
                  <c:v>15.401</c:v>
                </c:pt>
                <c:pt idx="426">
                  <c:v>204.10079999999999</c:v>
                </c:pt>
                <c:pt idx="427">
                  <c:v>12.63</c:v>
                </c:pt>
                <c:pt idx="428">
                  <c:v>15.24</c:v>
                </c:pt>
                <c:pt idx="429">
                  <c:v>0</c:v>
                </c:pt>
                <c:pt idx="430">
                  <c:v>0</c:v>
                </c:pt>
                <c:pt idx="431">
                  <c:v>27</c:v>
                </c:pt>
                <c:pt idx="432">
                  <c:v>0</c:v>
                </c:pt>
                <c:pt idx="433">
                  <c:v>85.32</c:v>
                </c:pt>
                <c:pt idx="434">
                  <c:v>0</c:v>
                </c:pt>
                <c:pt idx="435">
                  <c:v>0</c:v>
                </c:pt>
                <c:pt idx="436">
                  <c:v>0</c:v>
                </c:pt>
                <c:pt idx="437">
                  <c:v>0</c:v>
                </c:pt>
                <c:pt idx="438">
                  <c:v>0</c:v>
                </c:pt>
                <c:pt idx="439">
                  <c:v>0</c:v>
                </c:pt>
                <c:pt idx="440">
                  <c:v>123.208</c:v>
                </c:pt>
                <c:pt idx="441">
                  <c:v>77.290000000000006</c:v>
                </c:pt>
                <c:pt idx="442">
                  <c:v>0</c:v>
                </c:pt>
                <c:pt idx="443">
                  <c:v>653.00080000000003</c:v>
                </c:pt>
                <c:pt idx="444">
                  <c:v>118.3</c:v>
                </c:pt>
                <c:pt idx="445">
                  <c:v>0</c:v>
                </c:pt>
                <c:pt idx="446">
                  <c:v>837.1567</c:v>
                </c:pt>
                <c:pt idx="447">
                  <c:v>242.6396</c:v>
                </c:pt>
                <c:pt idx="448">
                  <c:v>0</c:v>
                </c:pt>
                <c:pt idx="449">
                  <c:v>473.60329999999999</c:v>
                </c:pt>
                <c:pt idx="450">
                  <c:v>708.02269999999999</c:v>
                </c:pt>
                <c:pt idx="451">
                  <c:v>13.321400000000001</c:v>
                </c:pt>
                <c:pt idx="452">
                  <c:v>51.29</c:v>
                </c:pt>
                <c:pt idx="453">
                  <c:v>89.5</c:v>
                </c:pt>
                <c:pt idx="454">
                  <c:v>74.532399999999996</c:v>
                </c:pt>
                <c:pt idx="455">
                  <c:v>64</c:v>
                </c:pt>
                <c:pt idx="456">
                  <c:v>23.401</c:v>
                </c:pt>
                <c:pt idx="457">
                  <c:v>17.13</c:v>
                </c:pt>
                <c:pt idx="458">
                  <c:v>149.5</c:v>
                </c:pt>
                <c:pt idx="459">
                  <c:v>163.197</c:v>
                </c:pt>
                <c:pt idx="460">
                  <c:v>14.76</c:v>
                </c:pt>
                <c:pt idx="461">
                  <c:v>21.33</c:v>
                </c:pt>
                <c:pt idx="462">
                  <c:v>0</c:v>
                </c:pt>
                <c:pt idx="463">
                  <c:v>36.3384</c:v>
                </c:pt>
                <c:pt idx="464">
                  <c:v>21.33</c:v>
                </c:pt>
                <c:pt idx="465">
                  <c:v>392.02480000000003</c:v>
                </c:pt>
                <c:pt idx="466">
                  <c:v>151.78790000000001</c:v>
                </c:pt>
                <c:pt idx="467">
                  <c:v>30.1082</c:v>
                </c:pt>
                <c:pt idx="468">
                  <c:v>13.36</c:v>
                </c:pt>
                <c:pt idx="469">
                  <c:v>21.33</c:v>
                </c:pt>
                <c:pt idx="470">
                  <c:v>21.33</c:v>
                </c:pt>
                <c:pt idx="471">
                  <c:v>21.6</c:v>
                </c:pt>
                <c:pt idx="472">
                  <c:v>108.9568</c:v>
                </c:pt>
                <c:pt idx="473">
                  <c:v>42.66</c:v>
                </c:pt>
                <c:pt idx="474">
                  <c:v>342.6</c:v>
                </c:pt>
                <c:pt idx="475">
                  <c:v>40</c:v>
                </c:pt>
                <c:pt idx="476">
                  <c:v>259.2</c:v>
                </c:pt>
                <c:pt idx="477">
                  <c:v>26.582599999999999</c:v>
                </c:pt>
                <c:pt idx="478">
                  <c:v>52.019799999999996</c:v>
                </c:pt>
                <c:pt idx="479">
                  <c:v>0</c:v>
                </c:pt>
                <c:pt idx="480">
                  <c:v>2050.6</c:v>
                </c:pt>
                <c:pt idx="481">
                  <c:v>0</c:v>
                </c:pt>
                <c:pt idx="482">
                  <c:v>158</c:v>
                </c:pt>
                <c:pt idx="483">
                  <c:v>0</c:v>
                </c:pt>
                <c:pt idx="484">
                  <c:v>0</c:v>
                </c:pt>
                <c:pt idx="485">
                  <c:v>85.32</c:v>
                </c:pt>
                <c:pt idx="486">
                  <c:v>30</c:v>
                </c:pt>
                <c:pt idx="487">
                  <c:v>2.54</c:v>
                </c:pt>
                <c:pt idx="488">
                  <c:v>66.864900000000006</c:v>
                </c:pt>
                <c:pt idx="489">
                  <c:v>108.9273</c:v>
                </c:pt>
                <c:pt idx="490">
                  <c:v>0</c:v>
                </c:pt>
                <c:pt idx="491">
                  <c:v>156.40209999999999</c:v>
                </c:pt>
                <c:pt idx="492">
                  <c:v>0</c:v>
                </c:pt>
                <c:pt idx="493">
                  <c:v>4.99</c:v>
                </c:pt>
                <c:pt idx="494">
                  <c:v>83.462900000000005</c:v>
                </c:pt>
                <c:pt idx="495">
                  <c:v>52</c:v>
                </c:pt>
                <c:pt idx="496">
                  <c:v>743.18399999999997</c:v>
                </c:pt>
                <c:pt idx="497">
                  <c:v>144</c:v>
                </c:pt>
                <c:pt idx="498">
                  <c:v>0</c:v>
                </c:pt>
                <c:pt idx="499">
                  <c:v>0</c:v>
                </c:pt>
                <c:pt idx="500">
                  <c:v>175</c:v>
                </c:pt>
                <c:pt idx="501">
                  <c:v>6.944</c:v>
                </c:pt>
                <c:pt idx="502">
                  <c:v>640.42399999999998</c:v>
                </c:pt>
                <c:pt idx="503">
                  <c:v>86.28</c:v>
                </c:pt>
                <c:pt idx="504">
                  <c:v>0</c:v>
                </c:pt>
                <c:pt idx="505">
                  <c:v>464.4</c:v>
                </c:pt>
                <c:pt idx="506">
                  <c:v>406.65719999999999</c:v>
                </c:pt>
                <c:pt idx="507">
                  <c:v>21.33</c:v>
                </c:pt>
                <c:pt idx="508">
                  <c:v>15.15</c:v>
                </c:pt>
                <c:pt idx="509">
                  <c:v>0</c:v>
                </c:pt>
                <c:pt idx="510">
                  <c:v>127.40130000000001</c:v>
                </c:pt>
                <c:pt idx="511">
                  <c:v>95.471999999999994</c:v>
                </c:pt>
                <c:pt idx="512">
                  <c:v>55.648400000000002</c:v>
                </c:pt>
                <c:pt idx="513">
                  <c:v>0</c:v>
                </c:pt>
                <c:pt idx="514">
                  <c:v>148.095</c:v>
                </c:pt>
                <c:pt idx="515">
                  <c:v>18</c:v>
                </c:pt>
                <c:pt idx="516">
                  <c:v>0</c:v>
                </c:pt>
                <c:pt idx="517">
                  <c:v>197.9443</c:v>
                </c:pt>
                <c:pt idx="518">
                  <c:v>0</c:v>
                </c:pt>
                <c:pt idx="519">
                  <c:v>118.0681</c:v>
                </c:pt>
                <c:pt idx="520">
                  <c:v>48.75</c:v>
                </c:pt>
                <c:pt idx="521">
                  <c:v>0</c:v>
                </c:pt>
                <c:pt idx="522">
                  <c:v>0</c:v>
                </c:pt>
                <c:pt idx="523">
                  <c:v>0</c:v>
                </c:pt>
                <c:pt idx="524">
                  <c:v>25</c:v>
                </c:pt>
                <c:pt idx="525">
                  <c:v>34.08</c:v>
                </c:pt>
                <c:pt idx="526">
                  <c:v>146.75530000000001</c:v>
                </c:pt>
                <c:pt idx="527">
                  <c:v>0</c:v>
                </c:pt>
                <c:pt idx="528">
                  <c:v>0</c:v>
                </c:pt>
                <c:pt idx="529">
                  <c:v>69.033299999999997</c:v>
                </c:pt>
                <c:pt idx="530">
                  <c:v>54</c:v>
                </c:pt>
                <c:pt idx="531">
                  <c:v>0</c:v>
                </c:pt>
                <c:pt idx="532">
                  <c:v>262.11</c:v>
                </c:pt>
                <c:pt idx="533">
                  <c:v>61.259</c:v>
                </c:pt>
                <c:pt idx="534">
                  <c:v>0</c:v>
                </c:pt>
                <c:pt idx="535">
                  <c:v>158.9538</c:v>
                </c:pt>
                <c:pt idx="536">
                  <c:v>15.430999999999999</c:v>
                </c:pt>
                <c:pt idx="537">
                  <c:v>72.350099999999998</c:v>
                </c:pt>
                <c:pt idx="538">
                  <c:v>7.3079999999999998</c:v>
                </c:pt>
                <c:pt idx="539">
                  <c:v>120</c:v>
                </c:pt>
                <c:pt idx="540">
                  <c:v>173.29900000000001</c:v>
                </c:pt>
                <c:pt idx="541">
                  <c:v>24.63</c:v>
                </c:pt>
                <c:pt idx="542">
                  <c:v>0</c:v>
                </c:pt>
                <c:pt idx="543">
                  <c:v>106.65</c:v>
                </c:pt>
                <c:pt idx="544">
                  <c:v>427.83109999999999</c:v>
                </c:pt>
                <c:pt idx="545">
                  <c:v>84.700599999999994</c:v>
                </c:pt>
                <c:pt idx="546">
                  <c:v>106.5408</c:v>
                </c:pt>
                <c:pt idx="547">
                  <c:v>108.69070000000001</c:v>
                </c:pt>
                <c:pt idx="548">
                  <c:v>405.55250000000001</c:v>
                </c:pt>
                <c:pt idx="549">
                  <c:v>240</c:v>
                </c:pt>
                <c:pt idx="550">
                  <c:v>641.77440000000001</c:v>
                </c:pt>
                <c:pt idx="551">
                  <c:v>89.452399999999997</c:v>
                </c:pt>
                <c:pt idx="552">
                  <c:v>2</c:v>
                </c:pt>
                <c:pt idx="553">
                  <c:v>0</c:v>
                </c:pt>
                <c:pt idx="554">
                  <c:v>180</c:v>
                </c:pt>
                <c:pt idx="555">
                  <c:v>45.944899999999997</c:v>
                </c:pt>
                <c:pt idx="556">
                  <c:v>0</c:v>
                </c:pt>
                <c:pt idx="557">
                  <c:v>92.4375</c:v>
                </c:pt>
                <c:pt idx="558">
                  <c:v>183.5419</c:v>
                </c:pt>
                <c:pt idx="559">
                  <c:v>0</c:v>
                </c:pt>
                <c:pt idx="560">
                  <c:v>305.17189999999999</c:v>
                </c:pt>
                <c:pt idx="561">
                  <c:v>0</c:v>
                </c:pt>
                <c:pt idx="562">
                  <c:v>0</c:v>
                </c:pt>
                <c:pt idx="563">
                  <c:v>0</c:v>
                </c:pt>
                <c:pt idx="564">
                  <c:v>0</c:v>
                </c:pt>
                <c:pt idx="565">
                  <c:v>0</c:v>
                </c:pt>
                <c:pt idx="566">
                  <c:v>0</c:v>
                </c:pt>
                <c:pt idx="567">
                  <c:v>0</c:v>
                </c:pt>
                <c:pt idx="568">
                  <c:v>0</c:v>
                </c:pt>
                <c:pt idx="569">
                  <c:v>395.08409999999998</c:v>
                </c:pt>
                <c:pt idx="570">
                  <c:v>0</c:v>
                </c:pt>
                <c:pt idx="571">
                  <c:v>54</c:v>
                </c:pt>
                <c:pt idx="572">
                  <c:v>61.993600000000001</c:v>
                </c:pt>
                <c:pt idx="573">
                  <c:v>120</c:v>
                </c:pt>
                <c:pt idx="574">
                  <c:v>122.3613</c:v>
                </c:pt>
                <c:pt idx="575">
                  <c:v>401.1669</c:v>
                </c:pt>
                <c:pt idx="576">
                  <c:v>427.88080000000002</c:v>
                </c:pt>
                <c:pt idx="577">
                  <c:v>85.32</c:v>
                </c:pt>
                <c:pt idx="578">
                  <c:v>107.4011</c:v>
                </c:pt>
                <c:pt idx="579">
                  <c:v>108.36109999999999</c:v>
                </c:pt>
                <c:pt idx="580">
                  <c:v>120</c:v>
                </c:pt>
                <c:pt idx="581">
                  <c:v>416.85219999999998</c:v>
                </c:pt>
                <c:pt idx="582">
                  <c:v>449.04039999999998</c:v>
                </c:pt>
                <c:pt idx="583">
                  <c:v>463.70929999999998</c:v>
                </c:pt>
                <c:pt idx="584">
                  <c:v>488.4255</c:v>
                </c:pt>
                <c:pt idx="585">
                  <c:v>65.947800000000001</c:v>
                </c:pt>
                <c:pt idx="586">
                  <c:v>109.2323</c:v>
                </c:pt>
                <c:pt idx="587">
                  <c:v>86</c:v>
                </c:pt>
                <c:pt idx="588">
                  <c:v>142.91249999999999</c:v>
                </c:pt>
                <c:pt idx="589">
                  <c:v>82.98</c:v>
                </c:pt>
                <c:pt idx="590">
                  <c:v>120</c:v>
                </c:pt>
                <c:pt idx="591">
                  <c:v>120</c:v>
                </c:pt>
                <c:pt idx="592">
                  <c:v>356.23509999999999</c:v>
                </c:pt>
                <c:pt idx="593">
                  <c:v>200</c:v>
                </c:pt>
                <c:pt idx="594">
                  <c:v>180</c:v>
                </c:pt>
                <c:pt idx="595">
                  <c:v>41.359499999999997</c:v>
                </c:pt>
                <c:pt idx="596">
                  <c:v>667.79300000000001</c:v>
                </c:pt>
                <c:pt idx="597">
                  <c:v>36.739400000000003</c:v>
                </c:pt>
                <c:pt idx="598">
                  <c:v>91.290899999999993</c:v>
                </c:pt>
                <c:pt idx="599">
                  <c:v>21.33</c:v>
                </c:pt>
                <c:pt idx="600">
                  <c:v>511.15660000000003</c:v>
                </c:pt>
                <c:pt idx="601">
                  <c:v>24.406400000000001</c:v>
                </c:pt>
                <c:pt idx="602">
                  <c:v>0</c:v>
                </c:pt>
                <c:pt idx="603">
                  <c:v>93.6</c:v>
                </c:pt>
                <c:pt idx="604">
                  <c:v>810.30430000000001</c:v>
                </c:pt>
                <c:pt idx="605">
                  <c:v>91.041700000000006</c:v>
                </c:pt>
                <c:pt idx="606">
                  <c:v>82.793999999999997</c:v>
                </c:pt>
                <c:pt idx="607">
                  <c:v>0</c:v>
                </c:pt>
                <c:pt idx="608">
                  <c:v>106.65</c:v>
                </c:pt>
                <c:pt idx="609">
                  <c:v>108.9273</c:v>
                </c:pt>
                <c:pt idx="610">
                  <c:v>270.06360000000001</c:v>
                </c:pt>
                <c:pt idx="611">
                  <c:v>145.89689999999999</c:v>
                </c:pt>
                <c:pt idx="612">
                  <c:v>150.36160000000001</c:v>
                </c:pt>
                <c:pt idx="613">
                  <c:v>0</c:v>
                </c:pt>
                <c:pt idx="614">
                  <c:v>142.51349999999999</c:v>
                </c:pt>
                <c:pt idx="615">
                  <c:v>31.995000000000001</c:v>
                </c:pt>
                <c:pt idx="616">
                  <c:v>61.085900000000002</c:v>
                </c:pt>
                <c:pt idx="617">
                  <c:v>171.26259999999999</c:v>
                </c:pt>
                <c:pt idx="618">
                  <c:v>92.75</c:v>
                </c:pt>
                <c:pt idx="619">
                  <c:v>174.76169999999999</c:v>
                </c:pt>
                <c:pt idx="620">
                  <c:v>33.571800000000003</c:v>
                </c:pt>
                <c:pt idx="621">
                  <c:v>0</c:v>
                </c:pt>
                <c:pt idx="622">
                  <c:v>153.941</c:v>
                </c:pt>
                <c:pt idx="623">
                  <c:v>30</c:v>
                </c:pt>
                <c:pt idx="624">
                  <c:v>19</c:v>
                </c:pt>
                <c:pt idx="625">
                  <c:v>75.180800000000005</c:v>
                </c:pt>
                <c:pt idx="626">
                  <c:v>1180.1566</c:v>
                </c:pt>
                <c:pt idx="627">
                  <c:v>0</c:v>
                </c:pt>
                <c:pt idx="628">
                  <c:v>75.0822</c:v>
                </c:pt>
                <c:pt idx="629">
                  <c:v>103.18</c:v>
                </c:pt>
                <c:pt idx="630">
                  <c:v>591.75</c:v>
                </c:pt>
                <c:pt idx="631">
                  <c:v>25.711400000000001</c:v>
                </c:pt>
                <c:pt idx="632">
                  <c:v>36.754399999999997</c:v>
                </c:pt>
                <c:pt idx="633">
                  <c:v>128.6842</c:v>
                </c:pt>
                <c:pt idx="634">
                  <c:v>240.54859999999999</c:v>
                </c:pt>
                <c:pt idx="635">
                  <c:v>357.9837</c:v>
                </c:pt>
                <c:pt idx="636">
                  <c:v>6.399</c:v>
                </c:pt>
                <c:pt idx="637">
                  <c:v>0</c:v>
                </c:pt>
                <c:pt idx="638">
                  <c:v>149.24420000000001</c:v>
                </c:pt>
                <c:pt idx="639">
                  <c:v>26.59</c:v>
                </c:pt>
                <c:pt idx="640">
                  <c:v>29.727799999999998</c:v>
                </c:pt>
                <c:pt idx="641">
                  <c:v>21.33</c:v>
                </c:pt>
                <c:pt idx="642">
                  <c:v>64.171000000000006</c:v>
                </c:pt>
                <c:pt idx="643">
                  <c:v>70.8215</c:v>
                </c:pt>
                <c:pt idx="644">
                  <c:v>271.90960000000001</c:v>
                </c:pt>
                <c:pt idx="645">
                  <c:v>146.2002</c:v>
                </c:pt>
                <c:pt idx="646">
                  <c:v>150</c:v>
                </c:pt>
                <c:pt idx="647">
                  <c:v>140.5</c:v>
                </c:pt>
                <c:pt idx="648">
                  <c:v>39</c:v>
                </c:pt>
                <c:pt idx="649">
                  <c:v>716.98710000000005</c:v>
                </c:pt>
                <c:pt idx="650">
                  <c:v>118.8969</c:v>
                </c:pt>
                <c:pt idx="651">
                  <c:v>0</c:v>
                </c:pt>
                <c:pt idx="652">
                  <c:v>28.036799999999999</c:v>
                </c:pt>
                <c:pt idx="653">
                  <c:v>291.10989999999998</c:v>
                </c:pt>
                <c:pt idx="654">
                  <c:v>36.3384</c:v>
                </c:pt>
                <c:pt idx="655">
                  <c:v>26.84</c:v>
                </c:pt>
                <c:pt idx="656">
                  <c:v>56.107500000000002</c:v>
                </c:pt>
                <c:pt idx="657">
                  <c:v>205.53</c:v>
                </c:pt>
                <c:pt idx="658">
                  <c:v>77.805000000000007</c:v>
                </c:pt>
                <c:pt idx="659">
                  <c:v>205.06549999999999</c:v>
                </c:pt>
                <c:pt idx="660">
                  <c:v>30</c:v>
                </c:pt>
                <c:pt idx="661">
                  <c:v>92.585999999999999</c:v>
                </c:pt>
                <c:pt idx="662">
                  <c:v>58.24</c:v>
                </c:pt>
                <c:pt idx="663">
                  <c:v>69.6571</c:v>
                </c:pt>
                <c:pt idx="664">
                  <c:v>51.8767</c:v>
                </c:pt>
                <c:pt idx="665">
                  <c:v>103.1811</c:v>
                </c:pt>
                <c:pt idx="666">
                  <c:v>122.633</c:v>
                </c:pt>
                <c:pt idx="667">
                  <c:v>73.810299999999998</c:v>
                </c:pt>
                <c:pt idx="668">
                  <c:v>479.36</c:v>
                </c:pt>
                <c:pt idx="669">
                  <c:v>180</c:v>
                </c:pt>
                <c:pt idx="670">
                  <c:v>117.44840000000001</c:v>
                </c:pt>
                <c:pt idx="671">
                  <c:v>240.28399999999999</c:v>
                </c:pt>
                <c:pt idx="672">
                  <c:v>176.31290000000001</c:v>
                </c:pt>
                <c:pt idx="673">
                  <c:v>280</c:v>
                </c:pt>
                <c:pt idx="674">
                  <c:v>345.72890000000001</c:v>
                </c:pt>
                <c:pt idx="675">
                  <c:v>158.29130000000001</c:v>
                </c:pt>
                <c:pt idx="676">
                  <c:v>14.42</c:v>
                </c:pt>
                <c:pt idx="677">
                  <c:v>62.970199999999998</c:v>
                </c:pt>
                <c:pt idx="678">
                  <c:v>63.441299999999998</c:v>
                </c:pt>
                <c:pt idx="679">
                  <c:v>30</c:v>
                </c:pt>
                <c:pt idx="680">
                  <c:v>496</c:v>
                </c:pt>
                <c:pt idx="681">
                  <c:v>0</c:v>
                </c:pt>
                <c:pt idx="682">
                  <c:v>144</c:v>
                </c:pt>
                <c:pt idx="683">
                  <c:v>0</c:v>
                </c:pt>
                <c:pt idx="684">
                  <c:v>30.0473</c:v>
                </c:pt>
                <c:pt idx="685">
                  <c:v>147.63820000000001</c:v>
                </c:pt>
                <c:pt idx="686">
                  <c:v>37.44</c:v>
                </c:pt>
                <c:pt idx="687">
                  <c:v>288</c:v>
                </c:pt>
                <c:pt idx="688">
                  <c:v>150</c:v>
                </c:pt>
                <c:pt idx="689">
                  <c:v>42.66</c:v>
                </c:pt>
                <c:pt idx="690">
                  <c:v>287.25</c:v>
                </c:pt>
                <c:pt idx="691">
                  <c:v>147.4015</c:v>
                </c:pt>
                <c:pt idx="692">
                  <c:v>59.242100000000001</c:v>
                </c:pt>
                <c:pt idx="693">
                  <c:v>240</c:v>
                </c:pt>
                <c:pt idx="694">
                  <c:v>197.47</c:v>
                </c:pt>
                <c:pt idx="695">
                  <c:v>304.19459999999998</c:v>
                </c:pt>
                <c:pt idx="696">
                  <c:v>64.342100000000002</c:v>
                </c:pt>
                <c:pt idx="697">
                  <c:v>10.27</c:v>
                </c:pt>
                <c:pt idx="698">
                  <c:v>319.02080000000001</c:v>
                </c:pt>
                <c:pt idx="699">
                  <c:v>131</c:v>
                </c:pt>
                <c:pt idx="700">
                  <c:v>167</c:v>
                </c:pt>
                <c:pt idx="701">
                  <c:v>91.041700000000006</c:v>
                </c:pt>
                <c:pt idx="702">
                  <c:v>44.9221</c:v>
                </c:pt>
                <c:pt idx="703">
                  <c:v>0</c:v>
                </c:pt>
                <c:pt idx="704">
                  <c:v>281.61579999999998</c:v>
                </c:pt>
                <c:pt idx="705">
                  <c:v>7.02</c:v>
                </c:pt>
                <c:pt idx="706">
                  <c:v>28.996500000000001</c:v>
                </c:pt>
                <c:pt idx="707">
                  <c:v>50.57</c:v>
                </c:pt>
                <c:pt idx="708">
                  <c:v>271.791</c:v>
                </c:pt>
                <c:pt idx="709">
                  <c:v>0</c:v>
                </c:pt>
                <c:pt idx="710">
                  <c:v>0</c:v>
                </c:pt>
                <c:pt idx="711">
                  <c:v>189.31800000000001</c:v>
                </c:pt>
                <c:pt idx="712">
                  <c:v>74.532399999999996</c:v>
                </c:pt>
                <c:pt idx="713">
                  <c:v>673.21600000000001</c:v>
                </c:pt>
                <c:pt idx="714">
                  <c:v>230.39570000000001</c:v>
                </c:pt>
                <c:pt idx="715">
                  <c:v>14.42</c:v>
                </c:pt>
                <c:pt idx="716">
                  <c:v>852.54669999999999</c:v>
                </c:pt>
                <c:pt idx="717">
                  <c:v>36.754399999999997</c:v>
                </c:pt>
                <c:pt idx="718">
                  <c:v>57.966200000000001</c:v>
                </c:pt>
                <c:pt idx="719">
                  <c:v>90</c:v>
                </c:pt>
                <c:pt idx="720">
                  <c:v>108.51300000000001</c:v>
                </c:pt>
                <c:pt idx="721">
                  <c:v>22</c:v>
                </c:pt>
                <c:pt idx="722">
                  <c:v>66.864900000000006</c:v>
                </c:pt>
                <c:pt idx="723">
                  <c:v>111.15</c:v>
                </c:pt>
                <c:pt idx="724">
                  <c:v>239.54249999999999</c:v>
                </c:pt>
                <c:pt idx="725">
                  <c:v>657.69</c:v>
                </c:pt>
                <c:pt idx="726">
                  <c:v>30</c:v>
                </c:pt>
                <c:pt idx="727">
                  <c:v>26.567499999999999</c:v>
                </c:pt>
                <c:pt idx="728">
                  <c:v>9.6</c:v>
                </c:pt>
                <c:pt idx="729">
                  <c:v>396.29149999999998</c:v>
                </c:pt>
                <c:pt idx="730">
                  <c:v>108</c:v>
                </c:pt>
                <c:pt idx="731">
                  <c:v>147.2441</c:v>
                </c:pt>
                <c:pt idx="732">
                  <c:v>0</c:v>
                </c:pt>
                <c:pt idx="733">
                  <c:v>47.046399999999998</c:v>
                </c:pt>
                <c:pt idx="734">
                  <c:v>51.73</c:v>
                </c:pt>
                <c:pt idx="735">
                  <c:v>445.78460000000001</c:v>
                </c:pt>
                <c:pt idx="736">
                  <c:v>0</c:v>
                </c:pt>
                <c:pt idx="737">
                  <c:v>42.66</c:v>
                </c:pt>
                <c:pt idx="738">
                  <c:v>185.11340000000001</c:v>
                </c:pt>
                <c:pt idx="739">
                  <c:v>0</c:v>
                </c:pt>
                <c:pt idx="740">
                  <c:v>120</c:v>
                </c:pt>
                <c:pt idx="741">
                  <c:v>178.36179999999999</c:v>
                </c:pt>
                <c:pt idx="742">
                  <c:v>0</c:v>
                </c:pt>
                <c:pt idx="743">
                  <c:v>67.969700000000003</c:v>
                </c:pt>
                <c:pt idx="744">
                  <c:v>0</c:v>
                </c:pt>
                <c:pt idx="745">
                  <c:v>377.6</c:v>
                </c:pt>
                <c:pt idx="746">
                  <c:v>70</c:v>
                </c:pt>
                <c:pt idx="747">
                  <c:v>177.0504</c:v>
                </c:pt>
                <c:pt idx="748">
                  <c:v>839.67849999999999</c:v>
                </c:pt>
                <c:pt idx="749">
                  <c:v>120</c:v>
                </c:pt>
                <c:pt idx="750">
                  <c:v>156.4932</c:v>
                </c:pt>
                <c:pt idx="751">
                  <c:v>155</c:v>
                </c:pt>
                <c:pt idx="752">
                  <c:v>20.83</c:v>
                </c:pt>
                <c:pt idx="753">
                  <c:v>0</c:v>
                </c:pt>
                <c:pt idx="754">
                  <c:v>120</c:v>
                </c:pt>
                <c:pt idx="755">
                  <c:v>0</c:v>
                </c:pt>
                <c:pt idx="756">
                  <c:v>182.08340000000001</c:v>
                </c:pt>
                <c:pt idx="757">
                  <c:v>19.548100000000002</c:v>
                </c:pt>
                <c:pt idx="758">
                  <c:v>144</c:v>
                </c:pt>
                <c:pt idx="759">
                  <c:v>86.4786</c:v>
                </c:pt>
                <c:pt idx="760">
                  <c:v>0</c:v>
                </c:pt>
                <c:pt idx="761">
                  <c:v>156</c:v>
                </c:pt>
                <c:pt idx="762">
                  <c:v>72.350099999999998</c:v>
                </c:pt>
                <c:pt idx="763">
                  <c:v>0</c:v>
                </c:pt>
                <c:pt idx="764">
                  <c:v>0</c:v>
                </c:pt>
                <c:pt idx="765">
                  <c:v>0</c:v>
                </c:pt>
                <c:pt idx="766">
                  <c:v>0</c:v>
                </c:pt>
                <c:pt idx="767">
                  <c:v>136.70920000000001</c:v>
                </c:pt>
                <c:pt idx="768">
                  <c:v>85.351200000000006</c:v>
                </c:pt>
                <c:pt idx="769">
                  <c:v>85.32</c:v>
                </c:pt>
                <c:pt idx="770">
                  <c:v>42.418999999999997</c:v>
                </c:pt>
                <c:pt idx="771">
                  <c:v>184.04640000000001</c:v>
                </c:pt>
                <c:pt idx="772">
                  <c:v>272.24990000000003</c:v>
                </c:pt>
                <c:pt idx="773">
                  <c:v>204.28399999999999</c:v>
                </c:pt>
                <c:pt idx="774">
                  <c:v>84.0779</c:v>
                </c:pt>
                <c:pt idx="775">
                  <c:v>57.39</c:v>
                </c:pt>
                <c:pt idx="776">
                  <c:v>192.44470000000001</c:v>
                </c:pt>
                <c:pt idx="777">
                  <c:v>271.9169</c:v>
                </c:pt>
                <c:pt idx="778">
                  <c:v>588.54999999999995</c:v>
                </c:pt>
                <c:pt idx="779">
                  <c:v>52.350099999999998</c:v>
                </c:pt>
                <c:pt idx="780">
                  <c:v>240.5908</c:v>
                </c:pt>
                <c:pt idx="781">
                  <c:v>76.864900000000006</c:v>
                </c:pt>
                <c:pt idx="782">
                  <c:v>519.01250000000005</c:v>
                </c:pt>
                <c:pt idx="783">
                  <c:v>7.02</c:v>
                </c:pt>
                <c:pt idx="784">
                  <c:v>42.66</c:v>
                </c:pt>
                <c:pt idx="785">
                  <c:v>179.5359</c:v>
                </c:pt>
                <c:pt idx="786">
                  <c:v>7.8</c:v>
                </c:pt>
                <c:pt idx="787">
                  <c:v>107.52</c:v>
                </c:pt>
                <c:pt idx="788">
                  <c:v>150</c:v>
                </c:pt>
                <c:pt idx="789">
                  <c:v>42.66</c:v>
                </c:pt>
                <c:pt idx="790">
                  <c:v>20.010000000000002</c:v>
                </c:pt>
                <c:pt idx="791">
                  <c:v>180</c:v>
                </c:pt>
                <c:pt idx="792">
                  <c:v>30</c:v>
                </c:pt>
                <c:pt idx="793">
                  <c:v>0.45600000000000002</c:v>
                </c:pt>
                <c:pt idx="794">
                  <c:v>0</c:v>
                </c:pt>
                <c:pt idx="795">
                  <c:v>19.196999999999999</c:v>
                </c:pt>
                <c:pt idx="796">
                  <c:v>180</c:v>
                </c:pt>
                <c:pt idx="797">
                  <c:v>0</c:v>
                </c:pt>
                <c:pt idx="798">
                  <c:v>425.89949999999999</c:v>
                </c:pt>
                <c:pt idx="799">
                  <c:v>346.24380000000002</c:v>
                </c:pt>
                <c:pt idx="800">
                  <c:v>146.75530000000001</c:v>
                </c:pt>
                <c:pt idx="801">
                  <c:v>120</c:v>
                </c:pt>
                <c:pt idx="802">
                  <c:v>45.877499999999998</c:v>
                </c:pt>
                <c:pt idx="803">
                  <c:v>30.42</c:v>
                </c:pt>
                <c:pt idx="804">
                  <c:v>30</c:v>
                </c:pt>
                <c:pt idx="805">
                  <c:v>90.630399999999995</c:v>
                </c:pt>
                <c:pt idx="806">
                  <c:v>120</c:v>
                </c:pt>
                <c:pt idx="807">
                  <c:v>8.92</c:v>
                </c:pt>
                <c:pt idx="808">
                  <c:v>244.7225</c:v>
                </c:pt>
                <c:pt idx="809">
                  <c:v>150</c:v>
                </c:pt>
                <c:pt idx="810">
                  <c:v>52.172199999999997</c:v>
                </c:pt>
                <c:pt idx="811">
                  <c:v>41.712299999999999</c:v>
                </c:pt>
                <c:pt idx="812">
                  <c:v>1800.24</c:v>
                </c:pt>
                <c:pt idx="813">
                  <c:v>144</c:v>
                </c:pt>
                <c:pt idx="814">
                  <c:v>39.953899999999997</c:v>
                </c:pt>
                <c:pt idx="815">
                  <c:v>180</c:v>
                </c:pt>
                <c:pt idx="816">
                  <c:v>150.36160000000001</c:v>
                </c:pt>
                <c:pt idx="817">
                  <c:v>0</c:v>
                </c:pt>
                <c:pt idx="818">
                  <c:v>120</c:v>
                </c:pt>
                <c:pt idx="819">
                  <c:v>272.49689999999998</c:v>
                </c:pt>
                <c:pt idx="820">
                  <c:v>34.5</c:v>
                </c:pt>
                <c:pt idx="821">
                  <c:v>44.064</c:v>
                </c:pt>
                <c:pt idx="822">
                  <c:v>67.843599999999995</c:v>
                </c:pt>
                <c:pt idx="823">
                  <c:v>165.8691</c:v>
                </c:pt>
                <c:pt idx="824">
                  <c:v>42.66</c:v>
                </c:pt>
                <c:pt idx="825">
                  <c:v>101.9011</c:v>
                </c:pt>
                <c:pt idx="826">
                  <c:v>222.5367</c:v>
                </c:pt>
                <c:pt idx="827">
                  <c:v>0</c:v>
                </c:pt>
                <c:pt idx="828">
                  <c:v>22</c:v>
                </c:pt>
                <c:pt idx="829">
                  <c:v>120</c:v>
                </c:pt>
                <c:pt idx="830">
                  <c:v>0</c:v>
                </c:pt>
                <c:pt idx="831">
                  <c:v>0</c:v>
                </c:pt>
                <c:pt idx="832">
                  <c:v>8.5495999999999999</c:v>
                </c:pt>
                <c:pt idx="833">
                  <c:v>120.54089999999999</c:v>
                </c:pt>
                <c:pt idx="834">
                  <c:v>52.350099999999998</c:v>
                </c:pt>
                <c:pt idx="835">
                  <c:v>406.70679999999999</c:v>
                </c:pt>
                <c:pt idx="836">
                  <c:v>70.5334</c:v>
                </c:pt>
                <c:pt idx="837">
                  <c:v>14.4</c:v>
                </c:pt>
                <c:pt idx="838">
                  <c:v>144</c:v>
                </c:pt>
                <c:pt idx="839">
                  <c:v>5.4</c:v>
                </c:pt>
                <c:pt idx="840">
                  <c:v>23.1465</c:v>
                </c:pt>
                <c:pt idx="841">
                  <c:v>0</c:v>
                </c:pt>
                <c:pt idx="842">
                  <c:v>175.21770000000001</c:v>
                </c:pt>
                <c:pt idx="843">
                  <c:v>23</c:v>
                </c:pt>
                <c:pt idx="844">
                  <c:v>30</c:v>
                </c:pt>
                <c:pt idx="845">
                  <c:v>161.08420000000001</c:v>
                </c:pt>
                <c:pt idx="846">
                  <c:v>59.807400000000001</c:v>
                </c:pt>
                <c:pt idx="847">
                  <c:v>19.196999999999999</c:v>
                </c:pt>
                <c:pt idx="848">
                  <c:v>50.79</c:v>
                </c:pt>
                <c:pt idx="849">
                  <c:v>122.80759999999999</c:v>
                </c:pt>
                <c:pt idx="850">
                  <c:v>54.8215</c:v>
                </c:pt>
                <c:pt idx="851">
                  <c:v>86.423400000000001</c:v>
                </c:pt>
                <c:pt idx="852">
                  <c:v>100.60380000000001</c:v>
                </c:pt>
                <c:pt idx="853">
                  <c:v>17.170000000000002</c:v>
                </c:pt>
                <c:pt idx="854">
                  <c:v>10.307499999999999</c:v>
                </c:pt>
                <c:pt idx="855">
                  <c:v>18.63</c:v>
                </c:pt>
                <c:pt idx="856">
                  <c:v>32</c:v>
                </c:pt>
                <c:pt idx="857">
                  <c:v>14.13</c:v>
                </c:pt>
                <c:pt idx="858">
                  <c:v>322</c:v>
                </c:pt>
                <c:pt idx="859">
                  <c:v>50.603299999999997</c:v>
                </c:pt>
                <c:pt idx="860">
                  <c:v>134.50059999999999</c:v>
                </c:pt>
                <c:pt idx="861">
                  <c:v>78.333299999999994</c:v>
                </c:pt>
                <c:pt idx="862">
                  <c:v>202.8</c:v>
                </c:pt>
                <c:pt idx="863">
                  <c:v>67.903400000000005</c:v>
                </c:pt>
                <c:pt idx="864">
                  <c:v>144</c:v>
                </c:pt>
                <c:pt idx="865">
                  <c:v>178.36179999999999</c:v>
                </c:pt>
                <c:pt idx="866">
                  <c:v>7.3140000000000001</c:v>
                </c:pt>
                <c:pt idx="867">
                  <c:v>120</c:v>
                </c:pt>
                <c:pt idx="868">
                  <c:v>193.8409</c:v>
                </c:pt>
                <c:pt idx="869">
                  <c:v>901.5</c:v>
                </c:pt>
                <c:pt idx="870">
                  <c:v>64.342100000000002</c:v>
                </c:pt>
                <c:pt idx="871">
                  <c:v>64.342100000000002</c:v>
                </c:pt>
                <c:pt idx="872">
                  <c:v>282</c:v>
                </c:pt>
                <c:pt idx="873">
                  <c:v>21.33</c:v>
                </c:pt>
                <c:pt idx="874">
                  <c:v>55.89</c:v>
                </c:pt>
                <c:pt idx="875">
                  <c:v>227.13</c:v>
                </c:pt>
                <c:pt idx="876">
                  <c:v>0</c:v>
                </c:pt>
                <c:pt idx="877">
                  <c:v>65.496899999999997</c:v>
                </c:pt>
                <c:pt idx="878">
                  <c:v>1137.74</c:v>
                </c:pt>
                <c:pt idx="879">
                  <c:v>272.99959999999999</c:v>
                </c:pt>
                <c:pt idx="880">
                  <c:v>270.44560000000001</c:v>
                </c:pt>
                <c:pt idx="881">
                  <c:v>180</c:v>
                </c:pt>
                <c:pt idx="882">
                  <c:v>188.9469</c:v>
                </c:pt>
                <c:pt idx="883">
                  <c:v>37.582099999999997</c:v>
                </c:pt>
                <c:pt idx="884">
                  <c:v>20</c:v>
                </c:pt>
                <c:pt idx="885">
                  <c:v>78.278999999999996</c:v>
                </c:pt>
                <c:pt idx="886">
                  <c:v>37.293500000000002</c:v>
                </c:pt>
                <c:pt idx="887">
                  <c:v>48.586199999999998</c:v>
                </c:pt>
                <c:pt idx="888">
                  <c:v>164.4</c:v>
                </c:pt>
                <c:pt idx="889">
                  <c:v>268.05579999999998</c:v>
                </c:pt>
                <c:pt idx="890">
                  <c:v>19.196999999999999</c:v>
                </c:pt>
                <c:pt idx="891">
                  <c:v>21.33</c:v>
                </c:pt>
                <c:pt idx="892">
                  <c:v>7.5</c:v>
                </c:pt>
                <c:pt idx="893">
                  <c:v>115.1866</c:v>
                </c:pt>
                <c:pt idx="894">
                  <c:v>120</c:v>
                </c:pt>
                <c:pt idx="895">
                  <c:v>21</c:v>
                </c:pt>
                <c:pt idx="896">
                  <c:v>58.89</c:v>
                </c:pt>
                <c:pt idx="897">
                  <c:v>32.6706</c:v>
                </c:pt>
                <c:pt idx="898">
                  <c:v>205.28129999999999</c:v>
                </c:pt>
                <c:pt idx="899">
                  <c:v>223.64769999999999</c:v>
                </c:pt>
                <c:pt idx="900">
                  <c:v>20</c:v>
                </c:pt>
                <c:pt idx="901">
                  <c:v>415.28449999999998</c:v>
                </c:pt>
                <c:pt idx="902">
                  <c:v>237.208</c:v>
                </c:pt>
                <c:pt idx="903">
                  <c:v>106.65</c:v>
                </c:pt>
                <c:pt idx="904">
                  <c:v>60</c:v>
                </c:pt>
                <c:pt idx="905">
                  <c:v>20.07</c:v>
                </c:pt>
                <c:pt idx="906">
                  <c:v>215.99090000000001</c:v>
                </c:pt>
                <c:pt idx="907">
                  <c:v>18</c:v>
                </c:pt>
                <c:pt idx="908">
                  <c:v>43.011800000000001</c:v>
                </c:pt>
                <c:pt idx="909">
                  <c:v>58.5</c:v>
                </c:pt>
                <c:pt idx="910">
                  <c:v>146.7174</c:v>
                </c:pt>
                <c:pt idx="911">
                  <c:v>60</c:v>
                </c:pt>
                <c:pt idx="912">
                  <c:v>180</c:v>
                </c:pt>
                <c:pt idx="913">
                  <c:v>165</c:v>
                </c:pt>
                <c:pt idx="914">
                  <c:v>183.5419</c:v>
                </c:pt>
                <c:pt idx="915">
                  <c:v>333.90350000000001</c:v>
                </c:pt>
                <c:pt idx="916">
                  <c:v>23.899000000000001</c:v>
                </c:pt>
                <c:pt idx="917">
                  <c:v>38.496899999999997</c:v>
                </c:pt>
                <c:pt idx="918">
                  <c:v>103.1811</c:v>
                </c:pt>
                <c:pt idx="919">
                  <c:v>68.496899999999997</c:v>
                </c:pt>
                <c:pt idx="920">
                  <c:v>309.64389999999997</c:v>
                </c:pt>
                <c:pt idx="921">
                  <c:v>625.5</c:v>
                </c:pt>
                <c:pt idx="922">
                  <c:v>687.92430000000002</c:v>
                </c:pt>
                <c:pt idx="923">
                  <c:v>110.6918</c:v>
                </c:pt>
                <c:pt idx="924">
                  <c:v>151.8099</c:v>
                </c:pt>
                <c:pt idx="925">
                  <c:v>120</c:v>
                </c:pt>
                <c:pt idx="926">
                  <c:v>74.7804</c:v>
                </c:pt>
                <c:pt idx="927">
                  <c:v>445.16059999999999</c:v>
                </c:pt>
                <c:pt idx="928">
                  <c:v>85.32</c:v>
                </c:pt>
                <c:pt idx="929">
                  <c:v>180.33</c:v>
                </c:pt>
                <c:pt idx="930">
                  <c:v>21.33</c:v>
                </c:pt>
                <c:pt idx="931">
                  <c:v>1630.1239</c:v>
                </c:pt>
                <c:pt idx="932">
                  <c:v>122.3613</c:v>
                </c:pt>
                <c:pt idx="933">
                  <c:v>120</c:v>
                </c:pt>
                <c:pt idx="934">
                  <c:v>48.793799999999997</c:v>
                </c:pt>
                <c:pt idx="935">
                  <c:v>94.630399999999995</c:v>
                </c:pt>
                <c:pt idx="936">
                  <c:v>142.3811</c:v>
                </c:pt>
                <c:pt idx="937">
                  <c:v>37.293500000000002</c:v>
                </c:pt>
                <c:pt idx="938">
                  <c:v>46.864899999999999</c:v>
                </c:pt>
                <c:pt idx="939">
                  <c:v>74.532399999999996</c:v>
                </c:pt>
                <c:pt idx="940">
                  <c:v>140.13</c:v>
                </c:pt>
                <c:pt idx="941">
                  <c:v>191.69</c:v>
                </c:pt>
                <c:pt idx="942">
                  <c:v>64.342100000000002</c:v>
                </c:pt>
                <c:pt idx="943">
                  <c:v>335.61649999999997</c:v>
                </c:pt>
                <c:pt idx="944">
                  <c:v>414.86259999999999</c:v>
                </c:pt>
                <c:pt idx="945">
                  <c:v>312.19</c:v>
                </c:pt>
                <c:pt idx="946">
                  <c:v>116.1046</c:v>
                </c:pt>
                <c:pt idx="947">
                  <c:v>187.55279999999999</c:v>
                </c:pt>
                <c:pt idx="948">
                  <c:v>0</c:v>
                </c:pt>
                <c:pt idx="949">
                  <c:v>250.83199999999999</c:v>
                </c:pt>
                <c:pt idx="950">
                  <c:v>320.7079</c:v>
                </c:pt>
                <c:pt idx="951">
                  <c:v>74.947000000000003</c:v>
                </c:pt>
                <c:pt idx="952">
                  <c:v>120</c:v>
                </c:pt>
                <c:pt idx="953">
                  <c:v>169.02</c:v>
                </c:pt>
                <c:pt idx="954">
                  <c:v>145</c:v>
                </c:pt>
                <c:pt idx="955">
                  <c:v>399.84010000000001</c:v>
                </c:pt>
                <c:pt idx="956">
                  <c:v>464.21109999999999</c:v>
                </c:pt>
                <c:pt idx="957">
                  <c:v>83.462900000000005</c:v>
                </c:pt>
                <c:pt idx="958">
                  <c:v>58.5</c:v>
                </c:pt>
                <c:pt idx="959">
                  <c:v>61.180599999999998</c:v>
                </c:pt>
                <c:pt idx="960">
                  <c:v>220.72790000000001</c:v>
                </c:pt>
                <c:pt idx="961">
                  <c:v>66.864900000000006</c:v>
                </c:pt>
                <c:pt idx="962">
                  <c:v>120</c:v>
                </c:pt>
                <c:pt idx="963">
                  <c:v>120</c:v>
                </c:pt>
                <c:pt idx="964">
                  <c:v>120</c:v>
                </c:pt>
                <c:pt idx="965">
                  <c:v>166.62479999999999</c:v>
                </c:pt>
                <c:pt idx="966">
                  <c:v>336.2636</c:v>
                </c:pt>
                <c:pt idx="967">
                  <c:v>1000.454</c:v>
                </c:pt>
                <c:pt idx="968">
                  <c:v>310.93439999999998</c:v>
                </c:pt>
                <c:pt idx="969">
                  <c:v>450.2</c:v>
                </c:pt>
                <c:pt idx="970">
                  <c:v>186</c:v>
                </c:pt>
                <c:pt idx="971">
                  <c:v>1111.5</c:v>
                </c:pt>
                <c:pt idx="972">
                  <c:v>170</c:v>
                </c:pt>
                <c:pt idx="973">
                  <c:v>180</c:v>
                </c:pt>
                <c:pt idx="974">
                  <c:v>48</c:v>
                </c:pt>
                <c:pt idx="975">
                  <c:v>0</c:v>
                </c:pt>
                <c:pt idx="976">
                  <c:v>161.79509999999999</c:v>
                </c:pt>
                <c:pt idx="977">
                  <c:v>61.237400000000001</c:v>
                </c:pt>
                <c:pt idx="978">
                  <c:v>440.03</c:v>
                </c:pt>
                <c:pt idx="979">
                  <c:v>351</c:v>
                </c:pt>
                <c:pt idx="980">
                  <c:v>519.01</c:v>
                </c:pt>
                <c:pt idx="981">
                  <c:v>138.08170000000001</c:v>
                </c:pt>
                <c:pt idx="982">
                  <c:v>1073.46</c:v>
                </c:pt>
                <c:pt idx="983">
                  <c:v>48.489800000000002</c:v>
                </c:pt>
                <c:pt idx="984">
                  <c:v>45.237400000000001</c:v>
                </c:pt>
                <c:pt idx="985">
                  <c:v>288.42</c:v>
                </c:pt>
                <c:pt idx="986">
                  <c:v>38.496899999999997</c:v>
                </c:pt>
                <c:pt idx="987">
                  <c:v>107.99550000000001</c:v>
                </c:pt>
                <c:pt idx="988">
                  <c:v>142.85319999999999</c:v>
                </c:pt>
                <c:pt idx="989">
                  <c:v>85.942099999999996</c:v>
                </c:pt>
                <c:pt idx="990">
                  <c:v>21.33</c:v>
                </c:pt>
                <c:pt idx="991">
                  <c:v>602.66</c:v>
                </c:pt>
                <c:pt idx="992">
                  <c:v>66.8857</c:v>
                </c:pt>
                <c:pt idx="993">
                  <c:v>472.54539999999997</c:v>
                </c:pt>
                <c:pt idx="994">
                  <c:v>147.69890000000001</c:v>
                </c:pt>
                <c:pt idx="995">
                  <c:v>237.21</c:v>
                </c:pt>
                <c:pt idx="996">
                  <c:v>128.8115</c:v>
                </c:pt>
                <c:pt idx="997">
                  <c:v>84.886200000000002</c:v>
                </c:pt>
                <c:pt idx="998">
                  <c:v>122.31950000000001</c:v>
                </c:pt>
                <c:pt idx="999">
                  <c:v>210.4494</c:v>
                </c:pt>
              </c:numCache>
            </c:numRef>
          </c:yVal>
          <c:smooth val="0"/>
          <c:extLst>
            <c:ext xmlns:c16="http://schemas.microsoft.com/office/drawing/2014/chart" uri="{C3380CC4-5D6E-409C-BE32-E72D297353CC}">
              <c16:uniqueId val="{00000000-E130-4833-893F-DABB72D56A3D}"/>
            </c:ext>
          </c:extLst>
        </c:ser>
        <c:dLbls>
          <c:showLegendKey val="0"/>
          <c:showVal val="0"/>
          <c:showCatName val="0"/>
          <c:showSerName val="0"/>
          <c:showPercent val="0"/>
          <c:showBubbleSize val="0"/>
        </c:dLbls>
        <c:axId val="1756837328"/>
        <c:axId val="1756846448"/>
      </c:scatterChart>
      <c:valAx>
        <c:axId val="1756837328"/>
        <c:scaling>
          <c:orientation val="minMax"/>
        </c:scaling>
        <c:delete val="0"/>
        <c:axPos val="b"/>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56846448"/>
        <c:crosses val="autoZero"/>
        <c:crossBetween val="midCat"/>
      </c:valAx>
      <c:valAx>
        <c:axId val="1756846448"/>
        <c:scaling>
          <c:orientation val="minMax"/>
        </c:scaling>
        <c:delete val="0"/>
        <c:axPos val="l"/>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56837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832A-DD9F-7A1A-0C34-7D9856206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ACCBBC-A2FF-2C42-07FA-FF4F459B0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E65C3-4B08-122B-6946-572FF9C36E29}"/>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576F1743-A326-D71E-55BD-4E57F4E28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D3C7E-9B57-2BE3-77B6-8F5680E0A088}"/>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191422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55EB-3F9B-093B-451B-123D46406F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9F5A5-700C-1A33-F047-FF72E5EDA8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52FF4-A9A6-40B7-E0C7-5E2261936D31}"/>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568D5CB0-49A5-A1C3-C15B-41C8CE8F7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BAADD-8A88-E510-70DD-5FA71D926796}"/>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15808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AB008-AC2D-F0DE-5A53-50A8C484A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AC341-1D49-167D-566A-2EF65C7A5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F1D36-ECD7-6CE3-E062-B129E4A7CEC2}"/>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B8424C2D-421A-8E65-5E99-A060053A8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E407F-566A-44D0-5696-8C432E726B0B}"/>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298342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67AA-88B8-B20C-21DD-CD44E095A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0C872-3603-F762-6D20-5041CABF4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63F54-EBA6-B69A-42B1-CB78198BF588}"/>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483F98B4-1EC7-6FD3-65E1-9DE2BFCF1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ADB0C-0071-290C-2913-3F618717CBEC}"/>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39752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046E-7FC4-419C-D396-0357A152D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DD12C2-C809-0FB6-F5A7-46A29796B3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F14069-A393-7FA4-952F-D430A55B1F31}"/>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F7CF0EBD-A02F-73C9-3DAC-8B27A22EF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5903D-43CA-8708-AA9C-5322720CE57E}"/>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38654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917C-A6DA-C5B2-C0FD-0249015209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EF83F6-3E72-C670-8F32-9620BF07E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364C2-66CC-7614-F8E4-9645662D8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89ED1-0FAF-A55D-616C-425737E692A6}"/>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6" name="Footer Placeholder 5">
            <a:extLst>
              <a:ext uri="{FF2B5EF4-FFF2-40B4-BE49-F238E27FC236}">
                <a16:creationId xmlns:a16="http://schemas.microsoft.com/office/drawing/2014/main" id="{22E8FFE3-1900-3CA4-0201-3152214C8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A270D-4E10-60F6-D795-B59746201A31}"/>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383764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9B48-CA45-B9BA-A535-6089A55D92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7E019C-323F-94AA-62E8-5879A8176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7CF5E-35D0-5C84-0076-FF03C43CC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0C6EB2-5771-0017-A38B-26B748DA9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57457-FE07-972A-4EFD-E439C562A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85F9B0-144E-9CA0-2741-FD33544647FB}"/>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8" name="Footer Placeholder 7">
            <a:extLst>
              <a:ext uri="{FF2B5EF4-FFF2-40B4-BE49-F238E27FC236}">
                <a16:creationId xmlns:a16="http://schemas.microsoft.com/office/drawing/2014/main" id="{07468D9F-DE54-B007-F3FE-D2D53BB532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D6EA1C-B54A-077E-A64A-A214D564EADB}"/>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52208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EBDB-DADB-3FD7-5A65-6DE6D546D9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51A726-E55D-E13D-2DCA-3B7D040CE0A5}"/>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4" name="Footer Placeholder 3">
            <a:extLst>
              <a:ext uri="{FF2B5EF4-FFF2-40B4-BE49-F238E27FC236}">
                <a16:creationId xmlns:a16="http://schemas.microsoft.com/office/drawing/2014/main" id="{077C6B75-41D9-02E7-E202-AF2F423ABD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DC2840-E57C-824F-AFA3-056E153A7389}"/>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5188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0444E-63D5-BA66-6E0C-2572EF647C02}"/>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3" name="Footer Placeholder 2">
            <a:extLst>
              <a:ext uri="{FF2B5EF4-FFF2-40B4-BE49-F238E27FC236}">
                <a16:creationId xmlns:a16="http://schemas.microsoft.com/office/drawing/2014/main" id="{40343527-0A99-885B-2625-69B1FD5142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33D294-F440-FE66-365D-9C21379885CB}"/>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162992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1C4B-D058-55A7-ECCC-202DD3C3A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4DD74-64A7-1F4D-0FB1-D4CED8B33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29CB5-118B-FB81-08BC-1CF824E33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8B418-BA7C-CB29-0C9E-8314230EFB8D}"/>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6" name="Footer Placeholder 5">
            <a:extLst>
              <a:ext uri="{FF2B5EF4-FFF2-40B4-BE49-F238E27FC236}">
                <a16:creationId xmlns:a16="http://schemas.microsoft.com/office/drawing/2014/main" id="{84EC8015-EF96-74F7-DA40-D2E277B15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540DA-A7E3-E8FB-BEAA-3EEF0841A155}"/>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340866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7189-E95A-D489-4209-B859073A9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A9865B-02A4-970B-01D2-6972CEDCD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731C02-0FF5-BAA8-1B76-89E8AEDAF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04B08-22F8-BE0A-9F5E-D6EF6E597FC3}"/>
              </a:ext>
            </a:extLst>
          </p:cNvPr>
          <p:cNvSpPr>
            <a:spLocks noGrp="1"/>
          </p:cNvSpPr>
          <p:nvPr>
            <p:ph type="dt" sz="half" idx="10"/>
          </p:nvPr>
        </p:nvSpPr>
        <p:spPr/>
        <p:txBody>
          <a:bodyPr/>
          <a:lstStyle/>
          <a:p>
            <a:fld id="{68AFAB24-6C58-401C-8AAD-183F6B2BB336}" type="datetimeFigureOut">
              <a:rPr lang="en-IN" smtClean="0"/>
              <a:t>02-04-2024</a:t>
            </a:fld>
            <a:endParaRPr lang="en-IN"/>
          </a:p>
        </p:txBody>
      </p:sp>
      <p:sp>
        <p:nvSpPr>
          <p:cNvPr id="6" name="Footer Placeholder 5">
            <a:extLst>
              <a:ext uri="{FF2B5EF4-FFF2-40B4-BE49-F238E27FC236}">
                <a16:creationId xmlns:a16="http://schemas.microsoft.com/office/drawing/2014/main" id="{1502A5D9-00C5-075F-AB3E-A2FB7DA99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38908-6D1E-707A-F6ED-B152BC3CBBCA}"/>
              </a:ext>
            </a:extLst>
          </p:cNvPr>
          <p:cNvSpPr>
            <a:spLocks noGrp="1"/>
          </p:cNvSpPr>
          <p:nvPr>
            <p:ph type="sldNum" sz="quarter" idx="12"/>
          </p:nvPr>
        </p:nvSpPr>
        <p:spPr/>
        <p:txBody>
          <a:bodyPr/>
          <a:lstStyle/>
          <a:p>
            <a:fld id="{6DB25567-43A5-4339-B245-E52085DA2387}" type="slidenum">
              <a:rPr lang="en-IN" smtClean="0"/>
              <a:t>‹#›</a:t>
            </a:fld>
            <a:endParaRPr lang="en-IN"/>
          </a:p>
        </p:txBody>
      </p:sp>
    </p:spTree>
    <p:extLst>
      <p:ext uri="{BB962C8B-B14F-4D97-AF65-F5344CB8AC3E}">
        <p14:creationId xmlns:p14="http://schemas.microsoft.com/office/powerpoint/2010/main" val="184380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71F5E-10D2-8223-2601-173B0C8DA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A19795-FE92-3402-64EE-86A27C974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D4276-AD32-00A4-C9B3-43686CF29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AFAB24-6C58-401C-8AAD-183F6B2BB336}" type="datetimeFigureOut">
              <a:rPr lang="en-IN" smtClean="0"/>
              <a:t>02-04-2024</a:t>
            </a:fld>
            <a:endParaRPr lang="en-IN"/>
          </a:p>
        </p:txBody>
      </p:sp>
      <p:sp>
        <p:nvSpPr>
          <p:cNvPr id="5" name="Footer Placeholder 4">
            <a:extLst>
              <a:ext uri="{FF2B5EF4-FFF2-40B4-BE49-F238E27FC236}">
                <a16:creationId xmlns:a16="http://schemas.microsoft.com/office/drawing/2014/main" id="{B48A99CB-54DC-2D60-90A5-F00CAF814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B4E76F3-3161-C3C1-A780-2859FB629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B25567-43A5-4339-B245-E52085DA2387}" type="slidenum">
              <a:rPr lang="en-IN" smtClean="0"/>
              <a:t>‹#›</a:t>
            </a:fld>
            <a:endParaRPr lang="en-IN"/>
          </a:p>
        </p:txBody>
      </p:sp>
    </p:spTree>
    <p:extLst>
      <p:ext uri="{BB962C8B-B14F-4D97-AF65-F5344CB8AC3E}">
        <p14:creationId xmlns:p14="http://schemas.microsoft.com/office/powerpoint/2010/main" val="19971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4D58-4A0C-E1DB-09E9-7F796D11711F}"/>
              </a:ext>
            </a:extLst>
          </p:cNvPr>
          <p:cNvSpPr>
            <a:spLocks noGrp="1"/>
          </p:cNvSpPr>
          <p:nvPr>
            <p:ph type="ctrTitle"/>
          </p:nvPr>
        </p:nvSpPr>
        <p:spPr/>
        <p:txBody>
          <a:bodyPr/>
          <a:lstStyle/>
          <a:p>
            <a:r>
              <a:rPr lang="en-IN" dirty="0"/>
              <a:t>EXCEL ASSESMENT</a:t>
            </a:r>
          </a:p>
        </p:txBody>
      </p:sp>
      <p:sp>
        <p:nvSpPr>
          <p:cNvPr id="3" name="Subtitle 2">
            <a:extLst>
              <a:ext uri="{FF2B5EF4-FFF2-40B4-BE49-F238E27FC236}">
                <a16:creationId xmlns:a16="http://schemas.microsoft.com/office/drawing/2014/main" id="{76D5100E-FFCE-936F-FF04-E15468829778}"/>
              </a:ext>
            </a:extLst>
          </p:cNvPr>
          <p:cNvSpPr>
            <a:spLocks noGrp="1"/>
          </p:cNvSpPr>
          <p:nvPr>
            <p:ph type="subTitle" idx="1"/>
          </p:nvPr>
        </p:nvSpPr>
        <p:spPr/>
        <p:txBody>
          <a:bodyPr/>
          <a:lstStyle/>
          <a:p>
            <a:r>
              <a:rPr lang="en-IN" dirty="0"/>
              <a:t>BATHRI D        4352</a:t>
            </a:r>
          </a:p>
          <a:p>
            <a:r>
              <a:rPr lang="en-IN" dirty="0"/>
              <a:t>LVADSUSR144</a:t>
            </a:r>
          </a:p>
        </p:txBody>
      </p:sp>
    </p:spTree>
    <p:extLst>
      <p:ext uri="{BB962C8B-B14F-4D97-AF65-F5344CB8AC3E}">
        <p14:creationId xmlns:p14="http://schemas.microsoft.com/office/powerpoint/2010/main" val="344972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8200" y="631371"/>
            <a:ext cx="10515600" cy="1059317"/>
          </a:xfrm>
        </p:spPr>
        <p:txBody>
          <a:bodyPr>
            <a:normAutofit fontScale="90000"/>
          </a:bodyPr>
          <a:lstStyle/>
          <a:p>
            <a:br>
              <a:rPr lang="en-IN" dirty="0"/>
            </a:br>
            <a:br>
              <a:rPr lang="en-IN" dirty="0"/>
            </a:br>
            <a:r>
              <a:rPr lang="en-IN" dirty="0"/>
              <a:t>				     TASK 9  </a:t>
            </a:r>
            <a:br>
              <a:rPr lang="en-IN" dirty="0"/>
            </a:br>
            <a:r>
              <a:rPr lang="en-IN" dirty="0"/>
              <a:t>				Dashboard</a:t>
            </a: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4294967295"/>
          </p:nvPr>
        </p:nvSpPr>
        <p:spPr>
          <a:xfrm>
            <a:off x="0" y="2057400"/>
            <a:ext cx="3932238" cy="3811588"/>
          </a:xfrm>
        </p:spPr>
        <p:txBody>
          <a:bodyPr/>
          <a:lstStyle/>
          <a:p>
            <a:endParaRPr lang="en-IN" dirty="0"/>
          </a:p>
          <a:p>
            <a:endParaRPr lang="en-IN" dirty="0"/>
          </a:p>
        </p:txBody>
      </p:sp>
      <p:pic>
        <p:nvPicPr>
          <p:cNvPr id="8" name="Picture 7">
            <a:extLst>
              <a:ext uri="{FF2B5EF4-FFF2-40B4-BE49-F238E27FC236}">
                <a16:creationId xmlns:a16="http://schemas.microsoft.com/office/drawing/2014/main" id="{F5BB39A2-D422-4CD1-5643-0D48BC44004B}"/>
              </a:ext>
            </a:extLst>
          </p:cNvPr>
          <p:cNvPicPr>
            <a:picLocks noChangeAspect="1"/>
          </p:cNvPicPr>
          <p:nvPr/>
        </p:nvPicPr>
        <p:blipFill>
          <a:blip r:embed="rId2"/>
          <a:stretch>
            <a:fillRect/>
          </a:stretch>
        </p:blipFill>
        <p:spPr>
          <a:xfrm>
            <a:off x="2463086" y="1869979"/>
            <a:ext cx="6982799" cy="4620270"/>
          </a:xfrm>
          <a:prstGeom prst="rect">
            <a:avLst/>
          </a:prstGeom>
        </p:spPr>
      </p:pic>
    </p:spTree>
    <p:extLst>
      <p:ext uri="{BB962C8B-B14F-4D97-AF65-F5344CB8AC3E}">
        <p14:creationId xmlns:p14="http://schemas.microsoft.com/office/powerpoint/2010/main" val="297473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9788" y="457200"/>
            <a:ext cx="3932237" cy="2275114"/>
          </a:xfrm>
        </p:spPr>
        <p:txBody>
          <a:bodyPr>
            <a:normAutofit fontScale="90000"/>
          </a:bodyPr>
          <a:lstStyle/>
          <a:p>
            <a:r>
              <a:rPr lang="en-IN" dirty="0"/>
              <a:t>TASK 1</a:t>
            </a:r>
            <a:br>
              <a:rPr lang="en-IN" dirty="0"/>
            </a:br>
            <a:r>
              <a:rPr lang="en-IN" dirty="0" err="1"/>
              <a:t>Avg</a:t>
            </a:r>
            <a:r>
              <a:rPr lang="en-IN" dirty="0"/>
              <a:t> lead time between REQ date and WOK Date</a:t>
            </a: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Since we need to calculate </a:t>
            </a:r>
            <a:r>
              <a:rPr lang="en-IN" dirty="0" err="1"/>
              <a:t>avg</a:t>
            </a:r>
            <a:r>
              <a:rPr lang="en-IN" dirty="0"/>
              <a:t> lead time I am filtering rows which has blank values in WOK Date. Now using pivot table I figured the </a:t>
            </a:r>
            <a:r>
              <a:rPr lang="en-IN" dirty="0" err="1"/>
              <a:t>avg</a:t>
            </a:r>
            <a:r>
              <a:rPr lang="en-IN" dirty="0"/>
              <a:t> lead time</a:t>
            </a:r>
          </a:p>
          <a:p>
            <a:endParaRPr lang="en-IN" dirty="0"/>
          </a:p>
          <a:p>
            <a:r>
              <a:rPr lang="en-IN" dirty="0"/>
              <a:t>Inference:</a:t>
            </a:r>
          </a:p>
          <a:p>
            <a:r>
              <a:rPr lang="en-IN" dirty="0"/>
              <a:t>It takes 28 days to finish a work on average.</a:t>
            </a:r>
          </a:p>
        </p:txBody>
      </p:sp>
      <p:pic>
        <p:nvPicPr>
          <p:cNvPr id="10" name="Picture 9">
            <a:extLst>
              <a:ext uri="{FF2B5EF4-FFF2-40B4-BE49-F238E27FC236}">
                <a16:creationId xmlns:a16="http://schemas.microsoft.com/office/drawing/2014/main" id="{7B1D25FD-A10D-8003-A3A1-DBDDCB2A1CB3}"/>
              </a:ext>
            </a:extLst>
          </p:cNvPr>
          <p:cNvPicPr>
            <a:picLocks noChangeAspect="1"/>
          </p:cNvPicPr>
          <p:nvPr/>
        </p:nvPicPr>
        <p:blipFill>
          <a:blip r:embed="rId2"/>
          <a:stretch>
            <a:fillRect/>
          </a:stretch>
        </p:blipFill>
        <p:spPr>
          <a:xfrm>
            <a:off x="5879389" y="1823277"/>
            <a:ext cx="3677163" cy="1143160"/>
          </a:xfrm>
          <a:prstGeom prst="rect">
            <a:avLst/>
          </a:prstGeom>
        </p:spPr>
      </p:pic>
    </p:spTree>
    <p:extLst>
      <p:ext uri="{BB962C8B-B14F-4D97-AF65-F5344CB8AC3E}">
        <p14:creationId xmlns:p14="http://schemas.microsoft.com/office/powerpoint/2010/main" val="325551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p:txBody>
          <a:bodyPr>
            <a:normAutofit fontScale="90000"/>
          </a:bodyPr>
          <a:lstStyle/>
          <a:p>
            <a:r>
              <a:rPr lang="en-IN" dirty="0"/>
              <a:t>TASK 2</a:t>
            </a:r>
            <a:br>
              <a:rPr lang="en-IN" dirty="0"/>
            </a:br>
            <a:r>
              <a:rPr lang="en-IN" dirty="0"/>
              <a:t>Which district has the highest Rush Jobs</a:t>
            </a: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We can use pivot tables and enter the district In row label and rush in values which produces count of rush</a:t>
            </a:r>
          </a:p>
          <a:p>
            <a:endParaRPr lang="en-IN" dirty="0"/>
          </a:p>
          <a:p>
            <a:endParaRPr lang="en-IN" dirty="0"/>
          </a:p>
          <a:p>
            <a:endParaRPr lang="en-IN" dirty="0"/>
          </a:p>
          <a:p>
            <a:r>
              <a:rPr lang="en-IN" dirty="0"/>
              <a:t>Inference: Northwest district has the highest rush jobs</a:t>
            </a:r>
          </a:p>
          <a:p>
            <a:endParaRPr lang="en-IN" dirty="0"/>
          </a:p>
        </p:txBody>
      </p:sp>
      <p:pic>
        <p:nvPicPr>
          <p:cNvPr id="8" name="Picture 7">
            <a:extLst>
              <a:ext uri="{FF2B5EF4-FFF2-40B4-BE49-F238E27FC236}">
                <a16:creationId xmlns:a16="http://schemas.microsoft.com/office/drawing/2014/main" id="{ECBB6568-12B4-B6C1-8766-A8EE4FA556FB}"/>
              </a:ext>
            </a:extLst>
          </p:cNvPr>
          <p:cNvPicPr>
            <a:picLocks noChangeAspect="1"/>
          </p:cNvPicPr>
          <p:nvPr/>
        </p:nvPicPr>
        <p:blipFill>
          <a:blip r:embed="rId2"/>
          <a:stretch>
            <a:fillRect/>
          </a:stretch>
        </p:blipFill>
        <p:spPr>
          <a:xfrm>
            <a:off x="7540214" y="1500677"/>
            <a:ext cx="2619741" cy="2724530"/>
          </a:xfrm>
          <a:prstGeom prst="rect">
            <a:avLst/>
          </a:prstGeom>
        </p:spPr>
      </p:pic>
    </p:spTree>
    <p:extLst>
      <p:ext uri="{BB962C8B-B14F-4D97-AF65-F5344CB8AC3E}">
        <p14:creationId xmlns:p14="http://schemas.microsoft.com/office/powerpoint/2010/main" val="231827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9788" y="457200"/>
            <a:ext cx="3932237" cy="2198914"/>
          </a:xfrm>
        </p:spPr>
        <p:txBody>
          <a:bodyPr>
            <a:normAutofit fontScale="90000"/>
          </a:bodyPr>
          <a:lstStyle/>
          <a:p>
            <a:r>
              <a:rPr lang="en-IN" dirty="0"/>
              <a:t>TASK 3</a:t>
            </a:r>
            <a:br>
              <a:rPr lang="en-IN" dirty="0"/>
            </a:br>
            <a:r>
              <a:rPr lang="en-IN" dirty="0"/>
              <a:t>how does the </a:t>
            </a:r>
            <a:r>
              <a:rPr lang="en-IN" dirty="0" err="1"/>
              <a:t>avg</a:t>
            </a:r>
            <a:r>
              <a:rPr lang="en-IN" dirty="0"/>
              <a:t> </a:t>
            </a:r>
            <a:r>
              <a:rPr lang="en-IN" dirty="0" err="1"/>
              <a:t>lbrhr</a:t>
            </a:r>
            <a:r>
              <a:rPr lang="en-IN" dirty="0"/>
              <a:t> differ between rush and non-rush job</a:t>
            </a: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insert a new column to make blank cells in rush column as “No” with </a:t>
            </a:r>
          </a:p>
          <a:p>
            <a:r>
              <a:rPr lang="en-US" dirty="0"/>
              <a:t>=IFERROR(IF(E2,"Yes","No"),"Yes") Formula</a:t>
            </a:r>
          </a:p>
          <a:p>
            <a:r>
              <a:rPr lang="en-US" dirty="0"/>
              <a:t>Now use pivot table to figure out their avg </a:t>
            </a:r>
            <a:r>
              <a:rPr lang="en-US" dirty="0" err="1"/>
              <a:t>lbrhr</a:t>
            </a:r>
            <a:r>
              <a:rPr lang="en-US" dirty="0"/>
              <a:t> and then find the difference</a:t>
            </a:r>
            <a:endParaRPr lang="en-IN" dirty="0"/>
          </a:p>
          <a:p>
            <a:endParaRPr lang="en-IN" dirty="0"/>
          </a:p>
          <a:p>
            <a:r>
              <a:rPr lang="en-IN" dirty="0"/>
              <a:t>Inference:   </a:t>
            </a:r>
            <a:r>
              <a:rPr lang="en-IN" sz="1800" b="0" i="0" u="none" strike="noStrike" dirty="0">
                <a:solidFill>
                  <a:srgbClr val="000000"/>
                </a:solidFill>
                <a:effectLst/>
                <a:latin typeface="Calibri" panose="020F0502020204030204" pitchFamily="34" charset="0"/>
              </a:rPr>
              <a:t>0.205425</a:t>
            </a:r>
            <a:r>
              <a:rPr lang="en-IN" dirty="0"/>
              <a:t>  is the difference in </a:t>
            </a:r>
            <a:r>
              <a:rPr lang="en-IN" dirty="0" err="1"/>
              <a:t>avg</a:t>
            </a:r>
            <a:r>
              <a:rPr lang="en-IN" dirty="0"/>
              <a:t> </a:t>
            </a:r>
            <a:r>
              <a:rPr lang="en-IN" dirty="0" err="1"/>
              <a:t>lbrhr</a:t>
            </a:r>
            <a:r>
              <a:rPr lang="en-IN" dirty="0"/>
              <a:t> between rush and non-rush jobs.</a:t>
            </a:r>
          </a:p>
        </p:txBody>
      </p:sp>
      <p:pic>
        <p:nvPicPr>
          <p:cNvPr id="6" name="Picture 5">
            <a:extLst>
              <a:ext uri="{FF2B5EF4-FFF2-40B4-BE49-F238E27FC236}">
                <a16:creationId xmlns:a16="http://schemas.microsoft.com/office/drawing/2014/main" id="{9D6F9F8D-E624-726B-D282-5AB04FDE3A81}"/>
              </a:ext>
            </a:extLst>
          </p:cNvPr>
          <p:cNvPicPr>
            <a:picLocks noChangeAspect="1"/>
          </p:cNvPicPr>
          <p:nvPr/>
        </p:nvPicPr>
        <p:blipFill>
          <a:blip r:embed="rId2"/>
          <a:stretch>
            <a:fillRect/>
          </a:stretch>
        </p:blipFill>
        <p:spPr>
          <a:xfrm>
            <a:off x="6567961" y="1758648"/>
            <a:ext cx="2953162" cy="1076475"/>
          </a:xfrm>
          <a:prstGeom prst="rect">
            <a:avLst/>
          </a:prstGeom>
        </p:spPr>
      </p:pic>
    </p:spTree>
    <p:extLst>
      <p:ext uri="{BB962C8B-B14F-4D97-AF65-F5344CB8AC3E}">
        <p14:creationId xmlns:p14="http://schemas.microsoft.com/office/powerpoint/2010/main" val="12819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9788" y="620486"/>
            <a:ext cx="3932237" cy="1600200"/>
          </a:xfrm>
        </p:spPr>
        <p:txBody>
          <a:bodyPr>
            <a:normAutofit/>
          </a:bodyPr>
          <a:lstStyle/>
          <a:p>
            <a:r>
              <a:rPr lang="en-IN" sz="1800" dirty="0"/>
              <a:t>TASK 4 </a:t>
            </a:r>
            <a:br>
              <a:rPr lang="en-IN" sz="1800" dirty="0"/>
            </a:br>
            <a:r>
              <a:rPr lang="en-IN" sz="1800" dirty="0"/>
              <a:t>Distribution of payment types(payment) across different services.</a:t>
            </a:r>
            <a:br>
              <a:rPr lang="en-IN" sz="1800" dirty="0"/>
            </a:br>
            <a:br>
              <a:rPr lang="en-IN" sz="1800" dirty="0"/>
            </a:br>
            <a:br>
              <a:rPr lang="en-IN" sz="1800" dirty="0"/>
            </a:br>
            <a:endParaRPr lang="en-IN" sz="1800"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Use pivot table, Drag the service in the row label, payment in the value label as count of payment, and payment in column label.</a:t>
            </a:r>
          </a:p>
          <a:p>
            <a:endParaRPr lang="en-IN" dirty="0"/>
          </a:p>
          <a:p>
            <a:r>
              <a:rPr lang="en-IN" dirty="0"/>
              <a:t>Inference: We can infer that account payment is the most used payment method and Assess service get most count of payments</a:t>
            </a:r>
          </a:p>
        </p:txBody>
      </p:sp>
      <p:pic>
        <p:nvPicPr>
          <p:cNvPr id="8" name="Picture 7">
            <a:extLst>
              <a:ext uri="{FF2B5EF4-FFF2-40B4-BE49-F238E27FC236}">
                <a16:creationId xmlns:a16="http://schemas.microsoft.com/office/drawing/2014/main" id="{7F442374-8E31-6233-47DC-E1A22C65021F}"/>
              </a:ext>
            </a:extLst>
          </p:cNvPr>
          <p:cNvPicPr>
            <a:picLocks noChangeAspect="1"/>
          </p:cNvPicPr>
          <p:nvPr/>
        </p:nvPicPr>
        <p:blipFill>
          <a:blip r:embed="rId2"/>
          <a:stretch>
            <a:fillRect/>
          </a:stretch>
        </p:blipFill>
        <p:spPr>
          <a:xfrm>
            <a:off x="5021904" y="2563284"/>
            <a:ext cx="7068536" cy="2172003"/>
          </a:xfrm>
          <a:prstGeom prst="rect">
            <a:avLst/>
          </a:prstGeom>
        </p:spPr>
      </p:pic>
    </p:spTree>
    <p:extLst>
      <p:ext uri="{BB962C8B-B14F-4D97-AF65-F5344CB8AC3E}">
        <p14:creationId xmlns:p14="http://schemas.microsoft.com/office/powerpoint/2010/main" val="164720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p:txBody>
          <a:bodyPr>
            <a:normAutofit fontScale="90000"/>
          </a:bodyPr>
          <a:lstStyle/>
          <a:p>
            <a:r>
              <a:rPr lang="en-IN" dirty="0"/>
              <a:t>TASK 5</a:t>
            </a:r>
            <a:r>
              <a:rPr lang="en-IN" sz="1800" dirty="0"/>
              <a:t>  </a:t>
            </a:r>
            <a:br>
              <a:rPr lang="en-IN" sz="1800" dirty="0"/>
            </a:br>
            <a:r>
              <a:rPr lang="en-IN" sz="1800" dirty="0"/>
              <a:t>Trends in distribution of payment type over time</a:t>
            </a: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a:t>
            </a:r>
          </a:p>
          <a:p>
            <a:r>
              <a:rPr lang="en-IN" dirty="0"/>
              <a:t>Use pivot table to get year wise distribution of payment type and count of each payment type , now plot a line graph picturing the trends in payment method over time.</a:t>
            </a:r>
          </a:p>
          <a:p>
            <a:r>
              <a:rPr lang="en-IN" dirty="0"/>
              <a:t>Inference:</a:t>
            </a:r>
          </a:p>
          <a:p>
            <a:r>
              <a:rPr lang="en-IN" dirty="0"/>
              <a:t>We can see that account payment method shot up in usage in the year 2021 and new modes of payment like credit and warranty are seen in 2021.</a:t>
            </a:r>
          </a:p>
        </p:txBody>
      </p:sp>
      <p:pic>
        <p:nvPicPr>
          <p:cNvPr id="6" name="Picture 5">
            <a:extLst>
              <a:ext uri="{FF2B5EF4-FFF2-40B4-BE49-F238E27FC236}">
                <a16:creationId xmlns:a16="http://schemas.microsoft.com/office/drawing/2014/main" id="{944687AB-0794-F11D-8348-AA1D6B9FB61D}"/>
              </a:ext>
            </a:extLst>
          </p:cNvPr>
          <p:cNvPicPr>
            <a:picLocks noChangeAspect="1"/>
          </p:cNvPicPr>
          <p:nvPr/>
        </p:nvPicPr>
        <p:blipFill>
          <a:blip r:embed="rId2"/>
          <a:stretch>
            <a:fillRect/>
          </a:stretch>
        </p:blipFill>
        <p:spPr>
          <a:xfrm>
            <a:off x="6882961" y="235195"/>
            <a:ext cx="3019846" cy="2991267"/>
          </a:xfrm>
          <a:prstGeom prst="rect">
            <a:avLst/>
          </a:prstGeom>
        </p:spPr>
      </p:pic>
      <p:graphicFrame>
        <p:nvGraphicFramePr>
          <p:cNvPr id="8" name="Chart 7">
            <a:extLst>
              <a:ext uri="{FF2B5EF4-FFF2-40B4-BE49-F238E27FC236}">
                <a16:creationId xmlns:a16="http://schemas.microsoft.com/office/drawing/2014/main" id="{95991855-2B57-A6D7-B83F-13381832DC62}"/>
              </a:ext>
            </a:extLst>
          </p:cNvPr>
          <p:cNvGraphicFramePr>
            <a:graphicFrameLocks/>
          </p:cNvGraphicFramePr>
          <p:nvPr>
            <p:extLst>
              <p:ext uri="{D42A27DB-BD31-4B8C-83A1-F6EECF244321}">
                <p14:modId xmlns:p14="http://schemas.microsoft.com/office/powerpoint/2010/main" val="3149083290"/>
              </p:ext>
            </p:extLst>
          </p:nvPr>
        </p:nvGraphicFramePr>
        <p:xfrm>
          <a:off x="6106884" y="374468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2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p:txBody>
          <a:bodyPr>
            <a:normAutofit fontScale="90000"/>
          </a:bodyPr>
          <a:lstStyle/>
          <a:p>
            <a:r>
              <a:rPr lang="en-IN" dirty="0"/>
              <a:t>TASK 6</a:t>
            </a:r>
            <a:br>
              <a:rPr lang="en-IN" sz="1800" dirty="0"/>
            </a:br>
            <a:r>
              <a:rPr lang="en-IN" sz="1800" dirty="0"/>
              <a:t>relation between techs required and parts cost</a:t>
            </a: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a:t>
            </a:r>
          </a:p>
          <a:p>
            <a:r>
              <a:rPr lang="en-IN" dirty="0"/>
              <a:t>Find correlation between the column tech and </a:t>
            </a:r>
            <a:r>
              <a:rPr lang="en-IN" dirty="0" err="1"/>
              <a:t>partsfee</a:t>
            </a:r>
            <a:r>
              <a:rPr lang="en-IN" dirty="0"/>
              <a:t> using </a:t>
            </a:r>
            <a:r>
              <a:rPr lang="fr-FR" dirty="0"/>
              <a:t>=CORREL(</a:t>
            </a:r>
            <a:r>
              <a:rPr lang="fr-FR" dirty="0" err="1"/>
              <a:t>WOs!J:J,WOs!T:T</a:t>
            </a:r>
            <a:r>
              <a:rPr lang="fr-FR" dirty="0"/>
              <a:t>) , </a:t>
            </a:r>
            <a:r>
              <a:rPr lang="fr-FR" dirty="0" err="1"/>
              <a:t>we</a:t>
            </a:r>
            <a:r>
              <a:rPr lang="fr-FR" dirty="0"/>
              <a:t> </a:t>
            </a:r>
            <a:r>
              <a:rPr lang="fr-FR" dirty="0" err="1"/>
              <a:t>get</a:t>
            </a:r>
            <a:r>
              <a:rPr lang="fr-FR" dirty="0"/>
              <a:t> a value of </a:t>
            </a:r>
            <a:r>
              <a:rPr lang="en-IN" sz="1800" b="0" i="0" u="none" strike="noStrike" dirty="0">
                <a:solidFill>
                  <a:srgbClr val="000000"/>
                </a:solidFill>
                <a:effectLst/>
                <a:latin typeface="Calibri" panose="020F0502020204030204" pitchFamily="34" charset="0"/>
              </a:rPr>
              <a:t>0.195136736 which means low correlation.</a:t>
            </a:r>
            <a:r>
              <a:rPr lang="en-IN" dirty="0"/>
              <a:t> </a:t>
            </a:r>
          </a:p>
          <a:p>
            <a:r>
              <a:rPr lang="en-IN" dirty="0"/>
              <a:t>Inference:</a:t>
            </a:r>
          </a:p>
          <a:p>
            <a:r>
              <a:rPr lang="en-IN" dirty="0"/>
              <a:t>Plot a scatter plot to see the relation between the two . We can see that cost tends to be almost same even though the techs required </a:t>
            </a:r>
            <a:r>
              <a:rPr lang="en-IN" dirty="0" err="1"/>
              <a:t>increses</a:t>
            </a:r>
            <a:endParaRPr lang="en-IN" dirty="0"/>
          </a:p>
        </p:txBody>
      </p:sp>
      <p:graphicFrame>
        <p:nvGraphicFramePr>
          <p:cNvPr id="6" name="Chart 5">
            <a:extLst>
              <a:ext uri="{FF2B5EF4-FFF2-40B4-BE49-F238E27FC236}">
                <a16:creationId xmlns:a16="http://schemas.microsoft.com/office/drawing/2014/main" id="{8301DF89-2C46-9C5C-5E17-770919D674CE}"/>
              </a:ext>
            </a:extLst>
          </p:cNvPr>
          <p:cNvGraphicFramePr>
            <a:graphicFrameLocks/>
          </p:cNvGraphicFramePr>
          <p:nvPr>
            <p:extLst>
              <p:ext uri="{D42A27DB-BD31-4B8C-83A1-F6EECF244321}">
                <p14:modId xmlns:p14="http://schemas.microsoft.com/office/powerpoint/2010/main" val="1993031189"/>
              </p:ext>
            </p:extLst>
          </p:nvPr>
        </p:nvGraphicFramePr>
        <p:xfrm>
          <a:off x="6422571" y="328748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64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9788" y="457199"/>
            <a:ext cx="3932237" cy="2351315"/>
          </a:xfrm>
        </p:spPr>
        <p:txBody>
          <a:bodyPr>
            <a:normAutofit fontScale="90000"/>
          </a:bodyPr>
          <a:lstStyle/>
          <a:p>
            <a:r>
              <a:rPr lang="en-IN" dirty="0"/>
              <a:t>TASK 7</a:t>
            </a:r>
            <a:br>
              <a:rPr lang="en-IN" dirty="0"/>
            </a:br>
            <a:r>
              <a:rPr lang="en-IN" sz="1800" dirty="0"/>
              <a:t>What is the most common type of service requested in each district</a:t>
            </a:r>
            <a:br>
              <a:rPr lang="en-IN" sz="1800" dirty="0"/>
            </a:b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Use pivot table to find the distribution of services among different districts .</a:t>
            </a:r>
          </a:p>
          <a:p>
            <a:endParaRPr lang="en-IN" dirty="0"/>
          </a:p>
          <a:p>
            <a:endParaRPr lang="en-IN" dirty="0"/>
          </a:p>
          <a:p>
            <a:r>
              <a:rPr lang="en-IN" dirty="0"/>
              <a:t>Inference: Assess is the most common service requested in each district followed by Replace and then Delivery.</a:t>
            </a:r>
          </a:p>
        </p:txBody>
      </p:sp>
      <p:pic>
        <p:nvPicPr>
          <p:cNvPr id="8" name="Picture 7">
            <a:extLst>
              <a:ext uri="{FF2B5EF4-FFF2-40B4-BE49-F238E27FC236}">
                <a16:creationId xmlns:a16="http://schemas.microsoft.com/office/drawing/2014/main" id="{FDBB4872-1BBA-DC82-ACA9-9ACD7D68F6EB}"/>
              </a:ext>
            </a:extLst>
          </p:cNvPr>
          <p:cNvPicPr>
            <a:picLocks noChangeAspect="1"/>
          </p:cNvPicPr>
          <p:nvPr/>
        </p:nvPicPr>
        <p:blipFill>
          <a:blip r:embed="rId2"/>
          <a:stretch>
            <a:fillRect/>
          </a:stretch>
        </p:blipFill>
        <p:spPr>
          <a:xfrm>
            <a:off x="4906249" y="1809524"/>
            <a:ext cx="6973273" cy="3238952"/>
          </a:xfrm>
          <a:prstGeom prst="rect">
            <a:avLst/>
          </a:prstGeom>
        </p:spPr>
      </p:pic>
    </p:spTree>
    <p:extLst>
      <p:ext uri="{BB962C8B-B14F-4D97-AF65-F5344CB8AC3E}">
        <p14:creationId xmlns:p14="http://schemas.microsoft.com/office/powerpoint/2010/main" val="163821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9AB9-D610-C723-45BA-A3485B8FC5C2}"/>
              </a:ext>
            </a:extLst>
          </p:cNvPr>
          <p:cNvSpPr>
            <a:spLocks noGrp="1"/>
          </p:cNvSpPr>
          <p:nvPr>
            <p:ph type="title"/>
          </p:nvPr>
        </p:nvSpPr>
        <p:spPr>
          <a:xfrm>
            <a:off x="839788" y="457199"/>
            <a:ext cx="3932237" cy="2182453"/>
          </a:xfrm>
        </p:spPr>
        <p:txBody>
          <a:bodyPr>
            <a:normAutofit fontScale="90000"/>
          </a:bodyPr>
          <a:lstStyle/>
          <a:p>
            <a:r>
              <a:rPr lang="en-IN" dirty="0"/>
              <a:t>TASK 8</a:t>
            </a:r>
            <a:br>
              <a:rPr lang="en-IN" sz="1800" dirty="0"/>
            </a:br>
            <a:r>
              <a:rPr lang="en-IN" sz="1800" dirty="0"/>
              <a:t>Is there any difference in distribution of payment type for labours who have warranty vs those who don’t have.</a:t>
            </a: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D427BABD-9222-FE15-1529-1DAE4955CEE9}"/>
              </a:ext>
            </a:extLst>
          </p:cNvPr>
          <p:cNvSpPr>
            <a:spLocks noGrp="1"/>
          </p:cNvSpPr>
          <p:nvPr>
            <p:ph type="body" sz="half" idx="2"/>
          </p:nvPr>
        </p:nvSpPr>
        <p:spPr/>
        <p:txBody>
          <a:bodyPr/>
          <a:lstStyle/>
          <a:p>
            <a:r>
              <a:rPr lang="en-IN" dirty="0"/>
              <a:t>Method: Use pivot table , drag the payment to the row label and count of payment in the values, now use the </a:t>
            </a:r>
            <a:r>
              <a:rPr lang="en-IN" dirty="0" err="1"/>
              <a:t>WtyLbr</a:t>
            </a:r>
            <a:r>
              <a:rPr lang="en-IN" dirty="0"/>
              <a:t> in filters to get distribution of payment type for labours who have warranty and for those who don’t have.</a:t>
            </a:r>
          </a:p>
          <a:p>
            <a:r>
              <a:rPr lang="en-IN" dirty="0"/>
              <a:t>Inference:</a:t>
            </a:r>
          </a:p>
          <a:p>
            <a:r>
              <a:rPr lang="en-IN" dirty="0"/>
              <a:t>Labours who have warranty only use the warranty payment type and no other payment methods, whereas for those who don’t have they use other methods but mostly sticks with Account and C.O.D payment </a:t>
            </a:r>
            <a:r>
              <a:rPr lang="en-IN" dirty="0" err="1"/>
              <a:t>Predominently</a:t>
            </a:r>
            <a:r>
              <a:rPr lang="en-IN" dirty="0"/>
              <a:t>.</a:t>
            </a:r>
          </a:p>
        </p:txBody>
      </p:sp>
      <p:pic>
        <p:nvPicPr>
          <p:cNvPr id="6" name="Picture 5">
            <a:extLst>
              <a:ext uri="{FF2B5EF4-FFF2-40B4-BE49-F238E27FC236}">
                <a16:creationId xmlns:a16="http://schemas.microsoft.com/office/drawing/2014/main" id="{0EEB0160-E86C-8060-FFBE-22457BD162FB}"/>
              </a:ext>
            </a:extLst>
          </p:cNvPr>
          <p:cNvPicPr>
            <a:picLocks noChangeAspect="1"/>
          </p:cNvPicPr>
          <p:nvPr/>
        </p:nvPicPr>
        <p:blipFill>
          <a:blip r:embed="rId2"/>
          <a:stretch>
            <a:fillRect/>
          </a:stretch>
        </p:blipFill>
        <p:spPr>
          <a:xfrm>
            <a:off x="7644963" y="811590"/>
            <a:ext cx="3019846" cy="1076475"/>
          </a:xfrm>
          <a:prstGeom prst="rect">
            <a:avLst/>
          </a:prstGeom>
        </p:spPr>
      </p:pic>
      <p:pic>
        <p:nvPicPr>
          <p:cNvPr id="8" name="Picture 7">
            <a:extLst>
              <a:ext uri="{FF2B5EF4-FFF2-40B4-BE49-F238E27FC236}">
                <a16:creationId xmlns:a16="http://schemas.microsoft.com/office/drawing/2014/main" id="{0DC2DA24-FF5B-1D4F-E0F6-52A26BDDB538}"/>
              </a:ext>
            </a:extLst>
          </p:cNvPr>
          <p:cNvPicPr>
            <a:picLocks noChangeAspect="1"/>
          </p:cNvPicPr>
          <p:nvPr/>
        </p:nvPicPr>
        <p:blipFill>
          <a:blip r:embed="rId3"/>
          <a:stretch>
            <a:fillRect/>
          </a:stretch>
        </p:blipFill>
        <p:spPr>
          <a:xfrm>
            <a:off x="7654489" y="2639653"/>
            <a:ext cx="3010320" cy="1905266"/>
          </a:xfrm>
          <a:prstGeom prst="rect">
            <a:avLst/>
          </a:prstGeom>
        </p:spPr>
      </p:pic>
    </p:spTree>
    <p:extLst>
      <p:ext uri="{BB962C8B-B14F-4D97-AF65-F5344CB8AC3E}">
        <p14:creationId xmlns:p14="http://schemas.microsoft.com/office/powerpoint/2010/main" val="3449198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610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EXCEL ASSESMENT</vt:lpstr>
      <vt:lpstr>TASK 1 Avg lead time between REQ date and WOK Date   </vt:lpstr>
      <vt:lpstr>TASK 2 Which district has the highest Rush Jobs  </vt:lpstr>
      <vt:lpstr>TASK 3 how does the avg lbrhr differ between rush and non-rush job  </vt:lpstr>
      <vt:lpstr>TASK 4  Distribution of payment types(payment) across different services.   </vt:lpstr>
      <vt:lpstr>TASK 5   Trends in distribution of payment type over time  </vt:lpstr>
      <vt:lpstr>TASK 6 relation between techs required and parts cost   </vt:lpstr>
      <vt:lpstr>TASK 7 What is the most common type of service requested in each district    </vt:lpstr>
      <vt:lpstr>TASK 8 Is there any difference in distribution of payment type for labours who have warranty vs those who don’t have.   </vt:lpstr>
      <vt:lpstr>           TASK 9       Dashboard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ASSESMENT</dc:title>
  <dc:creator>Bathri D</dc:creator>
  <cp:lastModifiedBy>Bathri D</cp:lastModifiedBy>
  <cp:revision>3</cp:revision>
  <dcterms:created xsi:type="dcterms:W3CDTF">2024-04-02T05:41:38Z</dcterms:created>
  <dcterms:modified xsi:type="dcterms:W3CDTF">2024-04-02T11:18:37Z</dcterms:modified>
</cp:coreProperties>
</file>