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4.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pSp>
        <p:nvGrpSpPr>
          <p:cNvPr id="61" name="Google Shape;61;p1"/>
          <p:cNvGrpSpPr/>
          <p:nvPr/>
        </p:nvGrpSpPr>
        <p:grpSpPr>
          <a:xfrm>
            <a:off x="876299" y="990600"/>
            <a:ext cx="1743075" cy="1333500"/>
            <a:chOff x="742950" y="1104900"/>
            <a:chExt cx="1743075" cy="1333500"/>
          </a:xfrm>
        </p:grpSpPr>
        <p:sp>
          <p:nvSpPr>
            <p:cNvPr id="62" name="Google Shape;62;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4" name="Google Shape;64;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5" name="Google Shape;65;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6" name="Google Shape;66;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7" name="Google Shape;6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8" name="Google Shape;68;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9" name="Google Shape;69;p1"/>
          <p:cNvSpPr txBox="1"/>
          <p:nvPr/>
        </p:nvSpPr>
        <p:spPr>
          <a:xfrm>
            <a:off x="1371600" y="3183404"/>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BATHULA SONIA</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 312216215 (asunm1621312216215)</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 B.com (Bank Management)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 Shri Shankarlal Sundarbai Shasun Jain 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