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4"/>
      <p:bold r:id="rId15"/>
      <p:italic r:id="rId16"/>
      <p:boldItalic r:id="rId17"/>
    </p:embeddedFont>
    <p:embeddedFont>
      <p:font typeface="Barlow Semi Condensed" panose="00000506000000000000" pitchFamily="2" charset="0"/>
      <p:regular r:id="rId18"/>
      <p:bold r:id="rId19"/>
      <p:italic r:id="rId20"/>
      <p:boldItalic r:id="rId21"/>
    </p:embeddedFont>
    <p:embeddedFont>
      <p:font typeface="Barlow Semi Condensed Medium" panose="00000606000000000000" pitchFamily="2" charset="0"/>
      <p:regular r:id="rId22"/>
      <p:bold r:id="rId23"/>
      <p:italic r:id="rId24"/>
      <p:boldItalic r:id="rId25"/>
    </p:embeddedFont>
    <p:embeddedFont>
      <p:font typeface="Fjalla One" panose="02000506040000020004" pitchFamily="2" charset="0"/>
      <p:regular r:id="rId26"/>
    </p:embeddedFont>
    <p:embeddedFont>
      <p:font typeface="Roboto Condensed Light" panose="02000000000000000000" pitchFamily="2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698746-44BE-4388-A4CA-AE0DAEAFAA9D}">
  <a:tblStyle styleId="{C5698746-44BE-4388-A4CA-AE0DAEAFAA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1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tir Daniel" userId="d9c00984ed3f3ae9" providerId="LiveId" clId="{76C38175-6990-4741-946B-6EB163048D7C}"/>
    <pc:docChg chg="undo custSel addSld delSld modSld sldOrd delMainMaster">
      <pc:chgData name="Batir Daniel" userId="d9c00984ed3f3ae9" providerId="LiveId" clId="{76C38175-6990-4741-946B-6EB163048D7C}" dt="2022-11-02T04:13:42.376" v="1110" actId="47"/>
      <pc:docMkLst>
        <pc:docMk/>
      </pc:docMkLst>
      <pc:sldChg chg="modSp mod">
        <pc:chgData name="Batir Daniel" userId="d9c00984ed3f3ae9" providerId="LiveId" clId="{76C38175-6990-4741-946B-6EB163048D7C}" dt="2022-11-02T03:26:07.103" v="99" actId="14100"/>
        <pc:sldMkLst>
          <pc:docMk/>
          <pc:sldMk cId="0" sldId="256"/>
        </pc:sldMkLst>
        <pc:spChg chg="mod">
          <ac:chgData name="Batir Daniel" userId="d9c00984ed3f3ae9" providerId="LiveId" clId="{76C38175-6990-4741-946B-6EB163048D7C}" dt="2022-11-02T03:24:48.825" v="15" actId="14100"/>
          <ac:spMkLst>
            <pc:docMk/>
            <pc:sldMk cId="0" sldId="256"/>
            <ac:spMk id="1884" creationId="{00000000-0000-0000-0000-000000000000}"/>
          </ac:spMkLst>
        </pc:spChg>
        <pc:spChg chg="mod">
          <ac:chgData name="Batir Daniel" userId="d9c00984ed3f3ae9" providerId="LiveId" clId="{76C38175-6990-4741-946B-6EB163048D7C}" dt="2022-11-02T03:26:07.103" v="99" actId="14100"/>
          <ac:spMkLst>
            <pc:docMk/>
            <pc:sldMk cId="0" sldId="256"/>
            <ac:spMk id="1885" creationId="{00000000-0000-0000-0000-000000000000}"/>
          </ac:spMkLst>
        </pc:spChg>
      </pc:sldChg>
      <pc:sldChg chg="addSp modSp mod">
        <pc:chgData name="Batir Daniel" userId="d9c00984ed3f3ae9" providerId="LiveId" clId="{76C38175-6990-4741-946B-6EB163048D7C}" dt="2022-11-02T03:35:15.895" v="153" actId="1076"/>
        <pc:sldMkLst>
          <pc:docMk/>
          <pc:sldMk cId="0" sldId="257"/>
        </pc:sldMkLst>
        <pc:spChg chg="mod">
          <ac:chgData name="Batir Daniel" userId="d9c00984ed3f3ae9" providerId="LiveId" clId="{76C38175-6990-4741-946B-6EB163048D7C}" dt="2022-11-02T03:35:15.895" v="153" actId="1076"/>
          <ac:spMkLst>
            <pc:docMk/>
            <pc:sldMk cId="0" sldId="257"/>
            <ac:spMk id="1890" creationId="{00000000-0000-0000-0000-000000000000}"/>
          </ac:spMkLst>
        </pc:spChg>
        <pc:spChg chg="mod">
          <ac:chgData name="Batir Daniel" userId="d9c00984ed3f3ae9" providerId="LiveId" clId="{76C38175-6990-4741-946B-6EB163048D7C}" dt="2022-11-02T03:35:00.365" v="152" actId="20577"/>
          <ac:spMkLst>
            <pc:docMk/>
            <pc:sldMk cId="0" sldId="257"/>
            <ac:spMk id="1891" creationId="{00000000-0000-0000-0000-000000000000}"/>
          </ac:spMkLst>
        </pc:spChg>
        <pc:picChg chg="add mod">
          <ac:chgData name="Batir Daniel" userId="d9c00984ed3f3ae9" providerId="LiveId" clId="{76C38175-6990-4741-946B-6EB163048D7C}" dt="2022-11-02T03:33:15.041" v="127" actId="1076"/>
          <ac:picMkLst>
            <pc:docMk/>
            <pc:sldMk cId="0" sldId="257"/>
            <ac:picMk id="3" creationId="{9765F39C-D3B7-07D3-5281-03AA7F651A80}"/>
          </ac:picMkLst>
        </pc:picChg>
      </pc:sldChg>
      <pc:sldChg chg="addSp delSp modSp mod">
        <pc:chgData name="Batir Daniel" userId="d9c00984ed3f3ae9" providerId="LiveId" clId="{76C38175-6990-4741-946B-6EB163048D7C}" dt="2022-11-02T03:39:16.416" v="196" actId="14100"/>
        <pc:sldMkLst>
          <pc:docMk/>
          <pc:sldMk cId="0" sldId="258"/>
        </pc:sldMkLst>
        <pc:spChg chg="add del mod">
          <ac:chgData name="Batir Daniel" userId="d9c00984ed3f3ae9" providerId="LiveId" clId="{76C38175-6990-4741-946B-6EB163048D7C}" dt="2022-11-02T03:36:23.859" v="157" actId="478"/>
          <ac:spMkLst>
            <pc:docMk/>
            <pc:sldMk cId="0" sldId="258"/>
            <ac:spMk id="3" creationId="{44C82D8D-52EC-AFB0-8E1F-0FB580E65998}"/>
          </ac:spMkLst>
        </pc:spChg>
        <pc:spChg chg="add del mod">
          <ac:chgData name="Batir Daniel" userId="d9c00984ed3f3ae9" providerId="LiveId" clId="{76C38175-6990-4741-946B-6EB163048D7C}" dt="2022-11-02T03:36:23.859" v="157" actId="478"/>
          <ac:spMkLst>
            <pc:docMk/>
            <pc:sldMk cId="0" sldId="258"/>
            <ac:spMk id="5" creationId="{C2280593-98CF-DF36-5565-B908E3C33333}"/>
          </ac:spMkLst>
        </pc:spChg>
        <pc:spChg chg="add del mod">
          <ac:chgData name="Batir Daniel" userId="d9c00984ed3f3ae9" providerId="LiveId" clId="{76C38175-6990-4741-946B-6EB163048D7C}" dt="2022-11-02T03:36:23.859" v="157" actId="478"/>
          <ac:spMkLst>
            <pc:docMk/>
            <pc:sldMk cId="0" sldId="258"/>
            <ac:spMk id="7" creationId="{6F6C1661-B8F4-44B7-4CCE-499B13A77DAF}"/>
          </ac:spMkLst>
        </pc:spChg>
        <pc:spChg chg="add del mod">
          <ac:chgData name="Batir Daniel" userId="d9c00984ed3f3ae9" providerId="LiveId" clId="{76C38175-6990-4741-946B-6EB163048D7C}" dt="2022-11-02T03:36:30.735" v="159" actId="478"/>
          <ac:spMkLst>
            <pc:docMk/>
            <pc:sldMk cId="0" sldId="258"/>
            <ac:spMk id="9" creationId="{AEA7D3BF-EE2B-FE79-CD7C-A81AA407CC89}"/>
          </ac:spMkLst>
        </pc:spChg>
        <pc:spChg chg="add del mod">
          <ac:chgData name="Batir Daniel" userId="d9c00984ed3f3ae9" providerId="LiveId" clId="{76C38175-6990-4741-946B-6EB163048D7C}" dt="2022-11-02T03:36:30.735" v="159" actId="478"/>
          <ac:spMkLst>
            <pc:docMk/>
            <pc:sldMk cId="0" sldId="258"/>
            <ac:spMk id="11" creationId="{FE6EB2BB-BC83-A957-5FD0-38612327EB0B}"/>
          </ac:spMkLst>
        </pc:spChg>
        <pc:spChg chg="add del mod">
          <ac:chgData name="Batir Daniel" userId="d9c00984ed3f3ae9" providerId="LiveId" clId="{76C38175-6990-4741-946B-6EB163048D7C}" dt="2022-11-02T03:36:30.735" v="159" actId="478"/>
          <ac:spMkLst>
            <pc:docMk/>
            <pc:sldMk cId="0" sldId="258"/>
            <ac:spMk id="13" creationId="{4AB145AE-3BFB-0914-D05D-2001C6B246E7}"/>
          </ac:spMkLst>
        </pc:spChg>
        <pc:spChg chg="add del mod">
          <ac:chgData name="Batir Daniel" userId="d9c00984ed3f3ae9" providerId="LiveId" clId="{76C38175-6990-4741-946B-6EB163048D7C}" dt="2022-11-02T03:36:30.735" v="159" actId="478"/>
          <ac:spMkLst>
            <pc:docMk/>
            <pc:sldMk cId="0" sldId="258"/>
            <ac:spMk id="15" creationId="{B080A9B0-2F00-4987-53A7-5EF05399B9FA}"/>
          </ac:spMkLst>
        </pc:spChg>
        <pc:spChg chg="add del mod">
          <ac:chgData name="Batir Daniel" userId="d9c00984ed3f3ae9" providerId="LiveId" clId="{76C38175-6990-4741-946B-6EB163048D7C}" dt="2022-11-02T03:36:30.735" v="159" actId="478"/>
          <ac:spMkLst>
            <pc:docMk/>
            <pc:sldMk cId="0" sldId="258"/>
            <ac:spMk id="17" creationId="{9C7BC9BE-509D-2B5E-B3C2-34BEFDCE3D8C}"/>
          </ac:spMkLst>
        </pc:spChg>
        <pc:spChg chg="add del mod">
          <ac:chgData name="Batir Daniel" userId="d9c00984ed3f3ae9" providerId="LiveId" clId="{76C38175-6990-4741-946B-6EB163048D7C}" dt="2022-11-02T03:36:30.735" v="159" actId="478"/>
          <ac:spMkLst>
            <pc:docMk/>
            <pc:sldMk cId="0" sldId="258"/>
            <ac:spMk id="19" creationId="{4214DD19-A49F-9869-8D7E-4C5CB3A4136B}"/>
          </ac:spMkLst>
        </pc:spChg>
        <pc:spChg chg="add del mod">
          <ac:chgData name="Batir Daniel" userId="d9c00984ed3f3ae9" providerId="LiveId" clId="{76C38175-6990-4741-946B-6EB163048D7C}" dt="2022-11-02T03:36:36.288" v="161" actId="478"/>
          <ac:spMkLst>
            <pc:docMk/>
            <pc:sldMk cId="0" sldId="258"/>
            <ac:spMk id="21" creationId="{6B8FB8DE-1ACF-F9EF-53B1-00F81E597E43}"/>
          </ac:spMkLst>
        </pc:spChg>
        <pc:spChg chg="add del mod">
          <ac:chgData name="Batir Daniel" userId="d9c00984ed3f3ae9" providerId="LiveId" clId="{76C38175-6990-4741-946B-6EB163048D7C}" dt="2022-11-02T03:36:43.819" v="164" actId="478"/>
          <ac:spMkLst>
            <pc:docMk/>
            <pc:sldMk cId="0" sldId="258"/>
            <ac:spMk id="23" creationId="{9248B258-F9EF-5AFA-48CE-000EF92F18B6}"/>
          </ac:spMkLst>
        </pc:spChg>
        <pc:spChg chg="mod">
          <ac:chgData name="Batir Daniel" userId="d9c00984ed3f3ae9" providerId="LiveId" clId="{76C38175-6990-4741-946B-6EB163048D7C}" dt="2022-11-02T03:38:10.225" v="184" actId="1076"/>
          <ac:spMkLst>
            <pc:docMk/>
            <pc:sldMk cId="0" sldId="258"/>
            <ac:spMk id="2138" creationId="{00000000-0000-0000-0000-000000000000}"/>
          </ac:spMkLst>
        </pc:spChg>
        <pc:spChg chg="del">
          <ac:chgData name="Batir Daniel" userId="d9c00984ed3f3ae9" providerId="LiveId" clId="{76C38175-6990-4741-946B-6EB163048D7C}" dt="2022-11-02T03:36:27.731" v="158" actId="478"/>
          <ac:spMkLst>
            <pc:docMk/>
            <pc:sldMk cId="0" sldId="258"/>
            <ac:spMk id="2139" creationId="{00000000-0000-0000-0000-000000000000}"/>
          </ac:spMkLst>
        </pc:spChg>
        <pc:spChg chg="del">
          <ac:chgData name="Batir Daniel" userId="d9c00984ed3f3ae9" providerId="LiveId" clId="{76C38175-6990-4741-946B-6EB163048D7C}" dt="2022-11-02T03:36:27.731" v="158" actId="478"/>
          <ac:spMkLst>
            <pc:docMk/>
            <pc:sldMk cId="0" sldId="258"/>
            <ac:spMk id="2140" creationId="{00000000-0000-0000-0000-000000000000}"/>
          </ac:spMkLst>
        </pc:spChg>
        <pc:spChg chg="del">
          <ac:chgData name="Batir Daniel" userId="d9c00984ed3f3ae9" providerId="LiveId" clId="{76C38175-6990-4741-946B-6EB163048D7C}" dt="2022-11-02T03:36:27.731" v="158" actId="478"/>
          <ac:spMkLst>
            <pc:docMk/>
            <pc:sldMk cId="0" sldId="258"/>
            <ac:spMk id="2141" creationId="{00000000-0000-0000-0000-000000000000}"/>
          </ac:spMkLst>
        </pc:spChg>
        <pc:spChg chg="del">
          <ac:chgData name="Batir Daniel" userId="d9c00984ed3f3ae9" providerId="LiveId" clId="{76C38175-6990-4741-946B-6EB163048D7C}" dt="2022-11-02T03:36:27.731" v="158" actId="478"/>
          <ac:spMkLst>
            <pc:docMk/>
            <pc:sldMk cId="0" sldId="258"/>
            <ac:spMk id="2142" creationId="{00000000-0000-0000-0000-000000000000}"/>
          </ac:spMkLst>
        </pc:spChg>
        <pc:spChg chg="del">
          <ac:chgData name="Batir Daniel" userId="d9c00984ed3f3ae9" providerId="LiveId" clId="{76C38175-6990-4741-946B-6EB163048D7C}" dt="2022-11-02T03:36:27.731" v="158" actId="478"/>
          <ac:spMkLst>
            <pc:docMk/>
            <pc:sldMk cId="0" sldId="258"/>
            <ac:spMk id="2143" creationId="{00000000-0000-0000-0000-000000000000}"/>
          </ac:spMkLst>
        </pc:spChg>
        <pc:spChg chg="del">
          <ac:chgData name="Batir Daniel" userId="d9c00984ed3f3ae9" providerId="LiveId" clId="{76C38175-6990-4741-946B-6EB163048D7C}" dt="2022-11-02T03:36:27.731" v="158" actId="478"/>
          <ac:spMkLst>
            <pc:docMk/>
            <pc:sldMk cId="0" sldId="258"/>
            <ac:spMk id="2144" creationId="{00000000-0000-0000-0000-000000000000}"/>
          </ac:spMkLst>
        </pc:spChg>
        <pc:spChg chg="del">
          <ac:chgData name="Batir Daniel" userId="d9c00984ed3f3ae9" providerId="LiveId" clId="{76C38175-6990-4741-946B-6EB163048D7C}" dt="2022-11-02T03:36:34.404" v="160" actId="478"/>
          <ac:spMkLst>
            <pc:docMk/>
            <pc:sldMk cId="0" sldId="258"/>
            <ac:spMk id="2145" creationId="{00000000-0000-0000-0000-000000000000}"/>
          </ac:spMkLst>
        </pc:spChg>
        <pc:spChg chg="mod">
          <ac:chgData name="Batir Daniel" userId="d9c00984ed3f3ae9" providerId="LiveId" clId="{76C38175-6990-4741-946B-6EB163048D7C}" dt="2022-11-02T03:39:16.416" v="196" actId="14100"/>
          <ac:spMkLst>
            <pc:docMk/>
            <pc:sldMk cId="0" sldId="258"/>
            <ac:spMk id="2146" creationId="{00000000-0000-0000-0000-000000000000}"/>
          </ac:spMkLst>
        </pc:spChg>
        <pc:spChg chg="del">
          <ac:chgData name="Batir Daniel" userId="d9c00984ed3f3ae9" providerId="LiveId" clId="{76C38175-6990-4741-946B-6EB163048D7C}" dt="2022-11-02T03:36:20.826" v="156" actId="478"/>
          <ac:spMkLst>
            <pc:docMk/>
            <pc:sldMk cId="0" sldId="258"/>
            <ac:spMk id="2147" creationId="{00000000-0000-0000-0000-000000000000}"/>
          </ac:spMkLst>
        </pc:spChg>
        <pc:spChg chg="del">
          <ac:chgData name="Batir Daniel" userId="d9c00984ed3f3ae9" providerId="LiveId" clId="{76C38175-6990-4741-946B-6EB163048D7C}" dt="2022-11-02T03:36:20.826" v="156" actId="478"/>
          <ac:spMkLst>
            <pc:docMk/>
            <pc:sldMk cId="0" sldId="258"/>
            <ac:spMk id="2148" creationId="{00000000-0000-0000-0000-000000000000}"/>
          </ac:spMkLst>
        </pc:spChg>
        <pc:spChg chg="del">
          <ac:chgData name="Batir Daniel" userId="d9c00984ed3f3ae9" providerId="LiveId" clId="{76C38175-6990-4741-946B-6EB163048D7C}" dt="2022-11-02T03:36:20.826" v="156" actId="478"/>
          <ac:spMkLst>
            <pc:docMk/>
            <pc:sldMk cId="0" sldId="258"/>
            <ac:spMk id="2149" creationId="{00000000-0000-0000-0000-000000000000}"/>
          </ac:spMkLst>
        </pc:spChg>
        <pc:spChg chg="del">
          <ac:chgData name="Batir Daniel" userId="d9c00984ed3f3ae9" providerId="LiveId" clId="{76C38175-6990-4741-946B-6EB163048D7C}" dt="2022-11-02T03:36:39.083" v="163" actId="478"/>
          <ac:spMkLst>
            <pc:docMk/>
            <pc:sldMk cId="0" sldId="258"/>
            <ac:spMk id="2150" creationId="{00000000-0000-0000-0000-000000000000}"/>
          </ac:spMkLst>
        </pc:spChg>
        <pc:grpChg chg="del">
          <ac:chgData name="Batir Daniel" userId="d9c00984ed3f3ae9" providerId="LiveId" clId="{76C38175-6990-4741-946B-6EB163048D7C}" dt="2022-11-02T03:38:06.076" v="183" actId="478"/>
          <ac:grpSpMkLst>
            <pc:docMk/>
            <pc:sldMk cId="0" sldId="258"/>
            <ac:grpSpMk id="1896" creationId="{00000000-0000-0000-0000-000000000000}"/>
          </ac:grpSpMkLst>
        </pc:grpChg>
        <pc:grpChg chg="del">
          <ac:chgData name="Batir Daniel" userId="d9c00984ed3f3ae9" providerId="LiveId" clId="{76C38175-6990-4741-946B-6EB163048D7C}" dt="2022-11-02T03:36:20.826" v="156" actId="478"/>
          <ac:grpSpMkLst>
            <pc:docMk/>
            <pc:sldMk cId="0" sldId="258"/>
            <ac:grpSpMk id="2106" creationId="{00000000-0000-0000-0000-000000000000}"/>
          </ac:grpSpMkLst>
        </pc:grpChg>
        <pc:grpChg chg="del">
          <ac:chgData name="Batir Daniel" userId="d9c00984ed3f3ae9" providerId="LiveId" clId="{76C38175-6990-4741-946B-6EB163048D7C}" dt="2022-11-02T03:36:20.826" v="156" actId="478"/>
          <ac:grpSpMkLst>
            <pc:docMk/>
            <pc:sldMk cId="0" sldId="258"/>
            <ac:grpSpMk id="2114" creationId="{00000000-0000-0000-0000-000000000000}"/>
          </ac:grpSpMkLst>
        </pc:grpChg>
        <pc:grpChg chg="del">
          <ac:chgData name="Batir Daniel" userId="d9c00984ed3f3ae9" providerId="LiveId" clId="{76C38175-6990-4741-946B-6EB163048D7C}" dt="2022-11-02T03:36:20.826" v="156" actId="478"/>
          <ac:grpSpMkLst>
            <pc:docMk/>
            <pc:sldMk cId="0" sldId="258"/>
            <ac:grpSpMk id="2122" creationId="{00000000-0000-0000-0000-000000000000}"/>
          </ac:grpSpMkLst>
        </pc:grpChg>
        <pc:grpChg chg="del">
          <ac:chgData name="Batir Daniel" userId="d9c00984ed3f3ae9" providerId="LiveId" clId="{76C38175-6990-4741-946B-6EB163048D7C}" dt="2022-11-02T03:36:37.433" v="162" actId="478"/>
          <ac:grpSpMkLst>
            <pc:docMk/>
            <pc:sldMk cId="0" sldId="258"/>
            <ac:grpSpMk id="2130" creationId="{00000000-0000-0000-0000-000000000000}"/>
          </ac:grpSpMkLst>
        </pc:grpChg>
        <pc:picChg chg="add mod">
          <ac:chgData name="Batir Daniel" userId="d9c00984ed3f3ae9" providerId="LiveId" clId="{76C38175-6990-4741-946B-6EB163048D7C}" dt="2022-11-02T03:39:12.673" v="195" actId="1076"/>
          <ac:picMkLst>
            <pc:docMk/>
            <pc:sldMk cId="0" sldId="258"/>
            <ac:picMk id="25" creationId="{4065EDEA-212A-E523-30EC-60B4A4FADE80}"/>
          </ac:picMkLst>
        </pc:picChg>
      </pc:sldChg>
      <pc:sldChg chg="addSp delSp modSp mod">
        <pc:chgData name="Batir Daniel" userId="d9c00984ed3f3ae9" providerId="LiveId" clId="{76C38175-6990-4741-946B-6EB163048D7C}" dt="2022-11-02T04:13:32.020" v="1099" actId="14100"/>
        <pc:sldMkLst>
          <pc:docMk/>
          <pc:sldMk cId="0" sldId="259"/>
        </pc:sldMkLst>
        <pc:spChg chg="add del mod">
          <ac:chgData name="Batir Daniel" userId="d9c00984ed3f3ae9" providerId="LiveId" clId="{76C38175-6990-4741-946B-6EB163048D7C}" dt="2022-11-02T03:39:43.991" v="198" actId="478"/>
          <ac:spMkLst>
            <pc:docMk/>
            <pc:sldMk cId="0" sldId="259"/>
            <ac:spMk id="3" creationId="{62C3F7D2-82E4-DE09-A78B-0E986915F1C9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5" creationId="{5FB844E6-ECF7-6D4D-66E0-6F827D3C1149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6" creationId="{4C5D2ADA-2C43-8D3C-CA6B-7E8CC3D4E19A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7" creationId="{23148434-7FC7-4EC4-07F9-C7DB203F6929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8" creationId="{73C638D0-D1D9-04F4-118B-7CFE50891E55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9" creationId="{FEDE149C-BACF-155E-B78E-F9F5672DFF3A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10" creationId="{70505DE1-F49F-0AC4-0295-5A88E768EE9D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11" creationId="{11A78CF8-82A5-699A-79BD-752E9ACB9B13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12" creationId="{D25A845C-854E-5164-7750-E2166A91A8FB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13" creationId="{565B36C9-E13F-4CE7-D9D0-3266F8F5BB1A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14" creationId="{B966745C-5B29-2002-C046-7F8EC301E244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15" creationId="{D5BA7F60-196D-ABE2-F69F-3E99AB6FC6D7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16" creationId="{046BCD62-108D-D9DF-603C-2E3B2EE5D91D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17" creationId="{1923FA7F-4116-F209-0C4C-2FD1BA28861B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18" creationId="{DA0C1CC5-298C-8607-F574-2F6D081E8307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19" creationId="{9F336CA1-0ADC-40F5-1110-4B8A86B1C468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0" creationId="{F9B0E31D-30A4-1453-7AE4-337B3866B1F6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" creationId="{7308DC86-3620-7F93-157B-30A5135DEADD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" creationId="{8E4D185D-6D42-33ED-CEBF-0760BF2B3DE8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3" creationId="{111C11A3-8895-A494-7358-6F0D515273F7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4" creationId="{D54F16B0-A1C6-6E8F-1B59-818D81B699B8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5" creationId="{E51BCA18-29B8-4A9A-32C8-11E962E20A83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6" creationId="{6CC055FB-7C0E-340D-3062-9B8DBDCF4F4B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7" creationId="{83C1DBAC-24DA-CE90-42E6-83FAB46B2F06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8" creationId="{0C015DA3-B6E8-5FB8-DD50-CA6BD2D9B192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9" creationId="{95633C92-0568-C376-A260-F3448A1A78D1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30" creationId="{4386B648-0183-9D91-AC25-015BF08EEC05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31" creationId="{7395FCB4-A2A7-DCE1-7EEB-60345ACA17D4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32" creationId="{6D2D492C-37D9-DFC0-EEB4-A7624C30564E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33" creationId="{4F6B1A0F-F5F9-5BD7-3063-4D268C3D5C7D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34" creationId="{5DF8311B-7BC9-6A76-F1F9-4DB1DCFB752E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35" creationId="{55A8876D-3121-02F6-D176-58A6E68753D3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36" creationId="{398F07AC-7056-D46E-D695-A6080D95E457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37" creationId="{2A897062-FB67-417E-12A0-60E62C25938D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38" creationId="{77AFBE58-2EBE-7AD4-792F-4F876574C995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39" creationId="{EED848F6-DB39-9401-378E-FA2E1C3F0659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40" creationId="{586D9187-D337-4C22-73ED-6F79C72444FD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41" creationId="{D5D568B6-7E4C-AA0D-76F5-A8700E751FA5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42" creationId="{75FFAC2A-0E35-2018-C973-D2680127052D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43" creationId="{5E28758E-0464-D812-C8F8-877DF6BEC5B7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44" creationId="{09BAD056-1510-A57B-86FC-912B629DE8D3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45" creationId="{C5F0FE95-76CD-C495-1F15-7B1FBE523D23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46" creationId="{B5176ED1-E4C3-04A7-D7EA-5D7A60E011BE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47" creationId="{EE4C0418-70AE-C554-AA57-792F0FB670A4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48" creationId="{0C0125C2-8C84-71CF-D203-5DE9AE68B166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49" creationId="{D383F295-8A2B-63BB-EE66-CCAC2FDC67E5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50" creationId="{89DF90E7-2034-56E5-387A-43459BD5F5BA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51" creationId="{E8912F99-49BF-90BB-286F-0E23C946051B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52" creationId="{A36E33F3-8A82-B148-FB48-1265E6DEE1D7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53" creationId="{A0D10ADD-42F4-AF6D-9CB6-583BA8306EC5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54" creationId="{6C2090CE-2F78-1540-16F4-8A68A957FE3B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55" creationId="{2DC03542-164C-0367-9203-59D61AB3B461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56" creationId="{81AB94DE-26F3-911C-B676-12B4197D78DF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57" creationId="{81AB1FF3-DD99-8A40-6561-9DC9625C0FAF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58" creationId="{ED2517E9-BB69-0DF6-A7B4-B8F22F986037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59" creationId="{6BAF6989-962D-DD10-47C0-EF1EA1281B09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60" creationId="{54D84613-D46D-6C36-FE3C-9955F174BD26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61" creationId="{9BD5A27B-F0F3-058C-115E-53D190B15F98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62" creationId="{063188B8-8202-D310-B925-52251F879793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63" creationId="{3D977DEC-8CEB-CB30-C48B-083A31A5DC3F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12" creationId="{89FDDA92-8CC0-982F-B74A-39D7B946A06E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13" creationId="{D7BF3DFE-0EBF-D3C6-4385-BEF80C33AF2C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14" creationId="{457B896F-3311-33C1-1F5D-971FB7A77EDD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15" creationId="{49388316-D6C1-C268-B2E0-14E41B92EAEE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16" creationId="{25F75BF6-990B-94C9-9F80-A78F1A4ADA9A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17" creationId="{29F590BB-38E5-EF82-929F-8777D79322C5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18" creationId="{A37A9F9B-3173-40F2-03BD-AA51075F9185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19" creationId="{356C116B-384B-4D90-4E6B-13768E4F9736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20" creationId="{D874C45A-DD28-14B1-C876-9BBF662036BA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21" creationId="{4C6204FF-0C2B-2ACA-A352-B3BB325CA6BE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22" creationId="{8C3E1D00-0CC5-0BE8-F4B5-0B328DACCAFC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23" creationId="{A30554C8-9824-880C-2F0C-87F40BFA2C7A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24" creationId="{D064A438-D68D-D71A-A9A9-568C0F49ED3F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25" creationId="{3AEDD8F6-D75A-8130-392B-9A4CF6BDF864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26" creationId="{8D6CD7B4-EC48-2649-376B-C83A656F281B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27" creationId="{9D97B387-0947-0C9F-3842-ECCCFB1D788A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28" creationId="{597DC971-9DD7-D7DD-55CF-D25A9762782E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29" creationId="{9E1B0ACE-E91A-9F1E-0768-C3B1695713AA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30" creationId="{7167CFD7-DF81-511C-30CD-659D076A62D5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31" creationId="{D68EA919-6783-A74D-45BF-4851D886B9BB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32" creationId="{60186A53-169C-4247-0FE9-A64EEF84A982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33" creationId="{7A0B60E6-89BA-8597-C4DB-CB16ACFDE147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34" creationId="{91F852C1-7B96-420C-FA13-778BF846CB9C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35" creationId="{FBA7FDAC-16D0-2435-4B49-65A1171037F6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36" creationId="{DC252245-5873-1CEF-FAB9-2B8A15CEDC68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37" creationId="{35AA6D72-920C-E951-243A-675D9651C1E6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38" creationId="{CCACACF2-4FE8-00CB-7626-BE1762F7610D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39" creationId="{C51393E1-3C52-2EF3-593A-18AF1604B3D9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40" creationId="{14231E73-5D1F-4CB8-4E68-F5137745CF37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41" creationId="{3DB2E6A4-3F4D-57FE-1EDD-D3697023AD4B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42" creationId="{0AE09714-F35A-1D01-F5FF-486218DFD8BE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43" creationId="{FD7C825A-E3C9-6C60-FFBB-28A680F10CF9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44" creationId="{8B4D9431-08E9-208C-0499-5266B2E6425D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45" creationId="{07529FC7-5696-053B-2007-F2496710EED9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46" creationId="{AE91E970-C3F1-7643-01F3-86A7BC28A83F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47" creationId="{B4911592-FB09-B7F1-AEFF-AA73929701A7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48" creationId="{DE749392-55D7-3481-F6EA-C8395DDC217E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49" creationId="{078029D3-C327-12DC-CA5F-25DFD3AF4C93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50" creationId="{BF266A7E-C722-C77F-4BA2-FCAA68D3CF47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51" creationId="{CB09A5BF-BE92-0731-BDB4-F0B8D339F9AB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52" creationId="{C53C4E86-F455-BE4A-8488-D0B508615261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53" creationId="{85D9B28B-5CFB-3CA9-E480-215B06A5A25E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54" creationId="{2B5F6CFA-0DFF-9246-10A1-C7C8B0145EE4}"/>
          </ac:spMkLst>
        </pc:spChg>
        <pc:spChg chg="mod">
          <ac:chgData name="Batir Daniel" userId="d9c00984ed3f3ae9" providerId="LiveId" clId="{76C38175-6990-4741-946B-6EB163048D7C}" dt="2022-11-02T04:13:04.329" v="1096" actId="1076"/>
          <ac:spMkLst>
            <pc:docMk/>
            <pc:sldMk cId="0" sldId="259"/>
            <ac:spMk id="2155" creationId="{00000000-0000-0000-0000-000000000000}"/>
          </ac:spMkLst>
        </pc:spChg>
        <pc:spChg chg="del">
          <ac:chgData name="Batir Daniel" userId="d9c00984ed3f3ae9" providerId="LiveId" clId="{76C38175-6990-4741-946B-6EB163048D7C}" dt="2022-11-02T03:39:42.507" v="197" actId="478"/>
          <ac:spMkLst>
            <pc:docMk/>
            <pc:sldMk cId="0" sldId="259"/>
            <ac:spMk id="2156" creationId="{00000000-0000-0000-0000-000000000000}"/>
          </ac:spMkLst>
        </pc:spChg>
        <pc:spChg chg="mod">
          <ac:chgData name="Batir Daniel" userId="d9c00984ed3f3ae9" providerId="LiveId" clId="{76C38175-6990-4741-946B-6EB163048D7C}" dt="2022-11-02T04:12:59.289" v="1095" actId="1076"/>
          <ac:spMkLst>
            <pc:docMk/>
            <pc:sldMk cId="0" sldId="259"/>
            <ac:spMk id="2157" creationId="{00000000-0000-0000-0000-000000000000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58" creationId="{E7BE59F2-EA8F-6667-B956-77FD53B9DE66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59" creationId="{48C23940-4910-AE74-A8D8-0256DD9674EC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60" creationId="{8D17FC61-1F9D-116B-466F-A13BBD5310C6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61" creationId="{FA7764B5-AA24-21E6-0A6E-60A03B059405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62" creationId="{2D6EC80F-92E0-E6EB-BC33-1E73046C53A0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63" creationId="{AA827B95-3491-BF7B-B5CA-57E8F2CDA2BF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64" creationId="{18364ABC-25D4-64B4-01EE-5B8D362DCFC3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65" creationId="{046FED0C-D20B-3DD5-F5C6-B214B03C14B7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66" creationId="{A3AB7AA6-EADC-991A-D2F9-B6D92AE984EF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67" creationId="{16513446-0B69-5951-EDCB-946CEEC6E27C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68" creationId="{3FE8DCCA-EACA-7896-67AC-03E29650B374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69" creationId="{5C3E2F92-8380-672D-7219-1AF944B5DB71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70" creationId="{1B1BB2A4-BC13-4A90-B9FF-15F929355FC7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71" creationId="{ECFA80C1-AFA5-02BE-D7B2-086613810EAA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72" creationId="{10C35427-1ACB-B7DD-51F8-44F5290B923B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73" creationId="{C3E360F3-EBEE-E1BA-83AB-3DEF5D5A8887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74" creationId="{BB445317-CA1A-716C-5312-B0F2EBBF650C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75" creationId="{9E0051D5-EF4A-6141-952F-A82D3D0575ED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76" creationId="{99555A9F-47E0-DA43-8DA9-5917C87A9979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77" creationId="{0A331689-29A7-BE5F-3FC9-B7E73E7B96BE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78" creationId="{1719BAB9-617C-EE72-29AC-8AA8BA3640A9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79" creationId="{6745D8E4-FD96-1DEB-D98D-4CF6ADD684FF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80" creationId="{6AD3EAF0-972A-35C4-D4DF-E1F86B89B712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81" creationId="{371032C4-9D85-6F12-F0BE-81659306D713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82" creationId="{AAAF3317-8E3C-A8CE-8455-17263C99119E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83" creationId="{90B9EFE0-A251-BF35-1935-230B4AE9EBC0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84" creationId="{AD847F32-E938-E2F5-E7BB-30FA0E7669DD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85" creationId="{32525381-A38D-EFD8-E00B-2947054C2053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86" creationId="{468BC0DA-5DC6-4F86-6B74-28F95F57A38D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87" creationId="{6054A8AF-51D1-C14A-5DB5-0E4DA3853091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88" creationId="{834D3EB7-3152-4FC5-7970-ED1480290A08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89" creationId="{63361F54-FC67-B5E2-F453-B3ED9AF1D3C6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90" creationId="{BC80B4AC-3642-D86F-57DD-D59BCAAE7DCB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91" creationId="{845FB276-0CA4-5061-87D2-D3CA9120D12F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92" creationId="{51C4BDDA-CEBC-BAB3-35A6-8F39F17DF58E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93" creationId="{0393877D-E4CB-C991-04A7-1F758D885A54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94" creationId="{D3836F03-8E5E-F50F-2181-C2EE467E6911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95" creationId="{1700C449-B6E0-5F7B-BB65-2838CBD1A091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96" creationId="{17C3A6CF-FE39-7BA4-4E25-377D44D568BA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97" creationId="{4E6A78BC-8044-5004-868B-DDAB5FD549C1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98" creationId="{3959D52F-1259-A928-052E-49A4E83B761E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199" creationId="{232EB6D4-C3D7-5CBD-19FC-24A98EDB96F5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00" creationId="{A7F4631F-FA1B-F3A5-3325-888F610C0751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01" creationId="{CEAF4F26-53E2-23B7-30B3-73903EB132EE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02" creationId="{CCBAB5FB-FAFB-D9B6-23BB-8785C93A04B7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03" creationId="{D65BA89B-CBDD-1A65-05E6-953E547178EF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04" creationId="{8E6A5B3A-D9D0-ECF9-30C2-CC6151ADFFD3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05" creationId="{B99F9014-9CC0-222B-65CF-FA58F6060F36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06" creationId="{37277C19-554C-C62D-C8A3-207BA7CAECA0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07" creationId="{11A29126-C94B-C365-069B-C4E32BC9385A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08" creationId="{21694EB4-0ECC-2542-EBB8-A4D9B445F9D9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09" creationId="{4DBDC6BC-F201-1CE6-3867-2109A1A89C3C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10" creationId="{7B68A10D-CB27-06A3-97EA-DC30CFC687DC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11" creationId="{AA9D3132-0B21-7E0A-C8F1-5E26A4AEC196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12" creationId="{6CA1D2B4-DB21-6AB6-CD32-C86F4AF505C3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13" creationId="{05988273-6A20-707A-8791-7BBFD629A6FB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14" creationId="{DFC558A5-A31F-D47B-8912-6F6F9FF91EF8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15" creationId="{4DBA62D7-41E1-3311-9C85-FA7AD5B9AE5E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16" creationId="{AA7D3746-B80A-FD9E-5082-797D70EE808B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17" creationId="{0CF8CD37-B780-569C-44DF-47B10A368BA8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18" creationId="{347773FF-F3F5-7C1B-AA89-68C4CA948445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19" creationId="{DA1BCF51-ECB5-3C6F-955C-9DEC403B14CB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20" creationId="{DA8FCB99-1BFE-979C-D527-852B4C27BCD5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21" creationId="{DF22980B-7177-3459-ACB5-77CD7C575E3B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22" creationId="{DB7EA3F1-9988-ECCA-225B-2CF9CEF79878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23" creationId="{84A0B969-0749-3B62-BB68-FF00DEB6F29B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24" creationId="{D7E5E87E-A85C-F191-147C-A8D8F26B61BA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25" creationId="{4FCBFA55-1258-3021-5076-79F776E1ECCA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26" creationId="{6A364364-A105-0BDF-91D2-A9AD9B9B8F6B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27" creationId="{032255EA-D21C-BF03-5E7F-D09EFE28A0B8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28" creationId="{C427E7F6-A495-7B83-8CCB-B05382CB840A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29" creationId="{0CF6AB14-6064-1092-2751-B424164740A3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30" creationId="{45695A49-1FD6-1C7F-1F16-E0A2B6A52D12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31" creationId="{30F538BD-CE14-0581-9523-B43D10C6B927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32" creationId="{6FB5B7C4-3A56-6447-4662-2D7523BF643D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33" creationId="{5EF492B4-9896-CBC3-2B49-75F98C378511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34" creationId="{6518CDFF-83CA-E8AC-6106-51FDDB56D4C4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35" creationId="{3A0275C7-955A-DD60-ADEF-550876402BE4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36" creationId="{1986C16D-99D9-F48A-D6BC-3D44127F8DDB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37" creationId="{F4E09BE8-1DB3-EF8D-24FF-5A2D6102742A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38" creationId="{772BECED-1461-C2C2-D96A-F897933517F2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39" creationId="{664569A4-8D6C-B9F1-6ED7-B09D046CCA4C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40" creationId="{9BC8A947-268A-BEDB-E95C-EC60282A236E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41" creationId="{46318340-4289-A726-F3AB-29AA8F56BBAE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42" creationId="{816EE669-AE20-C8FF-E8AD-76761A5A7FE9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43" creationId="{ED7DEDF3-3C11-3A7D-B125-3E38D2A533DE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44" creationId="{EFB8E9F2-2F57-E129-0C3B-BD426E03316E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45" creationId="{C454B342-BCCF-BE47-44E8-4654DFFB81CB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46" creationId="{947B7312-BEB6-D910-2D7E-525DAD181211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47" creationId="{12F238B6-60AE-BD64-E7B5-14BA1E5532B9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48" creationId="{CEEBE99A-571F-4BF0-7FB6-D0769DD89F83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49" creationId="{269A2247-3F2D-F561-2792-8D2EFCC191F3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50" creationId="{81BF577D-227A-1067-6EC1-1CE42E04393D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51" creationId="{C952F6A4-18D9-260D-6F3D-A8D6FD6266CA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52" creationId="{07621FA8-FBBA-389A-CF79-C1CF9924C656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53" creationId="{23BFF8A4-ADE3-28DB-D712-4159B36C6E2F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54" creationId="{43F467E8-EB3A-07D1-BE4A-C3337928825E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55" creationId="{979538A8-320A-9124-733A-2E60D66739AF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56" creationId="{7DCE5F35-A1B9-762F-9E1E-22DE624B3EFB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57" creationId="{5710C287-0EA8-BAD1-E4F8-E7F4FDE204BD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58" creationId="{AB141C46-0D70-F474-112A-FD52748CF384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59" creationId="{2D0E6B0F-FC72-DB9E-DEF3-079080D952F6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60" creationId="{0D2FD8B6-AC9A-45EA-A421-CD4817EED9B4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61" creationId="{51AD5335-DD91-49C1-A443-2A4B0CF1FB0B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62" creationId="{379028C8-1E6E-9AF4-9461-1BB38A271AD7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63" creationId="{756B941D-C7FB-CA04-8F3A-66087F3542FC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64" creationId="{30A469D6-F60D-BC1A-4B98-77310A86C269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65" creationId="{ADF79A93-CC79-6F52-6740-693673E2C91F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66" creationId="{7037D92A-C6CB-DE57-2FC8-E32A3C26F2B8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67" creationId="{AEBDAE3D-0652-0E85-6DF3-F7FB4EBE9E49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68" creationId="{47D7B9F6-33AC-971F-58BD-01C6BE86E876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69" creationId="{265997AF-F765-72AB-5FEA-E162A0E9258D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70" creationId="{1383E337-7183-ED74-4943-0E02F2005D5C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71" creationId="{BBCB0622-C25D-0589-4B2A-B1A8FB5F0A39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72" creationId="{AE033F30-F446-BAEB-EDB7-4EE0B1FF5939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73" creationId="{03FB99B9-AC2F-2B7E-D827-2B41AC4A1BEA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74" creationId="{181B5C90-E7F7-2CDB-AC6E-42F9B671A699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75" creationId="{0D907F40-3273-3A44-383E-B4B968000816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76" creationId="{0C338DA8-5782-0CD5-80DB-E97E1F18E2C9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77" creationId="{0058FD58-BEAC-012B-7695-BFE2AAFE89F3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78" creationId="{7EBBE3C3-CF5F-C334-4C4A-84073FF4E449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79" creationId="{5AABC953-9348-BE88-09B3-DC75C97D56D8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80" creationId="{5D57A9CD-D7D3-869E-F38D-47393C0B0335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81" creationId="{29A88B8F-D95D-BD51-3B1D-0821007B4EC9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82" creationId="{D08076FD-441B-B713-E075-E03E5073E8D7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83" creationId="{9E66CF64-50B0-4CD5-9BE5-B5D1F3578E0B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84" creationId="{5A52F5C2-58CC-33FD-A283-48BA6B99CB4B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85" creationId="{C235EB5A-B775-DF1B-F36D-C0E139170B83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86" creationId="{FF32AE63-F4D7-9162-5BDF-E2944C420E8C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87" creationId="{3A159A6B-3A54-9D67-68B4-BE3C8EB09E09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88" creationId="{F691819B-5FF5-FA14-3FE7-ABFB5819CC1E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89" creationId="{6DD2EC9A-0B4B-CBD1-290F-BFF9B443DD78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90" creationId="{6382C392-5DDC-76F9-508B-E52505D0A9B6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91" creationId="{DD5CAD60-7F2E-2871-0387-6418CF238A2B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92" creationId="{2F356B6A-1406-6999-3CAA-70421422666C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93" creationId="{6B76D43B-0B2D-16C8-CCB2-09714C9F8B98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94" creationId="{81F067C3-CA7C-91BB-5382-91C3D3FEBE40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95" creationId="{057FBA58-E9B8-7573-CEE0-8F0873307C6E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96" creationId="{D165B6ED-D1A5-DE83-FC7E-C5FD22FCE4A4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97" creationId="{3ABDA012-FDF4-EE71-DEF0-9FCDC5F7F027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98" creationId="{EC72FC76-072A-B63F-A744-AE271DE40E38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299" creationId="{2E128984-77DD-D951-3013-4021BD73B9DD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300" creationId="{F667B693-9EBB-75D3-A557-8524B65F045F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301" creationId="{634304E7-E661-06C9-AC83-7E7EDF7CCAAC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302" creationId="{04114CEC-BB0F-03CB-9B3A-76DC0D9459BB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303" creationId="{192CA992-89AC-79F9-9915-7547459381C2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304" creationId="{5075C2E5-2A93-E510-D12E-D1351B288106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305" creationId="{26C1CE00-B788-8CE9-8000-740EBC23C409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306" creationId="{FF56C7D3-4F51-4E3B-C4F0-F0731891AF27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307" creationId="{0F4624EA-C730-959E-2953-23868B918CB5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308" creationId="{979FF6BD-FC60-53DE-57D2-DC234C22A381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309" creationId="{77999286-98F8-BF4F-39CD-1E996CD39865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310" creationId="{E74801E1-5362-A2FF-77C7-7737C5761687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311" creationId="{A3951FA8-AC3A-F901-D67C-8D7F2D713E1F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312" creationId="{CF99C1E8-0066-C240-D7C2-225A674F5677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313" creationId="{58255B51-54F7-9794-E25E-CD4E9459A158}"/>
          </ac:spMkLst>
        </pc:spChg>
        <pc:spChg chg="mod">
          <ac:chgData name="Batir Daniel" userId="d9c00984ed3f3ae9" providerId="LiveId" clId="{76C38175-6990-4741-946B-6EB163048D7C}" dt="2022-11-02T04:12:34.733" v="1088"/>
          <ac:spMkLst>
            <pc:docMk/>
            <pc:sldMk cId="0" sldId="259"/>
            <ac:spMk id="2314" creationId="{3111A9E9-A7AC-AAF1-3BBE-B3DB007F924D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16" creationId="{4486B69E-4A8E-0F4D-B2CD-713E9567C3B9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17" creationId="{BF95E273-DC61-94E7-DD03-2B4249099A15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18" creationId="{21C21E8C-7647-32A6-0259-5F995E791F5A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19" creationId="{C4A2624F-3792-5C91-44C2-A9FEAAA32B51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20" creationId="{4D363437-9E23-179D-A10A-9BAD7E281866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21" creationId="{DADFD847-3933-804E-5C62-2A9796FC1797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22" creationId="{3E3901BB-5D06-0350-8918-FE4900EB98E1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23" creationId="{CFD38B63-5627-FADF-689F-EF3EBEC523EB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24" creationId="{145BEEC4-10BC-45B7-D904-3271509C469E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25" creationId="{588227C7-C421-18C5-9884-DC12152B4688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26" creationId="{A760BA50-C276-7A14-B08D-2C304296F2D5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27" creationId="{3E02BDC7-AECC-90F4-3B5B-CCB3A7AE4858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28" creationId="{DAF09A6B-3805-0771-2717-9E12C15A0EF4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29" creationId="{B6E4475D-AD43-286B-17A2-CEF98A666480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30" creationId="{30677EC5-EC0F-270E-4D81-777853AA9291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31" creationId="{4F7F20A1-2C7C-39BF-5E37-B90C883CAD82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32" creationId="{1E197861-3780-2A64-E9F2-2045FB48834F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33" creationId="{61AD8DA4-0D87-7528-E7EC-B1F3D7476238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34" creationId="{9A878E86-3537-FEF0-326D-ABC5B9BBC226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35" creationId="{E21B9049-0B3E-DA35-901F-C34DB817A55C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36" creationId="{207EE173-7053-5FD2-79B7-F54F4F83EA2F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37" creationId="{CD526C84-CDD2-B270-2AA8-9AFA024F9E81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38" creationId="{ADFE9A0F-EFC4-222D-43F7-B6F17F619D92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39" creationId="{48EA57D2-6C4B-E9C4-E014-C1798604366F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40" creationId="{5CFB3E4E-232D-BE66-1EA9-C2F0F621A1A1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41" creationId="{0A3C2BF0-C9E5-EC70-272B-7E733FD5C7E9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42" creationId="{7F39ED7D-870A-8628-49F2-6A1279D4917D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43" creationId="{5C2F8B40-6EED-F5BC-2F79-4F39F09ECF0C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44" creationId="{90082C99-AACD-C3EA-9CFC-56B7A058D719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45" creationId="{B9B549F7-9FBE-8367-E82B-B9803A131B95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46" creationId="{9325AB20-8119-86C5-16A8-D534B8FCE246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47" creationId="{8FF84135-B5FB-5983-62E8-1C5D3E7C6A42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48" creationId="{F5D40897-F3F2-D8E5-B8CB-B66E85063BCD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49" creationId="{75209DF8-FD5C-8B91-0D0C-06AA9224EDCC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50" creationId="{8D823DBA-E2E6-79A4-D499-FA867024F6D8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51" creationId="{D32D8AEE-87D9-ABC0-2B80-D3D6E5990FA0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52" creationId="{80CC52AD-24D2-CC46-9BF4-A6D013B1693D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53" creationId="{C1C93C95-D05F-E8C2-782C-6D5650F5ED54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54" creationId="{7AD53754-01E6-FB91-D709-2B635BD97630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55" creationId="{5B5363C6-8E5D-6BCE-5D59-C5B9DC6CF064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56" creationId="{382DB7EB-0127-983C-8E98-853CF65EBAAC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57" creationId="{582EF929-6308-A780-2892-888DBACBDE83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58" creationId="{C2E2CF5A-9F0E-253E-06AD-720C619D6C47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59" creationId="{8C72B598-160A-A68F-025F-9DEB5E246ED2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60" creationId="{12426731-C854-8BB8-885E-1F85975DCE55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61" creationId="{D15CCF51-D2B3-8C8C-AC94-BFF513E40648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62" creationId="{6F215C6C-2504-9689-E69A-D52C221D022C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63" creationId="{477100B2-BAD2-1AB7-CB48-65694971FD74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64" creationId="{77E95E14-CE34-2586-B58C-B10E3A58D6C1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65" creationId="{0940D485-DDA3-675A-5C2F-2CAFC7032B5F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66" creationId="{4EFD375E-BE23-8F55-94B7-FB904575902F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67" creationId="{8738DB5B-7DEE-A4D0-43D5-A9C28F120193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68" creationId="{5440CFF9-9EDF-0220-0243-4B42461D37EE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69" creationId="{2055252D-9C3B-6BB2-B672-5F35E7966872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70" creationId="{A0E2DFFF-11F5-9F54-1D14-72EC75C74548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71" creationId="{C8DE20A4-35C3-A92B-1E8C-8085DB3FBE4F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72" creationId="{9CA82CFD-C4A8-9F54-349E-BE603D278BA8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73" creationId="{E3ABAB08-7CBF-87EC-73CD-4E1E097AD13B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74" creationId="{6E1FA3F0-2BB0-DB93-C212-B5B3FB0B7635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75" creationId="{56B0A818-A896-64F1-9246-67E2F3470857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76" creationId="{C0855D83-730E-005E-3E94-A0CF56E814D8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77" creationId="{C166136E-CC26-F3B9-453F-1F89997F3F68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78" creationId="{156B81A5-7E46-30F4-5005-35D8F55549B5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79" creationId="{02AE35F1-5F7A-48F0-284E-F60DE614EC6D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80" creationId="{3CCC86AB-B63C-789E-76D6-ABDD4793BD56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81" creationId="{B6AD2F41-14D6-D883-5AC7-191F7925432B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82" creationId="{4D971156-7FFB-CE8F-453A-3550D92B0A27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83" creationId="{8D39C4A5-F580-5418-064A-6B9AA654AD97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84" creationId="{98D58B0D-13E3-33E5-D44D-38BA9B32FE90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85" creationId="{1BA2F7B0-044C-C93D-8EB7-C813790EF7C6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86" creationId="{947BF11F-D36B-AF1A-9253-86D94D324F3E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87" creationId="{32EA7E95-0B3E-D85E-36C0-AF8BEA13CAF2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88" creationId="{244D31F9-EB5E-FB02-38AA-F745D1C85F36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89" creationId="{0263D291-3367-FC4C-1086-513D4B05B556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90" creationId="{832C4A30-28F0-1829-9471-62FA937D85CC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91" creationId="{558E910B-4CFA-B9EA-6BE3-B3B1799AE30D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92" creationId="{592FA637-2A64-94EF-B039-445FC7281C18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93" creationId="{44B4114F-7ABB-C0BE-DA3B-BF525514A190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94" creationId="{F7D9C0E2-5CF4-F9E8-64D7-D369EFC6D524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95" creationId="{45CA8291-057C-F033-10BB-53B0415FAC29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96" creationId="{298EAFE1-2E84-AA62-7092-626B4E60FDA5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97" creationId="{4C272FC8-0C1D-B532-7A78-B98D9FA4DE4B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98" creationId="{BFF7A529-DD33-A813-A5E7-55B87A771EFB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399" creationId="{D40717D4-74FD-1E8B-2331-EF2DAC91D6CE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00" creationId="{A9B809D9-4EAD-5131-9004-35A9BE871C80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01" creationId="{1C14EF7D-AA4B-E95C-82F1-32CCC0578A2F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02" creationId="{DCF590E2-06C3-681D-191F-467B794D947A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03" creationId="{73CB94D7-B76D-0D87-9D65-1D8FB3F6C2DD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04" creationId="{E8519097-AD66-C70D-DA2A-ABA9DDA39DA1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05" creationId="{02402369-A7B8-F960-49ED-21AD96F02F10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06" creationId="{6CEB4E36-F70E-6DF9-8643-E44F5895B1B5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07" creationId="{03762B62-2A61-20F8-72DD-9D5E80AD8A14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08" creationId="{D2A885D7-BD1C-6447-B8E3-79618706BABD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09" creationId="{9A05D93B-17F7-C538-D9B5-9F54800F5A69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10" creationId="{80F71F88-FB3F-FB24-B60E-BA06BAB86420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11" creationId="{9FF6ECE5-248D-D93E-7284-C5B1863382A2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12" creationId="{E52C1709-3C6C-BAB0-7EDB-AA72300F9081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13" creationId="{6B2E41FD-A854-B85E-31F2-0B77E5492A8C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14" creationId="{4F2F4287-490A-E8CB-D6A4-EFC3A02E7E68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15" creationId="{20EA4C55-E624-3E0F-E379-0722CDFE951A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16" creationId="{991CE9BD-9F3A-182C-7BEC-A45F7D5BD5A2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17" creationId="{D062FC43-7D11-A675-16D7-FE5A85843EE5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18" creationId="{EF5A8629-4934-CE06-4E6B-1452AEAEA456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19" creationId="{4FC8D805-95E5-B810-DEB9-8C38C1588084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20" creationId="{BC9D88EE-2349-B525-8BE3-8D1B9A2D8AA3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21" creationId="{B8809011-BD46-93C3-50BB-232CEA30C3D0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22" creationId="{818D51BC-28F1-9421-B87C-A81B438D036D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23" creationId="{DE080DC6-9B96-574E-2578-997CD9143CB3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24" creationId="{7310A9CB-8F40-D70D-CAF3-E55AE90B1433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25" creationId="{9D4E79D4-AB0B-7DE9-05A9-554A5C1C05EC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26" creationId="{EFC52162-9DA6-CDA5-FBAA-CBD90F4040F5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27" creationId="{C91D3D62-0AED-A2E9-39FA-F4F15525297B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28" creationId="{5983B3A6-328A-B5B8-5252-9F2FC51EC562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29" creationId="{9109E202-479C-72D4-32B2-027C924179AC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30" creationId="{7EC8A9D5-D4D7-376E-A90F-DD34D59195CE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31" creationId="{C5E8BDF6-4DEA-B5DB-0886-43F00B1B069D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32" creationId="{C027036F-D3EA-FB11-BB4E-A6BADEFE0DBE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33" creationId="{17535C61-824D-BF36-388A-C531A763971F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34" creationId="{25868BE8-F47E-5E72-2D82-F02B9CB193A9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35" creationId="{36E5DBA5-0110-5531-3480-7E102331D864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36" creationId="{2ECF0C06-5CD5-D87E-0114-12C0A58E4C60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37" creationId="{C6B9921E-3507-90B0-8194-CFAC42DFBDA7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38" creationId="{AF84C18B-C579-0D84-F351-BF4E7DC6DB3A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39" creationId="{E5043174-D974-5017-CB06-E20481489352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40" creationId="{F0FC212B-9723-430F-4CF1-CD5B0C362566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41" creationId="{2C81D191-FF47-0518-1715-F11E7A834A9A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42" creationId="{E0CDD1C3-E72D-339F-1A9B-0379DA384442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43" creationId="{7A29D874-04D2-EEFD-713A-2BF6791B9806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44" creationId="{2B0F6CCC-91DC-3219-5693-34730AEE8CB0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45" creationId="{0E0636F7-4F24-1686-ECC1-F5E1AAD087E2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46" creationId="{4CB4BC18-15C0-A7EE-B2C1-C03F30CFAD76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47" creationId="{131BC657-4F10-26F3-287C-9E73709737E0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48" creationId="{00D7F459-76B0-34C0-387F-85F727AD9D37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49" creationId="{D380BB55-2CF1-4E36-6297-75DC55509085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50" creationId="{0CB3289D-4DEC-275F-A0B2-CB90246FED50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51" creationId="{47CED7E8-D370-F13A-4B5E-E0CEFB4BAB6E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52" creationId="{6D4D78F9-626E-5619-F569-D90EA9C51754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53" creationId="{B144B71F-7EF9-FFA0-819D-DEF755B19BF0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54" creationId="{CA7F2985-03D9-E7D0-2726-5130298FF5D2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55" creationId="{E39BC278-2024-6099-154A-11CC1264B273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56" creationId="{94E2A66A-4C21-863B-7206-953FD8A1C918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57" creationId="{79F50291-0C89-79D1-D006-CA9F88B2B76C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58" creationId="{419705F4-6A29-B21E-6F47-83D3041FCEF5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59" creationId="{D327E15F-5052-5E2B-0427-56E9AFC351EA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60" creationId="{8171FE3F-B3C1-7118-886E-1FCA4A23950A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61" creationId="{8A6548DA-9B0D-8218-0DD2-65880BFFA56E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62" creationId="{5AFCD699-DCE2-6EDE-F90D-8747E11D9BD5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63" creationId="{406929C4-01EA-FFA9-BBDE-F1AE03E7E40D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64" creationId="{F3C3D60F-12FB-9049-751E-A2EF4C0E4AD9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65" creationId="{7011D89D-8FE0-62B7-FC05-9D33C3E16D2D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66" creationId="{57E80241-82DE-F1F9-B71D-044A9F735207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67" creationId="{6D9BC882-7EF9-7E38-28F8-A1164746F330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68" creationId="{DB566FEA-62E8-6605-5DBF-6615369F4A80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69" creationId="{633AA9E4-8691-5B5C-19E4-E1246073AEED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70" creationId="{AA2FFD25-9C87-6E4C-DC21-56CD8347FD84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71" creationId="{107C6975-B4C6-143A-3C0F-AC472151649F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72" creationId="{49334190-AA72-078F-D326-FC6FACF158FD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73" creationId="{CCF63AB0-39A2-F34A-0BA1-449B42B85AD3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74" creationId="{846E6BDC-77FC-9BB5-BA07-5CFE02C48511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75" creationId="{0CE03C9D-59D7-52FF-2B8C-DE0F8131E068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76" creationId="{35BBE74B-AD85-6C6C-72F5-4424E29D63E4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77" creationId="{9ACF7093-923B-3C4B-9E2A-2035933E02BF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78" creationId="{694B4700-46CA-9B10-4C32-E2DAC3CAFC77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79" creationId="{D21C0696-7E38-24F8-FD16-FB8E3C95D5AB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80" creationId="{DE033A16-49A2-193B-ACC2-F48EFB0D27F6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81" creationId="{2DD9DB6C-F8B0-0972-C2B9-1DF5097F34E0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82" creationId="{1C528265-0ACE-FCF9-D632-EF2A4D2B3A00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83" creationId="{9DF00E0D-235B-0D34-C842-4035A4DC5772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84" creationId="{AD02A560-22E4-0E1E-C814-B0B3DD62890B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85" creationId="{050EAB89-4E90-C0CE-C9A9-FF639E3499D3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86" creationId="{6C829378-18C6-0ECA-84AF-052F9945870A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87" creationId="{059B38EE-95E8-B3F4-4641-F26427728CE4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88" creationId="{A802CECA-660F-E2DC-A109-0E2649F826DC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89" creationId="{51B9F4E9-4C3F-A091-EE43-133CC489EBE1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90" creationId="{A85FA4C2-2AE5-0D59-2716-A05A5F7F80B4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91" creationId="{CD578623-962A-11F1-11E8-1A6C5AA7632C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92" creationId="{4E625624-3799-FE78-C8B4-C7500053958B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93" creationId="{6EE2594D-67BA-EEFE-FE25-7FA6878AC03E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94" creationId="{D9A48E8F-0C4B-A400-9950-17047A44A5CD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95" creationId="{A5518336-6B20-6395-33F6-2DD63CCB0AED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96" creationId="{5B0D0FC0-F618-D1A0-E1C0-B62EF8D3A36F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97" creationId="{1B5F3432-751E-D3C1-39A4-779100D42DEB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98" creationId="{41CBE545-58AB-29B2-49F2-5381BFB275C6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499" creationId="{A3A13D36-2413-4417-17B6-C534292D9D94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500" creationId="{BD0E814D-F9F0-EF7F-DD76-26DDA162C5E3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501" creationId="{11E16430-E22A-44E4-08BA-1ECF270DFA4D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502" creationId="{2FA71262-DEDC-59DA-0608-9D3501157042}"/>
          </ac:spMkLst>
        </pc:spChg>
        <pc:spChg chg="mod">
          <ac:chgData name="Batir Daniel" userId="d9c00984ed3f3ae9" providerId="LiveId" clId="{76C38175-6990-4741-946B-6EB163048D7C}" dt="2022-11-02T04:13:27.348" v="1097"/>
          <ac:spMkLst>
            <pc:docMk/>
            <pc:sldMk cId="0" sldId="259"/>
            <ac:spMk id="2503" creationId="{C48F915E-2CD5-43DF-76E6-542F683546EE}"/>
          </ac:spMkLst>
        </pc:spChg>
        <pc:grpChg chg="add mod">
          <ac:chgData name="Batir Daniel" userId="d9c00984ed3f3ae9" providerId="LiveId" clId="{76C38175-6990-4741-946B-6EB163048D7C}" dt="2022-11-02T04:12:53.698" v="1094" actId="1076"/>
          <ac:grpSpMkLst>
            <pc:docMk/>
            <pc:sldMk cId="0" sldId="259"/>
            <ac:grpSpMk id="4" creationId="{ED34FA88-9D37-06B8-C2D7-F741B58FBC47}"/>
          </ac:grpSpMkLst>
        </pc:grpChg>
        <pc:grpChg chg="add mod">
          <ac:chgData name="Batir Daniel" userId="d9c00984ed3f3ae9" providerId="LiveId" clId="{76C38175-6990-4741-946B-6EB163048D7C}" dt="2022-11-02T04:13:32.020" v="1099" actId="14100"/>
          <ac:grpSpMkLst>
            <pc:docMk/>
            <pc:sldMk cId="0" sldId="259"/>
            <ac:grpSpMk id="2315" creationId="{588EB0CE-FF2E-8DF6-3199-ECC99D682089}"/>
          </ac:grpSpMkLst>
        </pc:grpChg>
      </pc:sldChg>
      <pc:sldChg chg="addSp delSp modSp mod modNotes">
        <pc:chgData name="Batir Daniel" userId="d9c00984ed3f3ae9" providerId="LiveId" clId="{76C38175-6990-4741-946B-6EB163048D7C}" dt="2022-11-02T04:12:10.605" v="1087" actId="478"/>
        <pc:sldMkLst>
          <pc:docMk/>
          <pc:sldMk cId="0" sldId="260"/>
        </pc:sldMkLst>
        <pc:spChg chg="del">
          <ac:chgData name="Batir Daniel" userId="d9c00984ed3f3ae9" providerId="LiveId" clId="{76C38175-6990-4741-946B-6EB163048D7C}" dt="2022-11-02T03:42:33.318" v="212" actId="478"/>
          <ac:spMkLst>
            <pc:docMk/>
            <pc:sldMk cId="0" sldId="260"/>
            <ac:spMk id="2165" creationId="{00000000-0000-0000-0000-000000000000}"/>
          </ac:spMkLst>
        </pc:spChg>
        <pc:spChg chg="mod">
          <ac:chgData name="Batir Daniel" userId="d9c00984ed3f3ae9" providerId="LiveId" clId="{76C38175-6990-4741-946B-6EB163048D7C}" dt="2022-11-02T03:53:52.716" v="280" actId="2"/>
          <ac:spMkLst>
            <pc:docMk/>
            <pc:sldMk cId="0" sldId="260"/>
            <ac:spMk id="2177" creationId="{00000000-0000-0000-0000-000000000000}"/>
          </ac:spMkLst>
        </pc:spChg>
        <pc:spChg chg="mod">
          <ac:chgData name="Batir Daniel" userId="d9c00984ed3f3ae9" providerId="LiveId" clId="{76C38175-6990-4741-946B-6EB163048D7C}" dt="2022-11-02T03:53:57.955" v="316" actId="2"/>
          <ac:spMkLst>
            <pc:docMk/>
            <pc:sldMk cId="0" sldId="260"/>
            <ac:spMk id="2178" creationId="{00000000-0000-0000-0000-000000000000}"/>
          </ac:spMkLst>
        </pc:spChg>
        <pc:grpChg chg="del">
          <ac:chgData name="Batir Daniel" userId="d9c00984ed3f3ae9" providerId="LiveId" clId="{76C38175-6990-4741-946B-6EB163048D7C}" dt="2022-11-02T03:42:30.261" v="210" actId="478"/>
          <ac:grpSpMkLst>
            <pc:docMk/>
            <pc:sldMk cId="0" sldId="260"/>
            <ac:grpSpMk id="2162" creationId="{00000000-0000-0000-0000-000000000000}"/>
          </ac:grpSpMkLst>
        </pc:grpChg>
        <pc:grpChg chg="del">
          <ac:chgData name="Batir Daniel" userId="d9c00984ed3f3ae9" providerId="LiveId" clId="{76C38175-6990-4741-946B-6EB163048D7C}" dt="2022-11-02T03:42:31.523" v="211" actId="478"/>
          <ac:grpSpMkLst>
            <pc:docMk/>
            <pc:sldMk cId="0" sldId="260"/>
            <ac:grpSpMk id="2166" creationId="{00000000-0000-0000-0000-000000000000}"/>
          </ac:grpSpMkLst>
        </pc:grpChg>
        <pc:picChg chg="add mod">
          <ac:chgData name="Batir Daniel" userId="d9c00984ed3f3ae9" providerId="LiveId" clId="{76C38175-6990-4741-946B-6EB163048D7C}" dt="2022-11-02T04:12:06.539" v="1084" actId="1076"/>
          <ac:picMkLst>
            <pc:docMk/>
            <pc:sldMk cId="0" sldId="260"/>
            <ac:picMk id="3" creationId="{A9994978-457E-7B8B-AAE9-A5AEEDDE8691}"/>
          </ac:picMkLst>
        </pc:picChg>
        <pc:picChg chg="add del mod">
          <ac:chgData name="Batir Daniel" userId="d9c00984ed3f3ae9" providerId="LiveId" clId="{76C38175-6990-4741-946B-6EB163048D7C}" dt="2022-11-02T04:12:10.605" v="1087" actId="478"/>
          <ac:picMkLst>
            <pc:docMk/>
            <pc:sldMk cId="0" sldId="260"/>
            <ac:picMk id="4" creationId="{4A1F06FD-6E47-4EEA-A4C3-5F623AE52B60}"/>
          </ac:picMkLst>
        </pc:picChg>
      </pc:sldChg>
      <pc:sldChg chg="addSp delSp modSp mod">
        <pc:chgData name="Batir Daniel" userId="d9c00984ed3f3ae9" providerId="LiveId" clId="{76C38175-6990-4741-946B-6EB163048D7C}" dt="2022-11-02T04:11:52.912" v="1082" actId="1076"/>
        <pc:sldMkLst>
          <pc:docMk/>
          <pc:sldMk cId="0" sldId="261"/>
        </pc:sldMkLst>
        <pc:spChg chg="add del mod">
          <ac:chgData name="Batir Daniel" userId="d9c00984ed3f3ae9" providerId="LiveId" clId="{76C38175-6990-4741-946B-6EB163048D7C}" dt="2022-11-02T03:47:58.975" v="237" actId="478"/>
          <ac:spMkLst>
            <pc:docMk/>
            <pc:sldMk cId="0" sldId="261"/>
            <ac:spMk id="3" creationId="{81B87EDA-3DC4-B8FB-ECA4-9CFBFAAB65A3}"/>
          </ac:spMkLst>
        </pc:spChg>
        <pc:spChg chg="add del mod">
          <ac:chgData name="Batir Daniel" userId="d9c00984ed3f3ae9" providerId="LiveId" clId="{76C38175-6990-4741-946B-6EB163048D7C}" dt="2022-11-02T03:47:58.975" v="237" actId="478"/>
          <ac:spMkLst>
            <pc:docMk/>
            <pc:sldMk cId="0" sldId="261"/>
            <ac:spMk id="5" creationId="{F53A877E-8CBF-478C-4EAC-6AC818353C43}"/>
          </ac:spMkLst>
        </pc:spChg>
        <pc:spChg chg="add del mod">
          <ac:chgData name="Batir Daniel" userId="d9c00984ed3f3ae9" providerId="LiveId" clId="{76C38175-6990-4741-946B-6EB163048D7C}" dt="2022-11-02T03:47:58.975" v="237" actId="478"/>
          <ac:spMkLst>
            <pc:docMk/>
            <pc:sldMk cId="0" sldId="261"/>
            <ac:spMk id="7" creationId="{E4B6A7C8-07F9-DDE9-6E34-6CE45001ADB6}"/>
          </ac:spMkLst>
        </pc:spChg>
        <pc:spChg chg="add del mod">
          <ac:chgData name="Batir Daniel" userId="d9c00984ed3f3ae9" providerId="LiveId" clId="{76C38175-6990-4741-946B-6EB163048D7C}" dt="2022-11-02T03:47:58.975" v="237" actId="478"/>
          <ac:spMkLst>
            <pc:docMk/>
            <pc:sldMk cId="0" sldId="261"/>
            <ac:spMk id="9" creationId="{D7CB9575-522A-8388-C149-EE5DEEA9AEB5}"/>
          </ac:spMkLst>
        </pc:spChg>
        <pc:spChg chg="add del mod">
          <ac:chgData name="Batir Daniel" userId="d9c00984ed3f3ae9" providerId="LiveId" clId="{76C38175-6990-4741-946B-6EB163048D7C}" dt="2022-11-02T03:48:06.246" v="239" actId="478"/>
          <ac:spMkLst>
            <pc:docMk/>
            <pc:sldMk cId="0" sldId="261"/>
            <ac:spMk id="11" creationId="{D9C5E934-CBA5-0091-3328-5C5FED939BCC}"/>
          </ac:spMkLst>
        </pc:spChg>
        <pc:spChg chg="mod">
          <ac:chgData name="Batir Daniel" userId="d9c00984ed3f3ae9" providerId="LiveId" clId="{76C38175-6990-4741-946B-6EB163048D7C}" dt="2022-11-02T04:11:52.912" v="1082" actId="1076"/>
          <ac:spMkLst>
            <pc:docMk/>
            <pc:sldMk cId="0" sldId="261"/>
            <ac:spMk id="2195" creationId="{00000000-0000-0000-0000-000000000000}"/>
          </ac:spMkLst>
        </pc:spChg>
        <pc:spChg chg="del">
          <ac:chgData name="Batir Daniel" userId="d9c00984ed3f3ae9" providerId="LiveId" clId="{76C38175-6990-4741-946B-6EB163048D7C}" dt="2022-11-02T03:47:56.633" v="236" actId="478"/>
          <ac:spMkLst>
            <pc:docMk/>
            <pc:sldMk cId="0" sldId="261"/>
            <ac:spMk id="2196" creationId="{00000000-0000-0000-0000-000000000000}"/>
          </ac:spMkLst>
        </pc:spChg>
        <pc:spChg chg="del">
          <ac:chgData name="Batir Daniel" userId="d9c00984ed3f3ae9" providerId="LiveId" clId="{76C38175-6990-4741-946B-6EB163048D7C}" dt="2022-11-02T03:48:02.582" v="238" actId="478"/>
          <ac:spMkLst>
            <pc:docMk/>
            <pc:sldMk cId="0" sldId="261"/>
            <ac:spMk id="2197" creationId="{00000000-0000-0000-0000-000000000000}"/>
          </ac:spMkLst>
        </pc:spChg>
        <pc:spChg chg="del">
          <ac:chgData name="Batir Daniel" userId="d9c00984ed3f3ae9" providerId="LiveId" clId="{76C38175-6990-4741-946B-6EB163048D7C}" dt="2022-11-02T03:47:56.633" v="236" actId="478"/>
          <ac:spMkLst>
            <pc:docMk/>
            <pc:sldMk cId="0" sldId="261"/>
            <ac:spMk id="2198" creationId="{00000000-0000-0000-0000-000000000000}"/>
          </ac:spMkLst>
        </pc:spChg>
        <pc:spChg chg="del">
          <ac:chgData name="Batir Daniel" userId="d9c00984ed3f3ae9" providerId="LiveId" clId="{76C38175-6990-4741-946B-6EB163048D7C}" dt="2022-11-02T03:47:56.633" v="236" actId="478"/>
          <ac:spMkLst>
            <pc:docMk/>
            <pc:sldMk cId="0" sldId="261"/>
            <ac:spMk id="2199" creationId="{00000000-0000-0000-0000-000000000000}"/>
          </ac:spMkLst>
        </pc:spChg>
        <pc:spChg chg="mod">
          <ac:chgData name="Batir Daniel" userId="d9c00984ed3f3ae9" providerId="LiveId" clId="{76C38175-6990-4741-946B-6EB163048D7C}" dt="2022-11-02T03:54:25.014" v="323" actId="1076"/>
          <ac:spMkLst>
            <pc:docMk/>
            <pc:sldMk cId="0" sldId="261"/>
            <ac:spMk id="2200" creationId="{00000000-0000-0000-0000-000000000000}"/>
          </ac:spMkLst>
        </pc:spChg>
        <pc:spChg chg="del">
          <ac:chgData name="Batir Daniel" userId="d9c00984ed3f3ae9" providerId="LiveId" clId="{76C38175-6990-4741-946B-6EB163048D7C}" dt="2022-11-02T03:47:56.633" v="236" actId="478"/>
          <ac:spMkLst>
            <pc:docMk/>
            <pc:sldMk cId="0" sldId="261"/>
            <ac:spMk id="2201" creationId="{00000000-0000-0000-0000-000000000000}"/>
          </ac:spMkLst>
        </pc:spChg>
        <pc:grpChg chg="del">
          <ac:chgData name="Batir Daniel" userId="d9c00984ed3f3ae9" providerId="LiveId" clId="{76C38175-6990-4741-946B-6EB163048D7C}" dt="2022-11-02T03:47:56.633" v="236" actId="478"/>
          <ac:grpSpMkLst>
            <pc:docMk/>
            <pc:sldMk cId="0" sldId="261"/>
            <ac:grpSpMk id="2187" creationId="{00000000-0000-0000-0000-000000000000}"/>
          </ac:grpSpMkLst>
        </pc:grpChg>
        <pc:grpChg chg="del">
          <ac:chgData name="Batir Daniel" userId="d9c00984ed3f3ae9" providerId="LiveId" clId="{76C38175-6990-4741-946B-6EB163048D7C}" dt="2022-11-02T03:47:56.633" v="236" actId="478"/>
          <ac:grpSpMkLst>
            <pc:docMk/>
            <pc:sldMk cId="0" sldId="261"/>
            <ac:grpSpMk id="2191" creationId="{00000000-0000-0000-0000-000000000000}"/>
          </ac:grpSpMkLst>
        </pc:grpChg>
        <pc:grpChg chg="del">
          <ac:chgData name="Batir Daniel" userId="d9c00984ed3f3ae9" providerId="LiveId" clId="{76C38175-6990-4741-946B-6EB163048D7C}" dt="2022-11-02T03:48:02.582" v="238" actId="478"/>
          <ac:grpSpMkLst>
            <pc:docMk/>
            <pc:sldMk cId="0" sldId="261"/>
            <ac:grpSpMk id="2202" creationId="{00000000-0000-0000-0000-000000000000}"/>
          </ac:grpSpMkLst>
        </pc:grpChg>
        <pc:grpChg chg="del">
          <ac:chgData name="Batir Daniel" userId="d9c00984ed3f3ae9" providerId="LiveId" clId="{76C38175-6990-4741-946B-6EB163048D7C}" dt="2022-11-02T03:47:56.633" v="236" actId="478"/>
          <ac:grpSpMkLst>
            <pc:docMk/>
            <pc:sldMk cId="0" sldId="261"/>
            <ac:grpSpMk id="2206" creationId="{00000000-0000-0000-0000-000000000000}"/>
          </ac:grpSpMkLst>
        </pc:grpChg>
        <pc:grpChg chg="del">
          <ac:chgData name="Batir Daniel" userId="d9c00984ed3f3ae9" providerId="LiveId" clId="{76C38175-6990-4741-946B-6EB163048D7C}" dt="2022-11-02T03:47:56.633" v="236" actId="478"/>
          <ac:grpSpMkLst>
            <pc:docMk/>
            <pc:sldMk cId="0" sldId="261"/>
            <ac:grpSpMk id="2212" creationId="{00000000-0000-0000-0000-000000000000}"/>
          </ac:grpSpMkLst>
        </pc:grpChg>
        <pc:picChg chg="add mod">
          <ac:chgData name="Batir Daniel" userId="d9c00984ed3f3ae9" providerId="LiveId" clId="{76C38175-6990-4741-946B-6EB163048D7C}" dt="2022-11-02T04:11:49.753" v="1081" actId="14100"/>
          <ac:picMkLst>
            <pc:docMk/>
            <pc:sldMk cId="0" sldId="261"/>
            <ac:picMk id="13" creationId="{77D19680-EFF8-9FF5-5F17-320E22FA999B}"/>
          </ac:picMkLst>
        </pc:picChg>
      </pc:sldChg>
      <pc:sldChg chg="addSp delSp modSp mod">
        <pc:chgData name="Batir Daniel" userId="d9c00984ed3f3ae9" providerId="LiveId" clId="{76C38175-6990-4741-946B-6EB163048D7C}" dt="2022-11-02T04:09:30.231" v="1032" actId="1076"/>
        <pc:sldMkLst>
          <pc:docMk/>
          <pc:sldMk cId="0" sldId="262"/>
        </pc:sldMkLst>
        <pc:spChg chg="add del mod">
          <ac:chgData name="Batir Daniel" userId="d9c00984ed3f3ae9" providerId="LiveId" clId="{76C38175-6990-4741-946B-6EB163048D7C}" dt="2022-11-02T03:54:59.670" v="327" actId="478"/>
          <ac:spMkLst>
            <pc:docMk/>
            <pc:sldMk cId="0" sldId="262"/>
            <ac:spMk id="3" creationId="{C7357F62-F1F6-17B2-9043-52EBCF349E67}"/>
          </ac:spMkLst>
        </pc:spChg>
        <pc:spChg chg="add del mod">
          <ac:chgData name="Batir Daniel" userId="d9c00984ed3f3ae9" providerId="LiveId" clId="{76C38175-6990-4741-946B-6EB163048D7C}" dt="2022-11-02T03:54:59.670" v="327" actId="478"/>
          <ac:spMkLst>
            <pc:docMk/>
            <pc:sldMk cId="0" sldId="262"/>
            <ac:spMk id="5" creationId="{19E56385-89DD-AE72-1861-3063AD87F8A4}"/>
          </ac:spMkLst>
        </pc:spChg>
        <pc:spChg chg="add del mod">
          <ac:chgData name="Batir Daniel" userId="d9c00984ed3f3ae9" providerId="LiveId" clId="{76C38175-6990-4741-946B-6EB163048D7C}" dt="2022-11-02T03:54:59.670" v="327" actId="478"/>
          <ac:spMkLst>
            <pc:docMk/>
            <pc:sldMk cId="0" sldId="262"/>
            <ac:spMk id="7" creationId="{F3467CBE-8E42-6386-888C-73306057236A}"/>
          </ac:spMkLst>
        </pc:spChg>
        <pc:spChg chg="add del mod">
          <ac:chgData name="Batir Daniel" userId="d9c00984ed3f3ae9" providerId="LiveId" clId="{76C38175-6990-4741-946B-6EB163048D7C}" dt="2022-11-02T03:54:59.670" v="327" actId="478"/>
          <ac:spMkLst>
            <pc:docMk/>
            <pc:sldMk cId="0" sldId="262"/>
            <ac:spMk id="9" creationId="{29674786-2AF6-0764-1280-62AEF1DABB2A}"/>
          </ac:spMkLst>
        </pc:spChg>
        <pc:spChg chg="add del mod">
          <ac:chgData name="Batir Daniel" userId="d9c00984ed3f3ae9" providerId="LiveId" clId="{76C38175-6990-4741-946B-6EB163048D7C}" dt="2022-11-02T03:55:08.322" v="329" actId="478"/>
          <ac:spMkLst>
            <pc:docMk/>
            <pc:sldMk cId="0" sldId="262"/>
            <ac:spMk id="11" creationId="{882F2D31-0C32-51EF-FEFE-CF80641047F2}"/>
          </ac:spMkLst>
        </pc:spChg>
        <pc:spChg chg="add del mod">
          <ac:chgData name="Batir Daniel" userId="d9c00984ed3f3ae9" providerId="LiveId" clId="{76C38175-6990-4741-946B-6EB163048D7C}" dt="2022-11-02T03:55:08.322" v="329" actId="478"/>
          <ac:spMkLst>
            <pc:docMk/>
            <pc:sldMk cId="0" sldId="262"/>
            <ac:spMk id="13" creationId="{3FDA3BE8-24CC-B88B-3CD2-222F498EAD37}"/>
          </ac:spMkLst>
        </pc:spChg>
        <pc:spChg chg="add del mod">
          <ac:chgData name="Batir Daniel" userId="d9c00984ed3f3ae9" providerId="LiveId" clId="{76C38175-6990-4741-946B-6EB163048D7C}" dt="2022-11-02T03:55:18.075" v="332" actId="478"/>
          <ac:spMkLst>
            <pc:docMk/>
            <pc:sldMk cId="0" sldId="262"/>
            <ac:spMk id="15" creationId="{3F72ACF4-262C-9D98-3245-58B82AC47BFE}"/>
          </ac:spMkLst>
        </pc:spChg>
        <pc:spChg chg="mod">
          <ac:chgData name="Batir Daniel" userId="d9c00984ed3f3ae9" providerId="LiveId" clId="{76C38175-6990-4741-946B-6EB163048D7C}" dt="2022-11-02T03:55:43.230" v="334"/>
          <ac:spMkLst>
            <pc:docMk/>
            <pc:sldMk cId="0" sldId="262"/>
            <ac:spMk id="2224" creationId="{00000000-0000-0000-0000-000000000000}"/>
          </ac:spMkLst>
        </pc:spChg>
        <pc:spChg chg="del">
          <ac:chgData name="Batir Daniel" userId="d9c00984ed3f3ae9" providerId="LiveId" clId="{76C38175-6990-4741-946B-6EB163048D7C}" dt="2022-11-02T03:54:56.696" v="326" actId="478"/>
          <ac:spMkLst>
            <pc:docMk/>
            <pc:sldMk cId="0" sldId="262"/>
            <ac:spMk id="2225" creationId="{00000000-0000-0000-0000-000000000000}"/>
          </ac:spMkLst>
        </pc:spChg>
        <pc:spChg chg="del">
          <ac:chgData name="Batir Daniel" userId="d9c00984ed3f3ae9" providerId="LiveId" clId="{76C38175-6990-4741-946B-6EB163048D7C}" dt="2022-11-02T03:54:56.696" v="326" actId="478"/>
          <ac:spMkLst>
            <pc:docMk/>
            <pc:sldMk cId="0" sldId="262"/>
            <ac:spMk id="2226" creationId="{00000000-0000-0000-0000-000000000000}"/>
          </ac:spMkLst>
        </pc:spChg>
        <pc:spChg chg="del">
          <ac:chgData name="Batir Daniel" userId="d9c00984ed3f3ae9" providerId="LiveId" clId="{76C38175-6990-4741-946B-6EB163048D7C}" dt="2022-11-02T03:54:56.696" v="326" actId="478"/>
          <ac:spMkLst>
            <pc:docMk/>
            <pc:sldMk cId="0" sldId="262"/>
            <ac:spMk id="2227" creationId="{00000000-0000-0000-0000-000000000000}"/>
          </ac:spMkLst>
        </pc:spChg>
        <pc:spChg chg="del">
          <ac:chgData name="Batir Daniel" userId="d9c00984ed3f3ae9" providerId="LiveId" clId="{76C38175-6990-4741-946B-6EB163048D7C}" dt="2022-11-02T03:54:56.696" v="326" actId="478"/>
          <ac:spMkLst>
            <pc:docMk/>
            <pc:sldMk cId="0" sldId="262"/>
            <ac:spMk id="2228" creationId="{00000000-0000-0000-0000-000000000000}"/>
          </ac:spMkLst>
        </pc:spChg>
        <pc:spChg chg="del">
          <ac:chgData name="Batir Daniel" userId="d9c00984ed3f3ae9" providerId="LiveId" clId="{76C38175-6990-4741-946B-6EB163048D7C}" dt="2022-11-02T03:55:04.023" v="328" actId="478"/>
          <ac:spMkLst>
            <pc:docMk/>
            <pc:sldMk cId="0" sldId="262"/>
            <ac:spMk id="2229" creationId="{00000000-0000-0000-0000-000000000000}"/>
          </ac:spMkLst>
        </pc:spChg>
        <pc:spChg chg="del">
          <ac:chgData name="Batir Daniel" userId="d9c00984ed3f3ae9" providerId="LiveId" clId="{76C38175-6990-4741-946B-6EB163048D7C}" dt="2022-11-02T03:55:04.023" v="328" actId="478"/>
          <ac:spMkLst>
            <pc:docMk/>
            <pc:sldMk cId="0" sldId="262"/>
            <ac:spMk id="2230" creationId="{00000000-0000-0000-0000-000000000000}"/>
          </ac:spMkLst>
        </pc:spChg>
        <pc:spChg chg="del">
          <ac:chgData name="Batir Daniel" userId="d9c00984ed3f3ae9" providerId="LiveId" clId="{76C38175-6990-4741-946B-6EB163048D7C}" dt="2022-11-02T03:55:16.157" v="331" actId="478"/>
          <ac:spMkLst>
            <pc:docMk/>
            <pc:sldMk cId="0" sldId="262"/>
            <ac:spMk id="2231" creationId="{00000000-0000-0000-0000-000000000000}"/>
          </ac:spMkLst>
        </pc:spChg>
        <pc:spChg chg="mod">
          <ac:chgData name="Batir Daniel" userId="d9c00984ed3f3ae9" providerId="LiveId" clId="{76C38175-6990-4741-946B-6EB163048D7C}" dt="2022-11-02T03:56:16.222" v="339" actId="20577"/>
          <ac:spMkLst>
            <pc:docMk/>
            <pc:sldMk cId="0" sldId="262"/>
            <ac:spMk id="2232" creationId="{00000000-0000-0000-0000-000000000000}"/>
          </ac:spMkLst>
        </pc:spChg>
        <pc:spChg chg="del">
          <ac:chgData name="Batir Daniel" userId="d9c00984ed3f3ae9" providerId="LiveId" clId="{76C38175-6990-4741-946B-6EB163048D7C}" dt="2022-11-02T03:54:56.696" v="326" actId="478"/>
          <ac:spMkLst>
            <pc:docMk/>
            <pc:sldMk cId="0" sldId="262"/>
            <ac:spMk id="2233" creationId="{00000000-0000-0000-0000-000000000000}"/>
          </ac:spMkLst>
        </pc:spChg>
        <pc:spChg chg="del">
          <ac:chgData name="Batir Daniel" userId="d9c00984ed3f3ae9" providerId="LiveId" clId="{76C38175-6990-4741-946B-6EB163048D7C}" dt="2022-11-02T03:55:04.023" v="328" actId="478"/>
          <ac:spMkLst>
            <pc:docMk/>
            <pc:sldMk cId="0" sldId="262"/>
            <ac:spMk id="2234" creationId="{00000000-0000-0000-0000-000000000000}"/>
          </ac:spMkLst>
        </pc:spChg>
        <pc:spChg chg="del">
          <ac:chgData name="Batir Daniel" userId="d9c00984ed3f3ae9" providerId="LiveId" clId="{76C38175-6990-4741-946B-6EB163048D7C}" dt="2022-11-02T03:55:11.946" v="330" actId="478"/>
          <ac:spMkLst>
            <pc:docMk/>
            <pc:sldMk cId="0" sldId="262"/>
            <ac:spMk id="2235" creationId="{00000000-0000-0000-0000-000000000000}"/>
          </ac:spMkLst>
        </pc:spChg>
        <pc:spChg chg="del">
          <ac:chgData name="Batir Daniel" userId="d9c00984ed3f3ae9" providerId="LiveId" clId="{76C38175-6990-4741-946B-6EB163048D7C}" dt="2022-11-02T03:54:56.696" v="326" actId="478"/>
          <ac:spMkLst>
            <pc:docMk/>
            <pc:sldMk cId="0" sldId="262"/>
            <ac:spMk id="2236" creationId="{00000000-0000-0000-0000-000000000000}"/>
          </ac:spMkLst>
        </pc:spChg>
        <pc:picChg chg="add mod">
          <ac:chgData name="Batir Daniel" userId="d9c00984ed3f3ae9" providerId="LiveId" clId="{76C38175-6990-4741-946B-6EB163048D7C}" dt="2022-11-02T04:09:30.231" v="1032" actId="1076"/>
          <ac:picMkLst>
            <pc:docMk/>
            <pc:sldMk cId="0" sldId="262"/>
            <ac:picMk id="16" creationId="{23E61BFF-1490-F8F5-91B1-6F5BF3327556}"/>
          </ac:picMkLst>
        </pc:picChg>
      </pc:sldChg>
      <pc:sldChg chg="addSp delSp modSp mod ord modClrScheme chgLayout">
        <pc:chgData name="Batir Daniel" userId="d9c00984ed3f3ae9" providerId="LiveId" clId="{76C38175-6990-4741-946B-6EB163048D7C}" dt="2022-11-02T04:10:04.807" v="1038" actId="1076"/>
        <pc:sldMkLst>
          <pc:docMk/>
          <pc:sldMk cId="0" sldId="263"/>
        </pc:sldMkLst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5" creationId="{F7C5E991-3093-4EC9-AA21-7182D42DD091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6" creationId="{BB6EA8A6-4B66-B1A3-FEFE-3A8CF78CD67D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7" creationId="{EF96E0A8-8313-EDF3-8969-0B616F87B3D8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8" creationId="{3EE3E688-6569-8A46-76AC-9CF15E5EE05E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9" creationId="{4D480635-B275-77EF-6D0D-9E47DF1FE0D6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10" creationId="{72404455-CC71-459F-0A59-DE828A1947E5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11" creationId="{CB16497E-E1E8-20B0-0548-33C5327AACE8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12" creationId="{F66F5710-7999-612F-9C48-81F4CFE6EAD4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13" creationId="{468BDF95-37F0-D04B-5961-24070B3D5F03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14" creationId="{4CF8ED5F-CD95-EA4F-B21B-E660F059A6D0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15" creationId="{5062B77C-AE08-FE35-93D8-81F6CB6D634F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16" creationId="{F2504653-8E16-B57A-C6F0-C9C43F635669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17" creationId="{045C67A2-5D24-EAE7-D01E-46DBB5EE742B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18" creationId="{99F94DA6-6868-4908-F8D9-C655F199A4B6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19" creationId="{2FE2C4BE-2C45-39A0-AA75-DE089F51BDF3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0" creationId="{B6AF3B58-F0BF-3820-EDCD-2CC36C0F4EBF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1" creationId="{FFCE90AF-3DFD-5BDC-B5C0-59B76B91FFDA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2" creationId="{A9EAD1FF-5B03-5927-13F4-B888A3B34AFE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" creationId="{E6202E69-D450-EEAE-E39A-FACC96896807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4" creationId="{3BF53D1D-B584-1E60-1E2E-CB14B50A5A7B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5" creationId="{52D0A256-8C5B-9A69-BA85-68EDDD9A0334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6" creationId="{587283E5-8685-E140-7E65-C060836A4039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7" creationId="{FB695BF6-6AA0-00D2-BC4D-D22F436ECE29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8" creationId="{2F692ED0-E4BB-562A-814F-3FA71C4047E3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9" creationId="{15DDED09-C185-2E21-266C-0F5B923646D5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30" creationId="{3AC3D53D-1883-99DF-A127-D4EA1BD029CF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31" creationId="{2EB697A8-5290-C381-F3C8-F26A86FCCD0E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32" creationId="{37D1A93E-A2C1-1BFF-A07C-205E2CDF0EF2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33" creationId="{5108BA45-FEDA-353A-9D19-1E2F6B277C09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34" creationId="{F365D6C8-3016-1C13-BC8C-978C732A0457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35" creationId="{8F743763-8DD4-F863-18C9-8F2953B39EB8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36" creationId="{E9DBBDCF-2517-DA24-12BA-F780BCDB4C7D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37" creationId="{1573B7BA-A471-D3FA-F0D3-99EFF28EA67C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38" creationId="{B96849B7-CC47-1477-6AC2-D203723873C4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39" creationId="{13F088FB-E7CA-CE8A-A54B-279CE32CC0D3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40" creationId="{DCCEEAA0-B708-32C1-9FF8-D3D0CB6D29F9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41" creationId="{20F6A715-9C0E-77EA-232C-948DFAE9AFA8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42" creationId="{DA255AD9-6E73-9DEB-BA7C-4BFDCF5E2EA7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43" creationId="{B5993070-9B4C-803C-6295-53CF4117F605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44" creationId="{690C30B4-9635-2B37-5529-D08C8BA3C20A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45" creationId="{B15A1AC9-43C6-6D32-C654-37B10D694A2C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46" creationId="{7049A9A4-BBFA-550C-E717-F68D69DD7205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47" creationId="{2B2A589F-4767-C63F-1F2D-36B341ECD966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48" creationId="{832A494B-11CB-99E7-3565-27F4C703B110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49" creationId="{98EFA47F-B383-69D2-D272-29025292B708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50" creationId="{A9C5F03B-3BEB-B99D-F4DA-736E65E779CD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51" creationId="{0D6E0883-FF95-4AC9-47D0-E5EEFC734E6C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52" creationId="{DC566CA2-17EE-F954-CA5F-E87CFC655B09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53" creationId="{C73BC18E-FDC5-ED85-49A2-1ADC8AAAF8BC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54" creationId="{3C98F9D9-EB32-5E69-8297-9F23EA70E446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55" creationId="{670D8D84-5839-AC5B-EF64-82EA1DD8AEF2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56" creationId="{7B6EEBAD-407B-137D-3E8B-2ED57631900D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57" creationId="{B02CE14C-F51F-4F9C-87B1-5841DD80CDB8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58" creationId="{3E7D9F77-7E49-3845-48EE-76DFAB6ED3BA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59" creationId="{2A0D24F0-6B69-DE69-C6AF-70E8959D36D6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60" creationId="{13DB6A7B-068E-AEBC-6D7E-2EE1AECC39DE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61" creationId="{936F484C-D9BD-D2C9-F391-413A88FB4FDE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62" creationId="{593D1491-023E-292E-D350-F44F734D461D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63" creationId="{45535513-1363-7DC3-5907-62F3962279FF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240" creationId="{93482A4A-518E-CDC1-94A8-970E572DA7C6}"/>
          </ac:spMkLst>
        </pc:spChg>
        <pc:spChg chg="mod ord">
          <ac:chgData name="Batir Daniel" userId="d9c00984ed3f3ae9" providerId="LiveId" clId="{76C38175-6990-4741-946B-6EB163048D7C}" dt="2022-11-02T04:10:04.807" v="1038" actId="1076"/>
          <ac:spMkLst>
            <pc:docMk/>
            <pc:sldMk cId="0" sldId="263"/>
            <ac:spMk id="2241" creationId="{00000000-0000-0000-0000-000000000000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03" creationId="{DE82BD65-6803-0288-10CE-51C6D0F36159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04" creationId="{EF52877D-A39E-524A-54E1-3FF256299114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05" creationId="{3DF59DA6-0B40-5224-283C-FE7DF544A558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06" creationId="{779AEFCF-3A2E-8A1C-427B-74AD7BF096D7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07" creationId="{09FD4523-87D5-1A39-5835-74C0D58F64A3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08" creationId="{A6298A45-1AF2-8F63-B704-D3B291000DCF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09" creationId="{61D19093-3541-AD42-DF23-91C256F165BD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10" creationId="{9CC058CF-730D-4245-0F91-D7EFA2CF9309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11" creationId="{22079EBB-84EF-EBCD-F5B4-544782F210BD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12" creationId="{220B8174-439B-32D1-773E-BB70B7A3CD34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13" creationId="{FD828BAE-033A-0D16-10C8-AD96C8A452C7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14" creationId="{2DC54D8A-B945-3051-CF2B-5DF225B2374B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15" creationId="{070A8F89-308E-1ED9-6D6A-209EBB72EE32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16" creationId="{7390F330-37F9-6546-551E-849651B2C782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17" creationId="{5FAFBFC9-7E88-E5D0-F489-4CC769D870C6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18" creationId="{23DD686A-6D42-2105-290E-89C9F8B81DBD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19" creationId="{41078824-FC4C-857C-6577-1554EB8DB39F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20" creationId="{7D77014B-81F0-32C3-BE50-BFFC51ABAF1E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21" creationId="{13338236-C521-83F1-C54E-B4AC9CAEFEB1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22" creationId="{46E484AF-C320-DC72-45D4-47EB9F008442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23" creationId="{28BB5C3E-9347-2C22-DBA9-498B78DFBD3D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24" creationId="{28E83C7D-234D-E530-F1A9-093B341F1ADE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25" creationId="{5CA4E2EA-EA76-C6D9-4B81-EFED0A42F904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26" creationId="{F9FD6B9C-3052-DCA2-2509-081E05C21072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27" creationId="{A35607DE-E5FE-09C5-D6FF-B68CD057044C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28" creationId="{8F721C3B-3B96-089B-F560-8E90DBB240E7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29" creationId="{19BC0FCD-10A5-E3AE-87BA-3404584FC05B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30" creationId="{D9F7C806-E7D0-3219-7B39-343B94EB2FCE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31" creationId="{013B806E-3464-D6F4-F4D0-C8888DC8DF58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32" creationId="{F0A19C77-5085-E789-FA83-53907C0A9BB5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33" creationId="{DC72CF5C-BA8C-F22A-3FDD-A9387240F8BD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34" creationId="{C8932FD1-02E6-512F-0801-2CEEB6230313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35" creationId="{CE2568E7-9841-AA36-8C29-5CE59C95FBB9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36" creationId="{3C911778-1D9A-455F-39B0-9085EF70D38D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37" creationId="{C016A74B-8583-5D5A-7E42-59A25F0F1653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38" creationId="{551CB7E3-97D6-ED64-6722-F28D13948D7A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39" creationId="{139FEBF3-08F0-1388-4EBF-EEE5A065ED59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40" creationId="{16D15F60-8369-6FA4-5138-0427A26A34E4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41" creationId="{107813F0-B0FA-FEC3-8779-F2E623195D1A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42" creationId="{912238C9-222A-85F0-657C-0465BB2BD1AE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43" creationId="{EB1A033C-6ABD-0516-1009-2515E7125125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44" creationId="{C7F8124F-D964-20F0-CF3C-C079B10D90E3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45" creationId="{D5235482-022C-314A-EE82-13B4AD3BE145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46" creationId="{D672F7D5-C694-D914-2687-B40D784D7BE8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47" creationId="{BE6E4BF4-78CF-2646-3552-67D62CD3ACEA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48" creationId="{A5257287-BF2C-1B2F-DFEB-9E1FEED7D58F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49" creationId="{AED44713-030B-BAB4-A71E-3EDBFA6E2552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50" creationId="{DC8C80A9-D49B-5277-B52B-48E945B130D0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51" creationId="{5D551EDD-0B66-37E7-A3B2-AFD5D03172C4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52" creationId="{CC0C61DA-7065-96BD-17F1-992AEF750535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53" creationId="{326EA45D-45A5-E838-2C9C-B1DEB5CDD2CE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54" creationId="{9CC8A7ED-EC59-A74D-F13C-548D2F58B2FB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55" creationId="{E0AAE8C0-80D0-C4C1-D454-795618A8A6D9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56" creationId="{800F98FF-B146-917B-C0FA-A3338824AD6C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57" creationId="{8EC95B20-8375-E1BD-3D1E-23BA5D1E8299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58" creationId="{FBD74D68-872D-F9FE-AF8A-23BE18B956B2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59" creationId="{D7D7B59A-2E2A-B8CB-C729-614378A1DAF3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60" creationId="{B18BDF6E-F84C-CB8E-802F-AA4D04F66442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61" creationId="{3364476F-DAE3-69BE-13EE-7E1B8609E538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62" creationId="{BDBF72B5-2495-88B8-D585-45F1EFF8040F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63" creationId="{15F48069-A8D6-E70B-B9B4-8D48E5503FE3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64" creationId="{9D6B75E0-C630-BA55-697F-D1363F19CEEB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65" creationId="{F9B9C367-F5E6-3BB9-530C-C67D0160088A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66" creationId="{7A8708C3-1478-904A-ECF8-2BD5F098C6CB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67" creationId="{60A2F8E6-FFBB-8087-9121-7CC9D4715E30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68" creationId="{DCE2227D-A69E-6265-811C-F7FBD2633B22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69" creationId="{3D68B574-F431-4CF3-C848-797B85204757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70" creationId="{E4D3398E-7D58-BE43-CA43-BC2A66F1A4A6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71" creationId="{26E5ED81-FC6E-A963-F76A-A798FF488B6A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72" creationId="{AC214EEF-9D35-1497-35DB-1D9C86623017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73" creationId="{D2687604-5FFC-160E-AEB4-C1323232DE75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74" creationId="{CE3CE335-207D-F4FA-18E3-7F94342D59D9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75" creationId="{BF2FAF4A-914A-AB89-6CA7-A97843BC0FEA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76" creationId="{BF28985A-746B-24AD-4989-51EEE1ACD78C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77" creationId="{2A1608BE-25E9-197A-9354-2C2A434EC71F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78" creationId="{DE922F61-CA38-9883-D2CA-5DA615AF6ACF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79" creationId="{E88D8FF2-4107-7A74-01EE-C7896D376A51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80" creationId="{012439C4-8942-81DF-7F4A-DE55B3211764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81" creationId="{589CFF4D-999E-21B0-B57C-9600134D23DF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82" creationId="{49A1927D-4DA1-EA68-D666-5D008603EE9F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83" creationId="{448D3621-5B2F-78C7-04C9-6C186C711C26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84" creationId="{4C00C851-F98A-6F0C-A7AD-22DC085227E4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85" creationId="{425CBE32-D46F-83EC-90FB-95146663388F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86" creationId="{79465135-3D81-3748-47B9-61C87407B676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87" creationId="{23F09852-C78C-6B73-60D8-EDEAE6830C0F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88" creationId="{11B65709-5498-A052-AB3C-380FF24F9236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89" creationId="{5BEADB3F-5D63-628E-C65B-39686DF01CCE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90" creationId="{A15B2595-4ADD-AC3C-7CD2-F40B3BB078E7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91" creationId="{9CC92DA3-97C3-1186-9FA4-5407F8D1AC68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92" creationId="{179EC732-A661-9CCF-F13F-95E6DF47A454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93" creationId="{2C68F28D-AC34-3672-D08B-B5A154AC9F40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94" creationId="{4841CCE5-3F36-3641-6D92-6233B3C29EE2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95" creationId="{09A008A7-ECBC-D91E-75BE-0E9615E9E354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96" creationId="{28DF0B18-A9D6-3532-B178-9B25A6FBD22D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97" creationId="{C342E7D7-D2A2-4675-D775-D104BF65A1AC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98" creationId="{61382465-DD4F-8309-FBAA-117B643E5210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399" creationId="{F6721B9E-1DD8-56F4-E718-979B0128262E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400" creationId="{4A3C04E8-F6D2-489C-724F-404898EC01E0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401" creationId="{A4FC9A4C-DB69-2373-F2EB-3AC4C981C471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402" creationId="{A71A91CD-F183-ED21-E3AD-41040C5AD1EE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403" creationId="{35E0B52E-46B1-4171-A5B3-11A632C01C7F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404" creationId="{922194C5-081D-5B17-23F1-1C6A30C6646D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405" creationId="{1629E2BF-E561-14E1-431E-F360FFE3B977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406" creationId="{840BA3DB-A538-081B-1E52-642307AAD7D8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407" creationId="{AE3E49BD-FDB9-C508-3B84-6E7342825D55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408" creationId="{BF5EDEBC-C0D0-A599-21F7-4302FC95AB1E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409" creationId="{CFCB47A2-12A5-C2E6-3670-6FA52D0B28CD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410" creationId="{8823B8D1-7AE6-2723-53A9-07F4466F6957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411" creationId="{F4FD768C-C2CE-FDFA-B8EA-1D4F5489A094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412" creationId="{B056F935-6466-CD71-C3BF-E8A49AD59719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413" creationId="{1B59F333-E209-FF57-30E9-19DBF1FA4C5F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414" creationId="{7375815F-3B57-5CBC-8001-FF06C2436F02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415" creationId="{0DCA0D17-5A83-A18C-15F6-7000908FB62A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416" creationId="{EFC0A884-51A8-4476-F988-97BCE19A9680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417" creationId="{6F43E27B-9961-1D9A-6115-F08A0B21E0F4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418" creationId="{AA65461E-9524-6943-3771-DE1BADDDA5E9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419" creationId="{C22F1D10-3E40-3FD0-89D1-C42465FAE5A8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420" creationId="{B1EBF23F-52E9-1115-B69A-58EA61F3EDF2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421" creationId="{34C117BC-0DE4-21BF-F0C8-19113A90BE57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422" creationId="{83AC07D8-948D-9B1F-6270-9F53883591BE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423" creationId="{ED11CE93-8FF3-2FEF-56AD-F3D8D6E85306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424" creationId="{34CE1783-02A0-6942-6094-033F0A50C8D9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425" creationId="{F8252C45-22C0-6EB7-07C2-4B2429738D83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426" creationId="{EC986F03-17A8-9761-6CD2-55979F00D46F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427" creationId="{3A9E9382-3E85-E130-CDF6-C9C7C3BC358C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428" creationId="{35926593-EC86-01E4-032D-0C254F993B3D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429" creationId="{366AB713-0313-2F24-D3A4-7D01E49D807B}"/>
          </ac:spMkLst>
        </pc:spChg>
        <pc:spChg chg="mod">
          <ac:chgData name="Batir Daniel" userId="d9c00984ed3f3ae9" providerId="LiveId" clId="{76C38175-6990-4741-946B-6EB163048D7C}" dt="2022-11-02T04:09:50.032" v="1034"/>
          <ac:spMkLst>
            <pc:docMk/>
            <pc:sldMk cId="0" sldId="263"/>
            <ac:spMk id="2430" creationId="{CDFA580C-71AF-A5B7-BA01-CB71F6ACC1F1}"/>
          </ac:spMkLst>
        </pc:spChg>
        <pc:grpChg chg="add mod">
          <ac:chgData name="Batir Daniel" userId="d9c00984ed3f3ae9" providerId="LiveId" clId="{76C38175-6990-4741-946B-6EB163048D7C}" dt="2022-11-02T04:09:58.304" v="1037" actId="1076"/>
          <ac:grpSpMkLst>
            <pc:docMk/>
            <pc:sldMk cId="0" sldId="263"/>
            <ac:grpSpMk id="4" creationId="{C028B8F7-9484-ED41-8337-BC0837C6E198}"/>
          </ac:grpSpMkLst>
        </pc:grpChg>
        <pc:grpChg chg="del">
          <ac:chgData name="Batir Daniel" userId="d9c00984ed3f3ae9" providerId="LiveId" clId="{76C38175-6990-4741-946B-6EB163048D7C}" dt="2022-11-02T04:03:14.988" v="914" actId="478"/>
          <ac:grpSpMkLst>
            <pc:docMk/>
            <pc:sldMk cId="0" sldId="263"/>
            <ac:grpSpMk id="2243" creationId="{00000000-0000-0000-0000-000000000000}"/>
          </ac:grpSpMkLst>
        </pc:grpChg>
        <pc:grpChg chg="del">
          <ac:chgData name="Batir Daniel" userId="d9c00984ed3f3ae9" providerId="LiveId" clId="{76C38175-6990-4741-946B-6EB163048D7C}" dt="2022-11-02T04:03:14.988" v="914" actId="478"/>
          <ac:grpSpMkLst>
            <pc:docMk/>
            <pc:sldMk cId="0" sldId="263"/>
            <ac:grpSpMk id="2246" creationId="{00000000-0000-0000-0000-000000000000}"/>
          </ac:grpSpMkLst>
        </pc:grpChg>
        <pc:grpChg chg="del">
          <ac:chgData name="Batir Daniel" userId="d9c00984ed3f3ae9" providerId="LiveId" clId="{76C38175-6990-4741-946B-6EB163048D7C}" dt="2022-11-02T04:03:14.988" v="914" actId="478"/>
          <ac:grpSpMkLst>
            <pc:docMk/>
            <pc:sldMk cId="0" sldId="263"/>
            <ac:grpSpMk id="2249" creationId="{00000000-0000-0000-0000-000000000000}"/>
          </ac:grpSpMkLst>
        </pc:grpChg>
        <pc:grpChg chg="del">
          <ac:chgData name="Batir Daniel" userId="d9c00984ed3f3ae9" providerId="LiveId" clId="{76C38175-6990-4741-946B-6EB163048D7C}" dt="2022-11-02T04:03:14.988" v="914" actId="478"/>
          <ac:grpSpMkLst>
            <pc:docMk/>
            <pc:sldMk cId="0" sldId="263"/>
            <ac:grpSpMk id="2252" creationId="{00000000-0000-0000-0000-000000000000}"/>
          </ac:grpSpMkLst>
        </pc:grpChg>
        <pc:grpChg chg="del">
          <ac:chgData name="Batir Daniel" userId="d9c00984ed3f3ae9" providerId="LiveId" clId="{76C38175-6990-4741-946B-6EB163048D7C}" dt="2022-11-02T04:03:14.988" v="914" actId="478"/>
          <ac:grpSpMkLst>
            <pc:docMk/>
            <pc:sldMk cId="0" sldId="263"/>
            <ac:grpSpMk id="2255" creationId="{00000000-0000-0000-0000-000000000000}"/>
          </ac:grpSpMkLst>
        </pc:grpChg>
        <pc:grpChg chg="del">
          <ac:chgData name="Batir Daniel" userId="d9c00984ed3f3ae9" providerId="LiveId" clId="{76C38175-6990-4741-946B-6EB163048D7C}" dt="2022-11-02T04:03:14.988" v="914" actId="478"/>
          <ac:grpSpMkLst>
            <pc:docMk/>
            <pc:sldMk cId="0" sldId="263"/>
            <ac:grpSpMk id="2258" creationId="{00000000-0000-0000-0000-000000000000}"/>
          </ac:grpSpMkLst>
        </pc:grpChg>
        <pc:grpChg chg="del">
          <ac:chgData name="Batir Daniel" userId="d9c00984ed3f3ae9" providerId="LiveId" clId="{76C38175-6990-4741-946B-6EB163048D7C}" dt="2022-11-02T04:03:14.988" v="914" actId="478"/>
          <ac:grpSpMkLst>
            <pc:docMk/>
            <pc:sldMk cId="0" sldId="263"/>
            <ac:grpSpMk id="2261" creationId="{00000000-0000-0000-0000-000000000000}"/>
          </ac:grpSpMkLst>
        </pc:grpChg>
        <pc:grpChg chg="del">
          <ac:chgData name="Batir Daniel" userId="d9c00984ed3f3ae9" providerId="LiveId" clId="{76C38175-6990-4741-946B-6EB163048D7C}" dt="2022-11-02T04:03:14.988" v="914" actId="478"/>
          <ac:grpSpMkLst>
            <pc:docMk/>
            <pc:sldMk cId="0" sldId="263"/>
            <ac:grpSpMk id="2264" creationId="{00000000-0000-0000-0000-000000000000}"/>
          </ac:grpSpMkLst>
        </pc:grpChg>
        <pc:grpChg chg="del">
          <ac:chgData name="Batir Daniel" userId="d9c00984ed3f3ae9" providerId="LiveId" clId="{76C38175-6990-4741-946B-6EB163048D7C}" dt="2022-11-02T04:03:14.988" v="914" actId="478"/>
          <ac:grpSpMkLst>
            <pc:docMk/>
            <pc:sldMk cId="0" sldId="263"/>
            <ac:grpSpMk id="2267" creationId="{00000000-0000-0000-0000-000000000000}"/>
          </ac:grpSpMkLst>
        </pc:grpChg>
        <pc:grpChg chg="del">
          <ac:chgData name="Batir Daniel" userId="d9c00984ed3f3ae9" providerId="LiveId" clId="{76C38175-6990-4741-946B-6EB163048D7C}" dt="2022-11-02T04:03:14.988" v="914" actId="478"/>
          <ac:grpSpMkLst>
            <pc:docMk/>
            <pc:sldMk cId="0" sldId="263"/>
            <ac:grpSpMk id="2270" creationId="{00000000-0000-0000-0000-000000000000}"/>
          </ac:grpSpMkLst>
        </pc:grpChg>
        <pc:grpChg chg="del">
          <ac:chgData name="Batir Daniel" userId="d9c00984ed3f3ae9" providerId="LiveId" clId="{76C38175-6990-4741-946B-6EB163048D7C}" dt="2022-11-02T04:03:14.988" v="914" actId="478"/>
          <ac:grpSpMkLst>
            <pc:docMk/>
            <pc:sldMk cId="0" sldId="263"/>
            <ac:grpSpMk id="2273" creationId="{00000000-0000-0000-0000-000000000000}"/>
          </ac:grpSpMkLst>
        </pc:grpChg>
        <pc:grpChg chg="del">
          <ac:chgData name="Batir Daniel" userId="d9c00984ed3f3ae9" providerId="LiveId" clId="{76C38175-6990-4741-946B-6EB163048D7C}" dt="2022-11-02T04:03:14.988" v="914" actId="478"/>
          <ac:grpSpMkLst>
            <pc:docMk/>
            <pc:sldMk cId="0" sldId="263"/>
            <ac:grpSpMk id="2276" creationId="{00000000-0000-0000-0000-000000000000}"/>
          </ac:grpSpMkLst>
        </pc:grpChg>
        <pc:grpChg chg="del">
          <ac:chgData name="Batir Daniel" userId="d9c00984ed3f3ae9" providerId="LiveId" clId="{76C38175-6990-4741-946B-6EB163048D7C}" dt="2022-11-02T04:03:14.988" v="914" actId="478"/>
          <ac:grpSpMkLst>
            <pc:docMk/>
            <pc:sldMk cId="0" sldId="263"/>
            <ac:grpSpMk id="2279" creationId="{00000000-0000-0000-0000-000000000000}"/>
          </ac:grpSpMkLst>
        </pc:grpChg>
        <pc:grpChg chg="del">
          <ac:chgData name="Batir Daniel" userId="d9c00984ed3f3ae9" providerId="LiveId" clId="{76C38175-6990-4741-946B-6EB163048D7C}" dt="2022-11-02T04:03:14.988" v="914" actId="478"/>
          <ac:grpSpMkLst>
            <pc:docMk/>
            <pc:sldMk cId="0" sldId="263"/>
            <ac:grpSpMk id="2282" creationId="{00000000-0000-0000-0000-000000000000}"/>
          </ac:grpSpMkLst>
        </pc:grpChg>
        <pc:grpChg chg="del">
          <ac:chgData name="Batir Daniel" userId="d9c00984ed3f3ae9" providerId="LiveId" clId="{76C38175-6990-4741-946B-6EB163048D7C}" dt="2022-11-02T04:03:14.988" v="914" actId="478"/>
          <ac:grpSpMkLst>
            <pc:docMk/>
            <pc:sldMk cId="0" sldId="263"/>
            <ac:grpSpMk id="2285" creationId="{00000000-0000-0000-0000-000000000000}"/>
          </ac:grpSpMkLst>
        </pc:grpChg>
        <pc:grpChg chg="del">
          <ac:chgData name="Batir Daniel" userId="d9c00984ed3f3ae9" providerId="LiveId" clId="{76C38175-6990-4741-946B-6EB163048D7C}" dt="2022-11-02T04:03:14.988" v="914" actId="478"/>
          <ac:grpSpMkLst>
            <pc:docMk/>
            <pc:sldMk cId="0" sldId="263"/>
            <ac:grpSpMk id="2288" creationId="{00000000-0000-0000-0000-000000000000}"/>
          </ac:grpSpMkLst>
        </pc:grpChg>
        <pc:grpChg chg="del">
          <ac:chgData name="Batir Daniel" userId="d9c00984ed3f3ae9" providerId="LiveId" clId="{76C38175-6990-4741-946B-6EB163048D7C}" dt="2022-11-02T04:03:14.988" v="914" actId="478"/>
          <ac:grpSpMkLst>
            <pc:docMk/>
            <pc:sldMk cId="0" sldId="263"/>
            <ac:grpSpMk id="2291" creationId="{00000000-0000-0000-0000-000000000000}"/>
          </ac:grpSpMkLst>
        </pc:grpChg>
        <pc:grpChg chg="del">
          <ac:chgData name="Batir Daniel" userId="d9c00984ed3f3ae9" providerId="LiveId" clId="{76C38175-6990-4741-946B-6EB163048D7C}" dt="2022-11-02T04:03:14.988" v="914" actId="478"/>
          <ac:grpSpMkLst>
            <pc:docMk/>
            <pc:sldMk cId="0" sldId="263"/>
            <ac:grpSpMk id="2294" creationId="{00000000-0000-0000-0000-000000000000}"/>
          </ac:grpSpMkLst>
        </pc:grpChg>
        <pc:grpChg chg="del">
          <ac:chgData name="Batir Daniel" userId="d9c00984ed3f3ae9" providerId="LiveId" clId="{76C38175-6990-4741-946B-6EB163048D7C}" dt="2022-11-02T04:03:14.988" v="914" actId="478"/>
          <ac:grpSpMkLst>
            <pc:docMk/>
            <pc:sldMk cId="0" sldId="263"/>
            <ac:grpSpMk id="2297" creationId="{00000000-0000-0000-0000-000000000000}"/>
          </ac:grpSpMkLst>
        </pc:grpChg>
        <pc:grpChg chg="del">
          <ac:chgData name="Batir Daniel" userId="d9c00984ed3f3ae9" providerId="LiveId" clId="{76C38175-6990-4741-946B-6EB163048D7C}" dt="2022-11-02T04:03:14.988" v="914" actId="478"/>
          <ac:grpSpMkLst>
            <pc:docMk/>
            <pc:sldMk cId="0" sldId="263"/>
            <ac:grpSpMk id="2300" creationId="{00000000-0000-0000-0000-000000000000}"/>
          </ac:grpSpMkLst>
        </pc:grpChg>
        <pc:graphicFrameChg chg="del modGraphic">
          <ac:chgData name="Batir Daniel" userId="d9c00984ed3f3ae9" providerId="LiveId" clId="{76C38175-6990-4741-946B-6EB163048D7C}" dt="2022-11-02T04:03:11.911" v="913" actId="478"/>
          <ac:graphicFrameMkLst>
            <pc:docMk/>
            <pc:sldMk cId="0" sldId="263"/>
            <ac:graphicFrameMk id="2242" creationId="{00000000-0000-0000-0000-000000000000}"/>
          </ac:graphicFrameMkLst>
        </pc:graphicFrameChg>
        <pc:picChg chg="add mod">
          <ac:chgData name="Batir Daniel" userId="d9c00984ed3f3ae9" providerId="LiveId" clId="{76C38175-6990-4741-946B-6EB163048D7C}" dt="2022-11-02T04:09:56.338" v="1036" actId="1076"/>
          <ac:picMkLst>
            <pc:docMk/>
            <pc:sldMk cId="0" sldId="263"/>
            <ac:picMk id="3" creationId="{3F93B7B0-D122-C6F2-8605-47F0A4D73498}"/>
          </ac:picMkLst>
        </pc:picChg>
      </pc:sldChg>
      <pc:sldChg chg="addSp delSp modSp mod">
        <pc:chgData name="Batir Daniel" userId="d9c00984ed3f3ae9" providerId="LiveId" clId="{76C38175-6990-4741-946B-6EB163048D7C}" dt="2022-11-02T04:00:28.429" v="889" actId="6549"/>
        <pc:sldMkLst>
          <pc:docMk/>
          <pc:sldMk cId="0" sldId="264"/>
        </pc:sldMkLst>
        <pc:spChg chg="add mod">
          <ac:chgData name="Batir Daniel" userId="d9c00984ed3f3ae9" providerId="LiveId" clId="{76C38175-6990-4741-946B-6EB163048D7C}" dt="2022-11-02T04:00:28.429" v="889" actId="6549"/>
          <ac:spMkLst>
            <pc:docMk/>
            <pc:sldMk cId="0" sldId="264"/>
            <ac:spMk id="4" creationId="{69C8B1BA-BA71-801D-083E-82E5B60EBA66}"/>
          </ac:spMkLst>
        </pc:spChg>
        <pc:spChg chg="mod">
          <ac:chgData name="Batir Daniel" userId="d9c00984ed3f3ae9" providerId="LiveId" clId="{76C38175-6990-4741-946B-6EB163048D7C}" dt="2022-11-02T03:57:38.886" v="352"/>
          <ac:spMkLst>
            <pc:docMk/>
            <pc:sldMk cId="0" sldId="264"/>
            <ac:spMk id="2308" creationId="{00000000-0000-0000-0000-000000000000}"/>
          </ac:spMkLst>
        </pc:spChg>
        <pc:spChg chg="mod">
          <ac:chgData name="Batir Daniel" userId="d9c00984ed3f3ae9" providerId="LiveId" clId="{76C38175-6990-4741-946B-6EB163048D7C}" dt="2022-11-02T03:58:08.837" v="356" actId="1076"/>
          <ac:spMkLst>
            <pc:docMk/>
            <pc:sldMk cId="0" sldId="264"/>
            <ac:spMk id="2310" creationId="{00000000-0000-0000-0000-000000000000}"/>
          </ac:spMkLst>
        </pc:spChg>
        <pc:spChg chg="del">
          <ac:chgData name="Batir Daniel" userId="d9c00984ed3f3ae9" providerId="LiveId" clId="{76C38175-6990-4741-946B-6EB163048D7C}" dt="2022-11-02T03:56:34.604" v="344" actId="478"/>
          <ac:spMkLst>
            <pc:docMk/>
            <pc:sldMk cId="0" sldId="264"/>
            <ac:spMk id="2317" creationId="{00000000-0000-0000-0000-000000000000}"/>
          </ac:spMkLst>
        </pc:spChg>
        <pc:spChg chg="del">
          <ac:chgData name="Batir Daniel" userId="d9c00984ed3f3ae9" providerId="LiveId" clId="{76C38175-6990-4741-946B-6EB163048D7C}" dt="2022-11-02T03:56:39.192" v="347" actId="478"/>
          <ac:spMkLst>
            <pc:docMk/>
            <pc:sldMk cId="0" sldId="264"/>
            <ac:spMk id="2318" creationId="{00000000-0000-0000-0000-000000000000}"/>
          </ac:spMkLst>
        </pc:spChg>
        <pc:spChg chg="del">
          <ac:chgData name="Batir Daniel" userId="d9c00984ed3f3ae9" providerId="LiveId" clId="{76C38175-6990-4741-946B-6EB163048D7C}" dt="2022-11-02T03:56:42.826" v="348" actId="478"/>
          <ac:spMkLst>
            <pc:docMk/>
            <pc:sldMk cId="0" sldId="264"/>
            <ac:spMk id="2320" creationId="{00000000-0000-0000-0000-000000000000}"/>
          </ac:spMkLst>
        </pc:spChg>
        <pc:spChg chg="del">
          <ac:chgData name="Batir Daniel" userId="d9c00984ed3f3ae9" providerId="LiveId" clId="{76C38175-6990-4741-946B-6EB163048D7C}" dt="2022-11-02T03:56:33.036" v="343" actId="478"/>
          <ac:spMkLst>
            <pc:docMk/>
            <pc:sldMk cId="0" sldId="264"/>
            <ac:spMk id="2321" creationId="{00000000-0000-0000-0000-000000000000}"/>
          </ac:spMkLst>
        </pc:spChg>
        <pc:grpChg chg="del">
          <ac:chgData name="Batir Daniel" userId="d9c00984ed3f3ae9" providerId="LiveId" clId="{76C38175-6990-4741-946B-6EB163048D7C}" dt="2022-11-02T03:56:36.829" v="346" actId="478"/>
          <ac:grpSpMkLst>
            <pc:docMk/>
            <pc:sldMk cId="0" sldId="264"/>
            <ac:grpSpMk id="2311" creationId="{00000000-0000-0000-0000-000000000000}"/>
          </ac:grpSpMkLst>
        </pc:grpChg>
        <pc:grpChg chg="del">
          <ac:chgData name="Batir Daniel" userId="d9c00984ed3f3ae9" providerId="LiveId" clId="{76C38175-6990-4741-946B-6EB163048D7C}" dt="2022-11-02T03:56:35.538" v="345" actId="478"/>
          <ac:grpSpMkLst>
            <pc:docMk/>
            <pc:sldMk cId="0" sldId="264"/>
            <ac:grpSpMk id="2314" creationId="{00000000-0000-0000-0000-000000000000}"/>
          </ac:grpSpMkLst>
        </pc:grpChg>
        <pc:picChg chg="add mod">
          <ac:chgData name="Batir Daniel" userId="d9c00984ed3f3ae9" providerId="LiveId" clId="{76C38175-6990-4741-946B-6EB163048D7C}" dt="2022-11-02T03:58:24.609" v="358" actId="1076"/>
          <ac:picMkLst>
            <pc:docMk/>
            <pc:sldMk cId="0" sldId="264"/>
            <ac:picMk id="3" creationId="{F509D2D7-E393-DA0D-900A-0353D4879A26}"/>
          </ac:picMkLst>
        </pc:picChg>
        <pc:picChg chg="del">
          <ac:chgData name="Batir Daniel" userId="d9c00984ed3f3ae9" providerId="LiveId" clId="{76C38175-6990-4741-946B-6EB163048D7C}" dt="2022-11-02T03:56:30.438" v="342" actId="478"/>
          <ac:picMkLst>
            <pc:docMk/>
            <pc:sldMk cId="0" sldId="264"/>
            <ac:picMk id="2307" creationId="{00000000-0000-0000-0000-000000000000}"/>
          </ac:picMkLst>
        </pc:picChg>
      </pc:sldChg>
      <pc:sldChg chg="addSp delSp modSp mod">
        <pc:chgData name="Batir Daniel" userId="d9c00984ed3f3ae9" providerId="LiveId" clId="{76C38175-6990-4741-946B-6EB163048D7C}" dt="2022-11-02T04:10:25.661" v="1040" actId="1076"/>
        <pc:sldMkLst>
          <pc:docMk/>
          <pc:sldMk cId="0" sldId="265"/>
        </pc:sldMkLst>
        <pc:spChg chg="add del mod">
          <ac:chgData name="Batir Daniel" userId="d9c00984ed3f3ae9" providerId="LiveId" clId="{76C38175-6990-4741-946B-6EB163048D7C}" dt="2022-11-02T04:01:39.182" v="895" actId="478"/>
          <ac:spMkLst>
            <pc:docMk/>
            <pc:sldMk cId="0" sldId="265"/>
            <ac:spMk id="3" creationId="{F0164F4A-F99A-3034-69D0-E99AFBF5F875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5" creationId="{BCF76398-8394-8A3A-AA67-225251F3E5E2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6" creationId="{73A13E27-4822-7546-5BA7-7B0F4C1FADF2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7" creationId="{905EA7C8-9DFB-CCC8-4F64-30B67C1A1172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8" creationId="{F575150B-05E6-45A1-5D5A-3D49F883896D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9" creationId="{FA468CC1-F398-2754-C28A-8253E6A99CC0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10" creationId="{6CF47DE8-C9EA-CBD7-934F-C61E90542E66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11" creationId="{ACE682E4-2E49-0168-A61E-9A8938082193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12" creationId="{5B58A6C0-5DE9-DC96-5D29-A871942E9C8A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13" creationId="{F8D0E8DF-3C06-EAD9-8C6B-C61CC7231C99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14" creationId="{248E59D8-25C3-200E-E4D7-8E6E023E1006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15" creationId="{F763268B-E886-6AA3-D256-B7DBD238B6D7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16" creationId="{3B009EAD-A2E4-1674-273A-E704C63D907C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17" creationId="{DE348E07-26A3-2EA4-0638-D796C502C1BD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18" creationId="{9FFB0839-0CB2-4DFE-9355-B1E3E3C67575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19" creationId="{EE1E5290-3F4D-4146-EB6D-55A0B14C436E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0" creationId="{4C4D7784-E4D7-1459-6816-1CAF5CD6E1BF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1" creationId="{9A303A50-5D32-E7B3-EC09-64CB81D9DFD4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2" creationId="{3C6715F7-0491-59A7-7594-A1823BDC9640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" creationId="{80254F08-8F55-4CCA-0569-221177E9ABF3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" creationId="{D422B22E-C4E4-E3CA-041C-2536BE160FEE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5" creationId="{40BD26AA-BB6D-8C70-3A79-3CB7E478EFE9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6" creationId="{DBBFC21D-0092-4C07-D617-69F63181D53F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7" creationId="{731387FF-AE40-C33C-5EF0-AE23C8BE9BEA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8" creationId="{8D160448-2BFD-C5BF-E0C7-ED9A8F5A1F00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9" creationId="{81E9B14E-81D6-7EAC-0DE6-C0F4DCD2DEDC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30" creationId="{05AE00C3-38D1-B27E-B0BB-A899330A2E5C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31" creationId="{409549E9-0EEE-3DB6-5F85-3D33AD8CC342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32" creationId="{5E368167-7ED3-F47D-D766-F12068C8481F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33" creationId="{4F63E1EF-6522-C218-C010-E465A0B2DC77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34" creationId="{7F0984B1-4DF1-40C4-E6F1-B1A9FC5439AE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35" creationId="{87067EA9-C913-882A-B919-3DA42D10A8B8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36" creationId="{DE1EE0F6-AD4D-646E-A798-E13DB096ABE8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37" creationId="{B9E5EC58-A461-8FB8-A05E-EC6FA0C9C98E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38" creationId="{8F12F1EF-3A4F-1E9F-7F16-2404266F083B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39" creationId="{AEF040A5-03D5-0FCE-595A-78E1CA731D2C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40" creationId="{79109F74-8141-81DD-DDCE-17CE1430157E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41" creationId="{4777B65F-BD2C-4B75-D9EF-560EE1339EB1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42" creationId="{7BC108BB-9A16-2019-14EC-51675FCFDE37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43" creationId="{D96E1F69-B699-F3AF-7642-01EF6D476298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44" creationId="{87194288-A5D2-6DFF-4464-88CC4F458922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45" creationId="{E47B6F69-2369-A733-3150-2C4ED9C6D32C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46" creationId="{712D2FE4-584F-1F92-CC3C-88013C443BCD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47" creationId="{674FC8D6-53BD-F663-98F7-8D2E6F9CFBC7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48" creationId="{EDDAFB31-C431-4E0C-E65D-FD719A58239C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49" creationId="{F0E04697-C98B-8585-55F6-15134EE22C15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50" creationId="{6115690C-2F4E-586E-8C9B-097604277695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51" creationId="{AB558221-5FFA-B660-846C-C57BDEC842C9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52" creationId="{F4C74F0C-CB47-9454-4C90-8DA26172B696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53" creationId="{3E940AA4-9916-4DD8-7AAE-FC5644159E3E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54" creationId="{C1DF5BFB-6A76-BF5C-4BC1-970932C23FC1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55" creationId="{2A7D53EA-A13F-7E91-BBE9-7F0AB95113ED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56" creationId="{A27BCF62-A47F-2D9D-5C40-96D152663131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57" creationId="{03A62844-B672-2F4A-3308-B618966D1D79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58" creationId="{464B20F9-AA2B-4ECB-0F5B-3309A1993231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59" creationId="{A9EC411E-D16B-4E13-DD7E-0E267EBA0B23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60" creationId="{774A3553-07E5-2A87-E5DA-04BA9A4580F0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61" creationId="{8CAFA7DF-7124-A8E8-868F-58634A45DDE5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62" creationId="{22F3A583-1A42-E4AB-EF47-E969AC357A5D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63" creationId="{C5545A5D-9172-B5C2-FD8E-28BE04A244F7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04" creationId="{746090D5-8BC0-147A-5340-49E993339D0C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05" creationId="{0CDA0990-A664-73D4-E80C-35C7CF2A4879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06" creationId="{4D848FC9-7B58-2DED-CFA0-C9B6940AF657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07" creationId="{6137E59B-60AB-5741-5570-B0230F8CC3F1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08" creationId="{A5A4A163-D0D4-ACA7-3FCB-C2D4BE91E6DA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09" creationId="{5BEE1C0C-5194-B3E4-A040-18C632EB21FD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10" creationId="{E6D62EE2-93D5-01C7-01FE-E7C85EB1D1DA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11" creationId="{68833995-EFE8-33E4-3F51-EDEB2A45F3A0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12" creationId="{C7895AE1-E095-7EA8-0A66-66DBF02CB72B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13" creationId="{46C1AD00-107C-9103-8A3B-EF0B052238FA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14" creationId="{F6D36776-584F-160B-FFD7-D1D191D4542D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15" creationId="{CFF0C331-25AC-2CCE-43F0-BC3719A70990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16" creationId="{F147BCC7-FF6C-576F-A069-7AA09B01C287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17" creationId="{ECA73C93-2641-83E1-99E2-B29E48BF5F9D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18" creationId="{E3A61DCD-2E1E-A952-C3FE-FB90B8C8061D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19" creationId="{BF6B08D5-118E-79D8-4889-6D9C8AAE8CED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20" creationId="{D8592403-4CE5-5531-CFB3-8A6324595D1D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21" creationId="{BF43AFAE-DE4F-0309-3E40-AE1AEB6217C7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22" creationId="{99F29651-AF44-8C27-AA56-5E9F33BC7D2C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23" creationId="{50A3EC42-500D-FF31-8AEB-FBB6AAAA8785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24" creationId="{E8B5C545-C287-140E-990F-853E3B214977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25" creationId="{B645AE35-F3CF-2261-4E79-F0194F3B1284}"/>
          </ac:spMkLst>
        </pc:spChg>
        <pc:spChg chg="del">
          <ac:chgData name="Batir Daniel" userId="d9c00984ed3f3ae9" providerId="LiveId" clId="{76C38175-6990-4741-946B-6EB163048D7C}" dt="2022-11-02T04:01:33.471" v="894" actId="478"/>
          <ac:spMkLst>
            <pc:docMk/>
            <pc:sldMk cId="0" sldId="265"/>
            <ac:spMk id="2329" creationId="{00000000-0000-0000-0000-000000000000}"/>
          </ac:spMkLst>
        </pc:spChg>
        <pc:spChg chg="mod">
          <ac:chgData name="Batir Daniel" userId="d9c00984ed3f3ae9" providerId="LiveId" clId="{76C38175-6990-4741-946B-6EB163048D7C}" dt="2022-11-02T04:02:56.387" v="911" actId="1076"/>
          <ac:spMkLst>
            <pc:docMk/>
            <pc:sldMk cId="0" sldId="265"/>
            <ac:spMk id="2330" creationId="{00000000-0000-0000-0000-000000000000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32" creationId="{FD2085D0-11EB-FD83-5DB1-09749182675A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33" creationId="{5FE2E76A-BD8B-C536-2466-11F060A59DFE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34" creationId="{E7AD662B-CBB8-2B30-47DD-3E7322019901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35" creationId="{FA2E4BE0-D6EB-D05F-6EA2-23CAD0DFE6D6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36" creationId="{6BE0571B-5FC8-DD47-9525-166EE6FE3915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37" creationId="{4A514804-6C1B-0E76-16C0-6FC8C76C6AC7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38" creationId="{9B5017D5-FB49-D7B2-86A8-ABD59AD4F3C2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39" creationId="{628C505B-D2A4-5347-3646-FA75AB5A55B4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40" creationId="{D430595B-ED02-48B4-9976-6447B3688834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41" creationId="{982E1D20-898B-5C7D-FAEC-02D9017E90B8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42" creationId="{B32F9477-6950-2738-E9B6-E981849FAEAF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43" creationId="{39279AB0-B58D-19E6-7C9F-245AF2C47318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44" creationId="{02724960-F76F-C0B6-8E23-02B547AB5C08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45" creationId="{FDE394D7-16A5-CC6A-522B-106F55317B22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46" creationId="{D10DC910-C8B5-D53D-175B-9B95168CF7CD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47" creationId="{9816C8D4-8ED7-26BB-0C6D-21A690F21AF9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48" creationId="{B3295139-183E-AD4D-5539-2C1388B0F012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49" creationId="{622A63DD-3BD5-5798-5DF7-36AD1B9671D5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50" creationId="{7EE54CA3-6D7B-C27B-8FE1-D4DD47F3FB39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51" creationId="{2A0EF92C-ADD7-D47F-C552-CC8F00666433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52" creationId="{1DBBDBEC-1E94-88FC-B6B6-A3DFAE274B25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53" creationId="{42022A06-9ADC-63AB-7C37-27FD6A8AC711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54" creationId="{B964E4F4-32D7-5110-4231-3780945C2BC8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55" creationId="{7E751EA7-3066-F024-BC63-FB8795F1795B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56" creationId="{A12E095A-52A1-E64B-2504-D447915CEB10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57" creationId="{1A8A6EAB-4981-4567-DC8F-47DCA497C787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58" creationId="{367EFC5C-CF07-045E-AE0E-B4741B1A7D53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59" creationId="{92AF9ED4-CEA5-C54B-B6DA-E6755ACD0C85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60" creationId="{7287A92B-DA13-35C6-8D3F-930D7949A89C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61" creationId="{E64ABF23-5695-B203-FCAB-61FF87127AF3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62" creationId="{7175EBF0-272F-518F-2372-B7BC2EF457C4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63" creationId="{CFA178CB-D4B9-13D2-0645-2872461B89B5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64" creationId="{A4C5673E-4F70-955B-46ED-72D550DCDCA3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65" creationId="{DA0D85EA-B25D-CFA7-80C8-8AE918BBD193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66" creationId="{731591ED-3B7F-88D6-450E-C3E95410EDB1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67" creationId="{9B689C38-DFB8-374F-F0E4-0EAC9D6ADEF9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68" creationId="{39860C80-19B4-5039-284A-254614490ABE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69" creationId="{CD98E11E-C1CD-72C4-F4B6-B18438F980FC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70" creationId="{947F3C85-AD9F-EB18-1ACA-715E53487AB1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71" creationId="{FE9E0EF5-42EB-14F1-3EE0-F23FB5315263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72" creationId="{9E230A19-221B-092C-3950-FD38E59185FB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73" creationId="{D1B290AC-BC3E-2F9D-7627-ED6FC36CA8A8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74" creationId="{7DC1BF29-61ED-6825-FB75-799C818F6E71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75" creationId="{89AFC2DF-31FD-97F2-9050-0A68ECC8F761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76" creationId="{9F0CEF3E-9768-9765-3ABC-ECD9C59C7CC4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77" creationId="{C28A18EE-9EFD-3E11-A633-E62297C8DA7C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78" creationId="{F1F098B4-378B-BAF4-FC3A-8BACCC15B439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79" creationId="{D0503402-F9E9-1E19-FA8E-8E5EF1AE303C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80" creationId="{10F1B0C5-02F1-F77A-E537-B59D313948D9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81" creationId="{72E35B89-6622-FF15-32BE-6170530B32BA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82" creationId="{BC2FC7AA-E58F-0854-E4DB-A91D950578A9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83" creationId="{7DCA08B9-1B62-6361-1CE0-04E3CB382410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84" creationId="{D60285C8-AD03-E019-8B8D-3A692B168CA3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85" creationId="{2DFBE9B9-3D13-C0F9-A9F8-266F4060BF55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86" creationId="{B2B8C3D6-0128-5ECA-795E-B7CCE7A8BFC4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87" creationId="{592F4247-282D-E889-E974-9D3191DB03D9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88" creationId="{BAF6DA06-90F7-3912-5355-210700F388EA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89" creationId="{B610BD37-2F62-5899-AEBC-8C9100976996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90" creationId="{22BD865C-C850-5AC0-AC83-B788F6E8693B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91" creationId="{82525D57-3749-80A5-D5C4-4885D8435DA4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92" creationId="{30BF73E2-A7C1-BE83-6615-27A582FF4B8D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93" creationId="{FA521D22-31E3-62F3-DAA6-616F1D24E6F5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94" creationId="{E6359A0E-568E-227B-8021-F47BAD345B41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95" creationId="{90DDDC4D-30EB-6400-C60E-B67571436C78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96" creationId="{69281750-1186-45E0-7975-6FF18DB40625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97" creationId="{4D258287-7143-4753-4858-F4AB9E5F17E2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98" creationId="{56623533-9AF0-1FC3-82A0-F2FC2C47EB4F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399" creationId="{6601589E-19CD-15F3-1555-DF030B7CD871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00" creationId="{CF2FA2E3-B09C-00FB-373F-F3A8698FE554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01" creationId="{C7D45936-0FD3-58B4-F065-704C27DF9C69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02" creationId="{FE1B4CDA-B35D-A0E1-A1D0-3AB529BDC8BE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03" creationId="{AE01323B-5F2C-48D4-062A-9DB4BD891CC6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04" creationId="{545B8B27-BABD-DFE3-1CBC-0F25C884D375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05" creationId="{A62EAB04-41D5-0AA9-2C22-D266241F1C53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06" creationId="{9F1E5852-F25A-5061-4338-4D4B9CAFB131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07" creationId="{2841C754-F5FF-CADA-2975-54A3C7BC5A84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08" creationId="{ACDB22FA-DF35-9DD1-0B44-6ECD53E348B1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09" creationId="{8739A1E1-4572-1806-44C3-736B4951AF54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10" creationId="{F8F37551-86E8-9EBA-E58E-6B6420EB8E00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11" creationId="{FEA866DA-2FE2-9D81-9B7F-6B1C165C6F79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12" creationId="{2C620406-80DB-C235-329A-78E2AAC8DBDF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13" creationId="{0F6ED7C5-D906-AEFA-F399-C71359F02F09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14" creationId="{9BF34A8B-2923-496A-AFB1-88F9E1E1E847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15" creationId="{33123C69-36A8-238D-7040-2BCDD6956446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16" creationId="{83A28457-3082-9E2D-63B3-DE1F88BFB74B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17" creationId="{291FA899-97F7-41EA-DC2C-6050BFAB6BA5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18" creationId="{7C45C835-B5C7-7822-28DD-DA2E3DE3B026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19" creationId="{8CBD6300-A1E5-8915-3C03-77CED7D4299A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20" creationId="{3908A909-CCF5-12B4-1081-9B7C8799299F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21" creationId="{FA6EF80C-52DB-4554-996B-E03314C4E583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22" creationId="{E665771E-82F8-EDCE-2662-64E2C97669F3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23" creationId="{76E17DF9-F571-D73E-4802-DF086E282C9E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24" creationId="{A3A5960C-36F3-DAA2-48EE-042FB46B35D4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25" creationId="{4F0B3A01-1D19-4FDF-FD0B-88F0317523C4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26" creationId="{777E6E63-967D-D707-2D10-27355B9F86FA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27" creationId="{037A1751-4F07-4B01-ED74-211BC2E80477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28" creationId="{C594DF45-7170-6261-3BC2-62174BB8CD26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29" creationId="{D9AAC5B8-A936-0497-62C2-D5CDE99D925F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30" creationId="{F50CBD99-2529-9AC7-8AB0-56D7C3551250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31" creationId="{4DA460DB-C5DC-4732-601B-43A05CA5CF9F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32" creationId="{95CED48F-0799-4668-EED7-0F25334B7F61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33" creationId="{F189E749-BDA5-6EA8-6E7B-66BDC1C9B968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34" creationId="{8E953B4C-4487-0444-DA5E-51D1BBC59878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35" creationId="{C2DDDA60-09B5-765B-FE72-CB7830F60894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36" creationId="{BC9716CA-C676-3B8D-E334-57CB5B001BE7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37" creationId="{F736AF0B-7016-89D3-56BF-1C5F57377640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38" creationId="{F4ED8CB9-CEF2-1CB8-31FF-08BC39C202FE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39" creationId="{788117DF-122F-DA22-1358-5198B0EED195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40" creationId="{865EF2AE-2F86-6DB9-CF83-68A30407F7AB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41" creationId="{8F6B458A-E42A-FA46-5C35-9834FD1E3DC9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42" creationId="{5B83802D-8096-EE0D-E3FE-30CE365AF42D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43" creationId="{917F84D4-A8AB-4E09-4C3B-8F3082C93D35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44" creationId="{528DD39D-0AF4-0476-AFB7-E21E4E629965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45" creationId="{57AAC050-EADE-75B3-D407-D0E9889194FC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46" creationId="{196A2269-F8CF-D299-B321-AE00368FD8F5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47" creationId="{F828C45F-CF57-0511-34AE-48F7755E97DB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48" creationId="{76579503-27A2-8758-4724-C6DB53DF436A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49" creationId="{AD94485B-CCA0-512B-CB8D-DD12EB1FFB1A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50" creationId="{44CF1DAA-18FE-7C8F-B923-EA6733771D22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51" creationId="{F094D155-5331-1E08-EBF2-31E0BFDB5BF8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52" creationId="{B110E0C6-8BB2-BDDF-ED84-A5B553BCC4C7}"/>
          </ac:spMkLst>
        </pc:spChg>
        <pc:spChg chg="mod">
          <ac:chgData name="Batir Daniel" userId="d9c00984ed3f3ae9" providerId="LiveId" clId="{76C38175-6990-4741-946B-6EB163048D7C}" dt="2022-11-02T04:10:23.489" v="1039"/>
          <ac:spMkLst>
            <pc:docMk/>
            <pc:sldMk cId="0" sldId="265"/>
            <ac:spMk id="2453" creationId="{CE4051D3-61AE-3D65-F073-BCFC680D001A}"/>
          </ac:spMkLst>
        </pc:spChg>
        <pc:grpChg chg="add mod">
          <ac:chgData name="Batir Daniel" userId="d9c00984ed3f3ae9" providerId="LiveId" clId="{76C38175-6990-4741-946B-6EB163048D7C}" dt="2022-11-02T04:10:25.661" v="1040" actId="1076"/>
          <ac:grpSpMkLst>
            <pc:docMk/>
            <pc:sldMk cId="0" sldId="265"/>
            <ac:grpSpMk id="4" creationId="{34EBFAAC-7DD1-25EE-024F-89E90985B45F}"/>
          </ac:grpSpMkLst>
        </pc:grpChg>
        <pc:grpChg chg="del">
          <ac:chgData name="Batir Daniel" userId="d9c00984ed3f3ae9" providerId="LiveId" clId="{76C38175-6990-4741-946B-6EB163048D7C}" dt="2022-11-02T04:01:30.794" v="893" actId="478"/>
          <ac:grpSpMkLst>
            <pc:docMk/>
            <pc:sldMk cId="0" sldId="265"/>
            <ac:grpSpMk id="2326" creationId="{00000000-0000-0000-0000-000000000000}"/>
          </ac:grpSpMkLst>
        </pc:grpChg>
        <pc:picChg chg="del">
          <ac:chgData name="Batir Daniel" userId="d9c00984ed3f3ae9" providerId="LiveId" clId="{76C38175-6990-4741-946B-6EB163048D7C}" dt="2022-11-02T04:01:29.719" v="892" actId="478"/>
          <ac:picMkLst>
            <pc:docMk/>
            <pc:sldMk cId="0" sldId="265"/>
            <ac:picMk id="2331" creationId="{00000000-0000-0000-0000-000000000000}"/>
          </ac:picMkLst>
        </pc:picChg>
      </pc:sldChg>
      <pc:sldChg chg="modSp mod">
        <pc:chgData name="Batir Daniel" userId="d9c00984ed3f3ae9" providerId="LiveId" clId="{76C38175-6990-4741-946B-6EB163048D7C}" dt="2022-11-02T04:08:34.602" v="1019" actId="1076"/>
        <pc:sldMkLst>
          <pc:docMk/>
          <pc:sldMk cId="0" sldId="266"/>
        </pc:sldMkLst>
        <pc:spChg chg="mod">
          <ac:chgData name="Batir Daniel" userId="d9c00984ed3f3ae9" providerId="LiveId" clId="{76C38175-6990-4741-946B-6EB163048D7C}" dt="2022-11-02T04:08:34.602" v="1019" actId="1076"/>
          <ac:spMkLst>
            <pc:docMk/>
            <pc:sldMk cId="0" sldId="266"/>
            <ac:spMk id="2336" creationId="{00000000-0000-0000-0000-000000000000}"/>
          </ac:spMkLst>
        </pc:spChg>
      </pc:sldChg>
      <pc:sldChg chg="del">
        <pc:chgData name="Batir Daniel" userId="d9c00984ed3f3ae9" providerId="LiveId" clId="{76C38175-6990-4741-946B-6EB163048D7C}" dt="2022-11-02T04:08:38.528" v="1020" actId="47"/>
        <pc:sldMkLst>
          <pc:docMk/>
          <pc:sldMk cId="0" sldId="267"/>
        </pc:sldMkLst>
      </pc:sldChg>
      <pc:sldChg chg="del">
        <pc:chgData name="Batir Daniel" userId="d9c00984ed3f3ae9" providerId="LiveId" clId="{76C38175-6990-4741-946B-6EB163048D7C}" dt="2022-11-02T04:08:40.052" v="1021" actId="47"/>
        <pc:sldMkLst>
          <pc:docMk/>
          <pc:sldMk cId="0" sldId="268"/>
        </pc:sldMkLst>
      </pc:sldChg>
      <pc:sldChg chg="del">
        <pc:chgData name="Batir Daniel" userId="d9c00984ed3f3ae9" providerId="LiveId" clId="{76C38175-6990-4741-946B-6EB163048D7C}" dt="2022-11-02T04:08:40.602" v="1022" actId="47"/>
        <pc:sldMkLst>
          <pc:docMk/>
          <pc:sldMk cId="0" sldId="269"/>
        </pc:sldMkLst>
      </pc:sldChg>
      <pc:sldChg chg="del">
        <pc:chgData name="Batir Daniel" userId="d9c00984ed3f3ae9" providerId="LiveId" clId="{76C38175-6990-4741-946B-6EB163048D7C}" dt="2022-11-02T04:08:41.392" v="1023" actId="47"/>
        <pc:sldMkLst>
          <pc:docMk/>
          <pc:sldMk cId="0" sldId="270"/>
        </pc:sldMkLst>
      </pc:sldChg>
      <pc:sldChg chg="del">
        <pc:chgData name="Batir Daniel" userId="d9c00984ed3f3ae9" providerId="LiveId" clId="{76C38175-6990-4741-946B-6EB163048D7C}" dt="2022-11-02T04:08:42.458" v="1024" actId="47"/>
        <pc:sldMkLst>
          <pc:docMk/>
          <pc:sldMk cId="0" sldId="271"/>
        </pc:sldMkLst>
      </pc:sldChg>
      <pc:sldChg chg="del">
        <pc:chgData name="Batir Daniel" userId="d9c00984ed3f3ae9" providerId="LiveId" clId="{76C38175-6990-4741-946B-6EB163048D7C}" dt="2022-11-02T04:08:43.478" v="1025" actId="47"/>
        <pc:sldMkLst>
          <pc:docMk/>
          <pc:sldMk cId="0" sldId="272"/>
        </pc:sldMkLst>
      </pc:sldChg>
      <pc:sldChg chg="del">
        <pc:chgData name="Batir Daniel" userId="d9c00984ed3f3ae9" providerId="LiveId" clId="{76C38175-6990-4741-946B-6EB163048D7C}" dt="2022-11-02T04:08:44.184" v="1026" actId="47"/>
        <pc:sldMkLst>
          <pc:docMk/>
          <pc:sldMk cId="0" sldId="273"/>
        </pc:sldMkLst>
      </pc:sldChg>
      <pc:sldChg chg="del">
        <pc:chgData name="Batir Daniel" userId="d9c00984ed3f3ae9" providerId="LiveId" clId="{76C38175-6990-4741-946B-6EB163048D7C}" dt="2022-11-02T04:08:44.794" v="1027" actId="47"/>
        <pc:sldMkLst>
          <pc:docMk/>
          <pc:sldMk cId="0" sldId="274"/>
        </pc:sldMkLst>
      </pc:sldChg>
      <pc:sldChg chg="add del">
        <pc:chgData name="Batir Daniel" userId="d9c00984ed3f3ae9" providerId="LiveId" clId="{76C38175-6990-4741-946B-6EB163048D7C}" dt="2022-11-02T04:13:42.376" v="1110" actId="47"/>
        <pc:sldMkLst>
          <pc:docMk/>
          <pc:sldMk cId="0" sldId="275"/>
        </pc:sldMkLst>
      </pc:sldChg>
      <pc:sldChg chg="add del">
        <pc:chgData name="Batir Daniel" userId="d9c00984ed3f3ae9" providerId="LiveId" clId="{76C38175-6990-4741-946B-6EB163048D7C}" dt="2022-11-02T04:13:42.103" v="1109" actId="47"/>
        <pc:sldMkLst>
          <pc:docMk/>
          <pc:sldMk cId="0" sldId="276"/>
        </pc:sldMkLst>
      </pc:sldChg>
      <pc:sldChg chg="add del">
        <pc:chgData name="Batir Daniel" userId="d9c00984ed3f3ae9" providerId="LiveId" clId="{76C38175-6990-4741-946B-6EB163048D7C}" dt="2022-11-02T04:13:41.611" v="1108" actId="47"/>
        <pc:sldMkLst>
          <pc:docMk/>
          <pc:sldMk cId="0" sldId="277"/>
        </pc:sldMkLst>
      </pc:sldChg>
      <pc:sldChg chg="add del">
        <pc:chgData name="Batir Daniel" userId="d9c00984ed3f3ae9" providerId="LiveId" clId="{76C38175-6990-4741-946B-6EB163048D7C}" dt="2022-11-02T04:13:41.022" v="1107" actId="47"/>
        <pc:sldMkLst>
          <pc:docMk/>
          <pc:sldMk cId="0" sldId="278"/>
        </pc:sldMkLst>
      </pc:sldChg>
      <pc:sldChg chg="add del">
        <pc:chgData name="Batir Daniel" userId="d9c00984ed3f3ae9" providerId="LiveId" clId="{76C38175-6990-4741-946B-6EB163048D7C}" dt="2022-11-02T04:13:40.666" v="1106" actId="47"/>
        <pc:sldMkLst>
          <pc:docMk/>
          <pc:sldMk cId="0" sldId="279"/>
        </pc:sldMkLst>
      </pc:sldChg>
      <pc:sldChg chg="add del">
        <pc:chgData name="Batir Daniel" userId="d9c00984ed3f3ae9" providerId="LiveId" clId="{76C38175-6990-4741-946B-6EB163048D7C}" dt="2022-11-02T04:13:40.481" v="1105" actId="47"/>
        <pc:sldMkLst>
          <pc:docMk/>
          <pc:sldMk cId="0" sldId="280"/>
        </pc:sldMkLst>
      </pc:sldChg>
      <pc:sldChg chg="add del">
        <pc:chgData name="Batir Daniel" userId="d9c00984ed3f3ae9" providerId="LiveId" clId="{76C38175-6990-4741-946B-6EB163048D7C}" dt="2022-11-02T04:13:40.303" v="1104" actId="47"/>
        <pc:sldMkLst>
          <pc:docMk/>
          <pc:sldMk cId="0" sldId="281"/>
        </pc:sldMkLst>
      </pc:sldChg>
      <pc:sldChg chg="add del">
        <pc:chgData name="Batir Daniel" userId="d9c00984ed3f3ae9" providerId="LiveId" clId="{76C38175-6990-4741-946B-6EB163048D7C}" dt="2022-11-02T04:13:40.129" v="1103" actId="47"/>
        <pc:sldMkLst>
          <pc:docMk/>
          <pc:sldMk cId="0" sldId="282"/>
        </pc:sldMkLst>
      </pc:sldChg>
      <pc:sldChg chg="add del">
        <pc:chgData name="Batir Daniel" userId="d9c00984ed3f3ae9" providerId="LiveId" clId="{76C38175-6990-4741-946B-6EB163048D7C}" dt="2022-11-02T04:13:39.951" v="1102" actId="47"/>
        <pc:sldMkLst>
          <pc:docMk/>
          <pc:sldMk cId="0" sldId="283"/>
        </pc:sldMkLst>
      </pc:sldChg>
      <pc:sldChg chg="add del">
        <pc:chgData name="Batir Daniel" userId="d9c00984ed3f3ae9" providerId="LiveId" clId="{76C38175-6990-4741-946B-6EB163048D7C}" dt="2022-11-02T04:13:39.765" v="1101" actId="47"/>
        <pc:sldMkLst>
          <pc:docMk/>
          <pc:sldMk cId="0" sldId="284"/>
        </pc:sldMkLst>
      </pc:sldChg>
      <pc:sldChg chg="add del">
        <pc:chgData name="Batir Daniel" userId="d9c00984ed3f3ae9" providerId="LiveId" clId="{76C38175-6990-4741-946B-6EB163048D7C}" dt="2022-11-02T04:13:39.632" v="1100" actId="47"/>
        <pc:sldMkLst>
          <pc:docMk/>
          <pc:sldMk cId="0" sldId="285"/>
        </pc:sldMkLst>
      </pc:sldChg>
      <pc:sldChg chg="del">
        <pc:chgData name="Batir Daniel" userId="d9c00984ed3f3ae9" providerId="LiveId" clId="{76C38175-6990-4741-946B-6EB163048D7C}" dt="2022-11-02T04:10:39.248" v="1058" actId="47"/>
        <pc:sldMkLst>
          <pc:docMk/>
          <pc:sldMk cId="0" sldId="286"/>
        </pc:sldMkLst>
      </pc:sldChg>
      <pc:sldChg chg="del">
        <pc:chgData name="Batir Daniel" userId="d9c00984ed3f3ae9" providerId="LiveId" clId="{76C38175-6990-4741-946B-6EB163048D7C}" dt="2022-11-02T04:10:39.032" v="1057" actId="47"/>
        <pc:sldMkLst>
          <pc:docMk/>
          <pc:sldMk cId="0" sldId="287"/>
        </pc:sldMkLst>
      </pc:sldChg>
      <pc:sldChg chg="del">
        <pc:chgData name="Batir Daniel" userId="d9c00984ed3f3ae9" providerId="LiveId" clId="{76C38175-6990-4741-946B-6EB163048D7C}" dt="2022-11-02T04:10:38.834" v="1056" actId="47"/>
        <pc:sldMkLst>
          <pc:docMk/>
          <pc:sldMk cId="0" sldId="288"/>
        </pc:sldMkLst>
      </pc:sldChg>
      <pc:sldChg chg="modSp del mod">
        <pc:chgData name="Batir Daniel" userId="d9c00984ed3f3ae9" providerId="LiveId" clId="{76C38175-6990-4741-946B-6EB163048D7C}" dt="2022-11-02T04:10:38.226" v="1055" actId="47"/>
        <pc:sldMkLst>
          <pc:docMk/>
          <pc:sldMk cId="0" sldId="289"/>
        </pc:sldMkLst>
        <pc:picChg chg="mod">
          <ac:chgData name="Batir Daniel" userId="d9c00984ed3f3ae9" providerId="LiveId" clId="{76C38175-6990-4741-946B-6EB163048D7C}" dt="2022-11-02T04:09:12.669" v="1028" actId="1076"/>
          <ac:picMkLst>
            <pc:docMk/>
            <pc:sldMk cId="0" sldId="289"/>
            <ac:picMk id="4989" creationId="{00000000-0000-0000-0000-000000000000}"/>
          </ac:picMkLst>
        </pc:picChg>
        <pc:picChg chg="mod">
          <ac:chgData name="Batir Daniel" userId="d9c00984ed3f3ae9" providerId="LiveId" clId="{76C38175-6990-4741-946B-6EB163048D7C}" dt="2022-11-02T04:09:15.180" v="1029" actId="1076"/>
          <ac:picMkLst>
            <pc:docMk/>
            <pc:sldMk cId="0" sldId="289"/>
            <ac:picMk id="4990" creationId="{00000000-0000-0000-0000-000000000000}"/>
          </ac:picMkLst>
        </pc:picChg>
        <pc:picChg chg="mod">
          <ac:chgData name="Batir Daniel" userId="d9c00984ed3f3ae9" providerId="LiveId" clId="{76C38175-6990-4741-946B-6EB163048D7C}" dt="2022-11-02T04:09:17.358" v="1030" actId="1076"/>
          <ac:picMkLst>
            <pc:docMk/>
            <pc:sldMk cId="0" sldId="289"/>
            <ac:picMk id="4991" creationId="{00000000-0000-0000-0000-000000000000}"/>
          </ac:picMkLst>
        </pc:picChg>
      </pc:sldChg>
      <pc:sldChg chg="del">
        <pc:chgData name="Batir Daniel" userId="d9c00984ed3f3ae9" providerId="LiveId" clId="{76C38175-6990-4741-946B-6EB163048D7C}" dt="2022-11-02T04:10:38.163" v="1054" actId="47"/>
        <pc:sldMkLst>
          <pc:docMk/>
          <pc:sldMk cId="0" sldId="290"/>
        </pc:sldMkLst>
      </pc:sldChg>
      <pc:sldChg chg="del">
        <pc:chgData name="Batir Daniel" userId="d9c00984ed3f3ae9" providerId="LiveId" clId="{76C38175-6990-4741-946B-6EB163048D7C}" dt="2022-11-02T04:10:38.136" v="1053" actId="47"/>
        <pc:sldMkLst>
          <pc:docMk/>
          <pc:sldMk cId="0" sldId="291"/>
        </pc:sldMkLst>
      </pc:sldChg>
      <pc:sldChg chg="del">
        <pc:chgData name="Batir Daniel" userId="d9c00984ed3f3ae9" providerId="LiveId" clId="{76C38175-6990-4741-946B-6EB163048D7C}" dt="2022-11-02T04:10:37.850" v="1052" actId="47"/>
        <pc:sldMkLst>
          <pc:docMk/>
          <pc:sldMk cId="0" sldId="292"/>
        </pc:sldMkLst>
      </pc:sldChg>
      <pc:sldChg chg="del">
        <pc:chgData name="Batir Daniel" userId="d9c00984ed3f3ae9" providerId="LiveId" clId="{76C38175-6990-4741-946B-6EB163048D7C}" dt="2022-11-02T04:10:37.458" v="1051" actId="47"/>
        <pc:sldMkLst>
          <pc:docMk/>
          <pc:sldMk cId="0" sldId="293"/>
        </pc:sldMkLst>
      </pc:sldChg>
      <pc:sldChg chg="del">
        <pc:chgData name="Batir Daniel" userId="d9c00984ed3f3ae9" providerId="LiveId" clId="{76C38175-6990-4741-946B-6EB163048D7C}" dt="2022-11-02T04:10:37.288" v="1050" actId="47"/>
        <pc:sldMkLst>
          <pc:docMk/>
          <pc:sldMk cId="0" sldId="294"/>
        </pc:sldMkLst>
      </pc:sldChg>
      <pc:sldChg chg="del">
        <pc:chgData name="Batir Daniel" userId="d9c00984ed3f3ae9" providerId="LiveId" clId="{76C38175-6990-4741-946B-6EB163048D7C}" dt="2022-11-02T04:10:37.078" v="1049" actId="47"/>
        <pc:sldMkLst>
          <pc:docMk/>
          <pc:sldMk cId="0" sldId="295"/>
        </pc:sldMkLst>
      </pc:sldChg>
      <pc:sldChg chg="del">
        <pc:chgData name="Batir Daniel" userId="d9c00984ed3f3ae9" providerId="LiveId" clId="{76C38175-6990-4741-946B-6EB163048D7C}" dt="2022-11-02T04:10:36.891" v="1048" actId="47"/>
        <pc:sldMkLst>
          <pc:docMk/>
          <pc:sldMk cId="0" sldId="296"/>
        </pc:sldMkLst>
      </pc:sldChg>
      <pc:sldChg chg="del">
        <pc:chgData name="Batir Daniel" userId="d9c00984ed3f3ae9" providerId="LiveId" clId="{76C38175-6990-4741-946B-6EB163048D7C}" dt="2022-11-02T04:10:36.706" v="1047" actId="47"/>
        <pc:sldMkLst>
          <pc:docMk/>
          <pc:sldMk cId="0" sldId="297"/>
        </pc:sldMkLst>
      </pc:sldChg>
      <pc:sldChg chg="del">
        <pc:chgData name="Batir Daniel" userId="d9c00984ed3f3ae9" providerId="LiveId" clId="{76C38175-6990-4741-946B-6EB163048D7C}" dt="2022-11-02T04:10:36.550" v="1046" actId="47"/>
        <pc:sldMkLst>
          <pc:docMk/>
          <pc:sldMk cId="0" sldId="298"/>
        </pc:sldMkLst>
      </pc:sldChg>
      <pc:sldChg chg="del">
        <pc:chgData name="Batir Daniel" userId="d9c00984ed3f3ae9" providerId="LiveId" clId="{76C38175-6990-4741-946B-6EB163048D7C}" dt="2022-11-02T04:10:36.330" v="1045" actId="47"/>
        <pc:sldMkLst>
          <pc:docMk/>
          <pc:sldMk cId="0" sldId="299"/>
        </pc:sldMkLst>
      </pc:sldChg>
      <pc:sldChg chg="del">
        <pc:chgData name="Batir Daniel" userId="d9c00984ed3f3ae9" providerId="LiveId" clId="{76C38175-6990-4741-946B-6EB163048D7C}" dt="2022-11-02T04:10:35.958" v="1044" actId="47"/>
        <pc:sldMkLst>
          <pc:docMk/>
          <pc:sldMk cId="0" sldId="300"/>
        </pc:sldMkLst>
      </pc:sldChg>
      <pc:sldChg chg="del">
        <pc:chgData name="Batir Daniel" userId="d9c00984ed3f3ae9" providerId="LiveId" clId="{76C38175-6990-4741-946B-6EB163048D7C}" dt="2022-11-02T04:10:35.736" v="1043" actId="47"/>
        <pc:sldMkLst>
          <pc:docMk/>
          <pc:sldMk cId="0" sldId="301"/>
        </pc:sldMkLst>
      </pc:sldChg>
      <pc:sldChg chg="del">
        <pc:chgData name="Batir Daniel" userId="d9c00984ed3f3ae9" providerId="LiveId" clId="{76C38175-6990-4741-946B-6EB163048D7C}" dt="2022-11-02T04:10:35.442" v="1042" actId="47"/>
        <pc:sldMkLst>
          <pc:docMk/>
          <pc:sldMk cId="0" sldId="302"/>
        </pc:sldMkLst>
      </pc:sldChg>
      <pc:sldChg chg="del">
        <pc:chgData name="Batir Daniel" userId="d9c00984ed3f3ae9" providerId="LiveId" clId="{76C38175-6990-4741-946B-6EB163048D7C}" dt="2022-11-02T04:10:34.994" v="1041" actId="47"/>
        <pc:sldMkLst>
          <pc:docMk/>
          <pc:sldMk cId="0" sldId="303"/>
        </pc:sldMkLst>
      </pc:sldChg>
      <pc:sldMasterChg chg="addSldLayout delSldLayout">
        <pc:chgData name="Batir Daniel" userId="d9c00984ed3f3ae9" providerId="LiveId" clId="{76C38175-6990-4741-946B-6EB163048D7C}" dt="2022-11-02T04:13:42.376" v="1110" actId="47"/>
        <pc:sldMasterMkLst>
          <pc:docMk/>
          <pc:sldMasterMk cId="0" sldId="2147483680"/>
        </pc:sldMasterMkLst>
        <pc:sldLayoutChg chg="add del">
          <pc:chgData name="Batir Daniel" userId="d9c00984ed3f3ae9" providerId="LiveId" clId="{76C38175-6990-4741-946B-6EB163048D7C}" dt="2022-11-02T04:13:40.129" v="1103" actId="47"/>
          <pc:sldLayoutMkLst>
            <pc:docMk/>
            <pc:sldMasterMk cId="0" sldId="2147483680"/>
            <pc:sldLayoutMk cId="0" sldId="2147483651"/>
          </pc:sldLayoutMkLst>
        </pc:sldLayoutChg>
        <pc:sldLayoutChg chg="add del">
          <pc:chgData name="Batir Daniel" userId="d9c00984ed3f3ae9" providerId="LiveId" clId="{76C38175-6990-4741-946B-6EB163048D7C}" dt="2022-11-02T04:13:39.951" v="1102" actId="47"/>
          <pc:sldLayoutMkLst>
            <pc:docMk/>
            <pc:sldMasterMk cId="0" sldId="2147483680"/>
            <pc:sldLayoutMk cId="0" sldId="2147483656"/>
          </pc:sldLayoutMkLst>
        </pc:sldLayoutChg>
        <pc:sldLayoutChg chg="add del">
          <pc:chgData name="Batir Daniel" userId="d9c00984ed3f3ae9" providerId="LiveId" clId="{76C38175-6990-4741-946B-6EB163048D7C}" dt="2022-11-02T04:13:42.103" v="1109" actId="47"/>
          <pc:sldLayoutMkLst>
            <pc:docMk/>
            <pc:sldMasterMk cId="0" sldId="2147483680"/>
            <pc:sldLayoutMk cId="0" sldId="2147483657"/>
          </pc:sldLayoutMkLst>
        </pc:sldLayoutChg>
        <pc:sldLayoutChg chg="del">
          <pc:chgData name="Batir Daniel" userId="d9c00984ed3f3ae9" providerId="LiveId" clId="{76C38175-6990-4741-946B-6EB163048D7C}" dt="2022-11-02T04:08:43.478" v="1025" actId="47"/>
          <pc:sldLayoutMkLst>
            <pc:docMk/>
            <pc:sldMasterMk cId="0" sldId="2147483680"/>
            <pc:sldLayoutMk cId="0" sldId="2147483662"/>
          </pc:sldLayoutMkLst>
        </pc:sldLayoutChg>
        <pc:sldLayoutChg chg="del">
          <pc:chgData name="Batir Daniel" userId="d9c00984ed3f3ae9" providerId="LiveId" clId="{76C38175-6990-4741-946B-6EB163048D7C}" dt="2022-11-02T04:08:44.184" v="1026" actId="47"/>
          <pc:sldLayoutMkLst>
            <pc:docMk/>
            <pc:sldMasterMk cId="0" sldId="2147483680"/>
            <pc:sldLayoutMk cId="0" sldId="2147483663"/>
          </pc:sldLayoutMkLst>
        </pc:sldLayoutChg>
        <pc:sldLayoutChg chg="add del">
          <pc:chgData name="Batir Daniel" userId="d9c00984ed3f3ae9" providerId="LiveId" clId="{76C38175-6990-4741-946B-6EB163048D7C}" dt="2022-11-02T04:13:41.022" v="1107" actId="47"/>
          <pc:sldLayoutMkLst>
            <pc:docMk/>
            <pc:sldMasterMk cId="0" sldId="2147483680"/>
            <pc:sldLayoutMk cId="0" sldId="2147483664"/>
          </pc:sldLayoutMkLst>
        </pc:sldLayoutChg>
        <pc:sldLayoutChg chg="add del">
          <pc:chgData name="Batir Daniel" userId="d9c00984ed3f3ae9" providerId="LiveId" clId="{76C38175-6990-4741-946B-6EB163048D7C}" dt="2022-11-02T04:13:39.765" v="1101" actId="47"/>
          <pc:sldLayoutMkLst>
            <pc:docMk/>
            <pc:sldMasterMk cId="0" sldId="2147483680"/>
            <pc:sldLayoutMk cId="0" sldId="2147483665"/>
          </pc:sldLayoutMkLst>
        </pc:sldLayoutChg>
        <pc:sldLayoutChg chg="del">
          <pc:chgData name="Batir Daniel" userId="d9c00984ed3f3ae9" providerId="LiveId" clId="{76C38175-6990-4741-946B-6EB163048D7C}" dt="2022-11-02T04:08:40.052" v="1021" actId="47"/>
          <pc:sldLayoutMkLst>
            <pc:docMk/>
            <pc:sldMasterMk cId="0" sldId="2147483680"/>
            <pc:sldLayoutMk cId="0" sldId="2147483666"/>
          </pc:sldLayoutMkLst>
        </pc:sldLayoutChg>
        <pc:sldLayoutChg chg="del">
          <pc:chgData name="Batir Daniel" userId="d9c00984ed3f3ae9" providerId="LiveId" clId="{76C38175-6990-4741-946B-6EB163048D7C}" dt="2022-11-02T04:08:44.794" v="1027" actId="47"/>
          <pc:sldLayoutMkLst>
            <pc:docMk/>
            <pc:sldMasterMk cId="0" sldId="2147483680"/>
            <pc:sldLayoutMk cId="0" sldId="2147483667"/>
          </pc:sldLayoutMkLst>
        </pc:sldLayoutChg>
        <pc:sldLayoutChg chg="add del">
          <pc:chgData name="Batir Daniel" userId="d9c00984ed3f3ae9" providerId="LiveId" clId="{76C38175-6990-4741-946B-6EB163048D7C}" dt="2022-11-02T04:13:42.376" v="1110" actId="47"/>
          <pc:sldLayoutMkLst>
            <pc:docMk/>
            <pc:sldMasterMk cId="0" sldId="2147483680"/>
            <pc:sldLayoutMk cId="0" sldId="2147483668"/>
          </pc:sldLayoutMkLst>
        </pc:sldLayoutChg>
        <pc:sldLayoutChg chg="add del">
          <pc:chgData name="Batir Daniel" userId="d9c00984ed3f3ae9" providerId="LiveId" clId="{76C38175-6990-4741-946B-6EB163048D7C}" dt="2022-11-02T04:13:40.481" v="1105" actId="47"/>
          <pc:sldLayoutMkLst>
            <pc:docMk/>
            <pc:sldMasterMk cId="0" sldId="2147483680"/>
            <pc:sldLayoutMk cId="0" sldId="2147483670"/>
          </pc:sldLayoutMkLst>
        </pc:sldLayoutChg>
        <pc:sldLayoutChg chg="del">
          <pc:chgData name="Batir Daniel" userId="d9c00984ed3f3ae9" providerId="LiveId" clId="{76C38175-6990-4741-946B-6EB163048D7C}" dt="2022-11-02T04:08:40.602" v="1022" actId="47"/>
          <pc:sldLayoutMkLst>
            <pc:docMk/>
            <pc:sldMasterMk cId="0" sldId="2147483680"/>
            <pc:sldLayoutMk cId="0" sldId="2147483672"/>
          </pc:sldLayoutMkLst>
        </pc:sldLayoutChg>
        <pc:sldLayoutChg chg="del">
          <pc:chgData name="Batir Daniel" userId="d9c00984ed3f3ae9" providerId="LiveId" clId="{76C38175-6990-4741-946B-6EB163048D7C}" dt="2022-11-02T04:08:42.458" v="1024" actId="47"/>
          <pc:sldLayoutMkLst>
            <pc:docMk/>
            <pc:sldMasterMk cId="0" sldId="2147483680"/>
            <pc:sldLayoutMk cId="0" sldId="2147483677"/>
          </pc:sldLayoutMkLst>
        </pc:sldLayoutChg>
        <pc:sldLayoutChg chg="del">
          <pc:chgData name="Batir Daniel" userId="d9c00984ed3f3ae9" providerId="LiveId" clId="{76C38175-6990-4741-946B-6EB163048D7C}" dt="2022-11-02T04:10:39.248" v="1058" actId="47"/>
          <pc:sldLayoutMkLst>
            <pc:docMk/>
            <pc:sldMasterMk cId="0" sldId="2147483680"/>
            <pc:sldLayoutMk cId="0" sldId="2147483678"/>
          </pc:sldLayoutMkLst>
        </pc:sldLayoutChg>
      </pc:sldMasterChg>
      <pc:sldMasterChg chg="del delSldLayout">
        <pc:chgData name="Batir Daniel" userId="d9c00984ed3f3ae9" providerId="LiveId" clId="{76C38175-6990-4741-946B-6EB163048D7C}" dt="2022-11-02T04:10:39.032" v="1057" actId="47"/>
        <pc:sldMasterMkLst>
          <pc:docMk/>
          <pc:sldMasterMk cId="0" sldId="2147483681"/>
        </pc:sldMasterMkLst>
        <pc:sldLayoutChg chg="del">
          <pc:chgData name="Batir Daniel" userId="d9c00984ed3f3ae9" providerId="LiveId" clId="{76C38175-6990-4741-946B-6EB163048D7C}" dt="2022-11-02T04:10:39.032" v="1057" actId="47"/>
          <pc:sldLayoutMkLst>
            <pc:docMk/>
            <pc:sldMasterMk cId="0" sldId="2147483681"/>
            <pc:sldLayoutMk cId="0" sldId="214748367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0" r:id="rId10"/>
    <p:sldLayoutId id="2147483661" r:id="rId11"/>
    <p:sldLayoutId id="2147483669" r:id="rId12"/>
    <p:sldLayoutId id="2147483671" r:id="rId13"/>
    <p:sldLayoutId id="2147483673" r:id="rId14"/>
    <p:sldLayoutId id="2147483674" r:id="rId15"/>
    <p:sldLayoutId id="2147483675" r:id="rId16"/>
    <p:sldLayoutId id="2147483676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amonnastase.ro/blog/adrese-ip-publice-private-ce-inseamna-na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2007.08.cableguy.asp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180030" y="921579"/>
            <a:ext cx="437182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6000" dirty="0">
                <a:solidFill>
                  <a:schemeClr val="dk2"/>
                </a:solidFill>
              </a:rPr>
              <a:t>Adrese IPv6</a:t>
            </a:r>
            <a:endParaRPr sz="6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4804309" y="3444548"/>
            <a:ext cx="4043597" cy="1219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2300" dirty="0">
                <a:solidFill>
                  <a:schemeClr val="accent1"/>
                </a:solidFill>
              </a:rPr>
              <a:t>Batir Daniel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2300" dirty="0"/>
              <a:t>PAPP1941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2300" dirty="0">
                <a:solidFill>
                  <a:schemeClr val="accent1"/>
                </a:solidFill>
              </a:rPr>
              <a:t>Administ</a:t>
            </a:r>
            <a:r>
              <a:rPr lang="ro-RO" sz="2300" dirty="0"/>
              <a:t>rarea retelelor de calculatoare 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471541" y="339583"/>
            <a:ext cx="6974540" cy="2904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o-RO" b="1" dirty="0"/>
              <a:t>                                      </a:t>
            </a:r>
            <a:r>
              <a:rPr lang="en-US" b="1" dirty="0" err="1"/>
              <a:t>Rezumat</a:t>
            </a:r>
            <a:r>
              <a:rPr lang="en-US" b="1" dirty="0"/>
              <a:t> IPv6</a:t>
            </a:r>
            <a:br>
              <a:rPr lang="ro-RO" b="1" dirty="0"/>
            </a:br>
            <a:br>
              <a:rPr lang="ro-RO" b="1" dirty="0"/>
            </a:br>
            <a:r>
              <a:rPr lang="en-US" sz="1200" dirty="0">
                <a:latin typeface="Arial Narrow" panose="020B0606020202030204" pitchFamily="34" charset="0"/>
              </a:rPr>
              <a:t>IPv6 reprezinta noul mod (forma de adresare) de comunicare in Internet, odata cu terminarea adreselor IPv4 (care erau in număr de 4,3 miliarde). Adresele IPv6 sunt intr-un numar seminificativ mai mare – 2^128 mai exact deoarece o adresa este 128 de biti. IPv4, in schimb, este pe 32 de biti.</a:t>
            </a:r>
            <a:br>
              <a:rPr lang="ro-RO" sz="1200" dirty="0">
                <a:latin typeface="Arial Narrow" panose="020B0606020202030204" pitchFamily="34" charset="0"/>
              </a:rPr>
            </a:br>
            <a:br>
              <a:rPr lang="ro-RO" sz="1200" dirty="0">
                <a:latin typeface="Arial Narrow" panose="020B0606020202030204" pitchFamily="34" charset="0"/>
              </a:rPr>
            </a:br>
            <a:br>
              <a:rPr lang="ro-RO" sz="1200" dirty="0">
                <a:latin typeface="Arial Narrow" panose="020B0606020202030204" pitchFamily="34" charset="0"/>
              </a:rPr>
            </a:br>
            <a:r>
              <a:rPr lang="it-IT" sz="1200" dirty="0">
                <a:latin typeface="Arial Narrow" panose="020B0606020202030204" pitchFamily="34" charset="0"/>
              </a:rPr>
              <a:t>O </a:t>
            </a:r>
            <a:r>
              <a:rPr lang="it-IT" sz="1200" dirty="0" err="1">
                <a:latin typeface="Arial Narrow" panose="020B0606020202030204" pitchFamily="34" charset="0"/>
              </a:rPr>
              <a:t>adresa</a:t>
            </a:r>
            <a:r>
              <a:rPr lang="it-IT" sz="1200" dirty="0">
                <a:latin typeface="Arial Narrow" panose="020B0606020202030204" pitchFamily="34" charset="0"/>
              </a:rPr>
              <a:t> IPv6 este </a:t>
            </a:r>
            <a:r>
              <a:rPr lang="it-IT" sz="1200" dirty="0" err="1">
                <a:latin typeface="Arial Narrow" panose="020B0606020202030204" pitchFamily="34" charset="0"/>
              </a:rPr>
              <a:t>exprimata</a:t>
            </a:r>
            <a:r>
              <a:rPr lang="it-IT" sz="1200" dirty="0">
                <a:latin typeface="Arial Narrow" panose="020B0606020202030204" pitchFamily="34" charset="0"/>
              </a:rPr>
              <a:t> in </a:t>
            </a:r>
            <a:r>
              <a:rPr lang="it-IT" sz="1200" dirty="0" err="1">
                <a:latin typeface="Arial Narrow" panose="020B0606020202030204" pitchFamily="34" charset="0"/>
              </a:rPr>
              <a:t>Hexa</a:t>
            </a:r>
            <a:r>
              <a:rPr lang="it-IT" sz="1200" dirty="0">
                <a:latin typeface="Arial Narrow" panose="020B0606020202030204" pitchFamily="34" charset="0"/>
              </a:rPr>
              <a:t> (</a:t>
            </a:r>
            <a:r>
              <a:rPr lang="it-IT" sz="1200" dirty="0" err="1">
                <a:latin typeface="Arial Narrow" panose="020B0606020202030204" pitchFamily="34" charset="0"/>
              </a:rPr>
              <a:t>baza</a:t>
            </a:r>
            <a:r>
              <a:rPr lang="it-IT" sz="1200" dirty="0">
                <a:latin typeface="Arial Narrow" panose="020B0606020202030204" pitchFamily="34" charset="0"/>
              </a:rPr>
              <a:t> 16 cu valori de la 0 – 9 si A – F) </a:t>
            </a:r>
            <a:r>
              <a:rPr lang="it-IT" sz="1200" dirty="0" err="1">
                <a:latin typeface="Arial Narrow" panose="020B0606020202030204" pitchFamily="34" charset="0"/>
              </a:rPr>
              <a:t>poate</a:t>
            </a:r>
            <a:r>
              <a:rPr lang="it-IT" sz="1200" dirty="0">
                <a:latin typeface="Arial Narrow" panose="020B0606020202030204" pitchFamily="34" charset="0"/>
              </a:rPr>
              <a:t> arata in </a:t>
            </a:r>
            <a:r>
              <a:rPr lang="it-IT" sz="1200" dirty="0" err="1">
                <a:latin typeface="Arial Narrow" panose="020B0606020202030204" pitchFamily="34" charset="0"/>
              </a:rPr>
              <a:t>felul</a:t>
            </a:r>
            <a:r>
              <a:rPr lang="it-IT" sz="1200" dirty="0">
                <a:latin typeface="Arial Narrow" panose="020B0606020202030204" pitchFamily="34" charset="0"/>
              </a:rPr>
              <a:t> </a:t>
            </a:r>
            <a:r>
              <a:rPr lang="it-IT" sz="1200" dirty="0" err="1">
                <a:latin typeface="Arial Narrow" panose="020B0606020202030204" pitchFamily="34" charset="0"/>
              </a:rPr>
              <a:t>urmator</a:t>
            </a:r>
            <a:r>
              <a:rPr lang="it-IT" sz="1200" dirty="0">
                <a:latin typeface="Arial Narrow" panose="020B0606020202030204" pitchFamily="34" charset="0"/>
              </a:rPr>
              <a:t>:</a:t>
            </a:r>
            <a:br>
              <a:rPr lang="it-IT" sz="1200" dirty="0">
                <a:latin typeface="Arial Narrow" panose="020B0606020202030204" pitchFamily="34" charset="0"/>
              </a:rPr>
            </a:br>
            <a:r>
              <a:rPr lang="it-IT" sz="1200" dirty="0">
                <a:latin typeface="Arial Narrow" panose="020B0606020202030204" pitchFamily="34" charset="0"/>
              </a:rPr>
              <a:t>2003:4581:A7C1:EFDB:0000:0000:1327:0001</a:t>
            </a:r>
            <a:br>
              <a:rPr lang="ro-RO" sz="1200" dirty="0">
                <a:latin typeface="Arial Narrow" panose="020B0606020202030204" pitchFamily="34" charset="0"/>
              </a:rPr>
            </a:br>
            <a:endParaRPr lang="en-US" sz="1200" dirty="0">
              <a:latin typeface="Arial Narrow" panose="020B0606020202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93B7B0-D122-C6F2-8605-47F0A4D73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438" y="2453906"/>
            <a:ext cx="3252507" cy="2168338"/>
          </a:xfrm>
          <a:prstGeom prst="rect">
            <a:avLst/>
          </a:prstGeom>
        </p:spPr>
      </p:pic>
      <p:grpSp>
        <p:nvGrpSpPr>
          <p:cNvPr id="4" name="Google Shape;3626;p64">
            <a:extLst>
              <a:ext uri="{FF2B5EF4-FFF2-40B4-BE49-F238E27FC236}">
                <a16:creationId xmlns:a16="http://schemas.microsoft.com/office/drawing/2014/main" id="{C028B8F7-9484-ED41-8337-BC0837C6E198}"/>
              </a:ext>
            </a:extLst>
          </p:cNvPr>
          <p:cNvGrpSpPr/>
          <p:nvPr/>
        </p:nvGrpSpPr>
        <p:grpSpPr>
          <a:xfrm>
            <a:off x="2613421" y="2749393"/>
            <a:ext cx="1571770" cy="1577364"/>
            <a:chOff x="1543000" y="363475"/>
            <a:chExt cx="4748550" cy="4765450"/>
          </a:xfrm>
        </p:grpSpPr>
        <p:sp>
          <p:nvSpPr>
            <p:cNvPr id="5" name="Google Shape;3627;p64">
              <a:extLst>
                <a:ext uri="{FF2B5EF4-FFF2-40B4-BE49-F238E27FC236}">
                  <a16:creationId xmlns:a16="http://schemas.microsoft.com/office/drawing/2014/main" id="{F7C5E991-3093-4EC9-AA21-7182D42DD091}"/>
                </a:ext>
              </a:extLst>
            </p:cNvPr>
            <p:cNvSpPr/>
            <p:nvPr/>
          </p:nvSpPr>
          <p:spPr>
            <a:xfrm>
              <a:off x="2633500" y="1376825"/>
              <a:ext cx="426725" cy="34575"/>
            </a:xfrm>
            <a:custGeom>
              <a:avLst/>
              <a:gdLst/>
              <a:ahLst/>
              <a:cxnLst/>
              <a:rect l="l" t="t" r="r" b="b"/>
              <a:pathLst>
                <a:path w="17069" h="1383" extrusionOk="0">
                  <a:moveTo>
                    <a:pt x="17069" y="1"/>
                  </a:moveTo>
                  <a:cubicBezTo>
                    <a:pt x="11669" y="515"/>
                    <a:pt x="6333" y="451"/>
                    <a:pt x="0" y="965"/>
                  </a:cubicBezTo>
                  <a:cubicBezTo>
                    <a:pt x="64" y="1094"/>
                    <a:pt x="129" y="1222"/>
                    <a:pt x="161" y="1383"/>
                  </a:cubicBezTo>
                  <a:lnTo>
                    <a:pt x="17069" y="1383"/>
                  </a:lnTo>
                  <a:lnTo>
                    <a:pt x="170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3628;p64">
              <a:extLst>
                <a:ext uri="{FF2B5EF4-FFF2-40B4-BE49-F238E27FC236}">
                  <a16:creationId xmlns:a16="http://schemas.microsoft.com/office/drawing/2014/main" id="{BB6EA8A6-4B66-B1A3-FEFE-3A8CF78CD67D}"/>
                </a:ext>
              </a:extLst>
            </p:cNvPr>
            <p:cNvSpPr/>
            <p:nvPr/>
          </p:nvSpPr>
          <p:spPr>
            <a:xfrm>
              <a:off x="1543000" y="778275"/>
              <a:ext cx="4748550" cy="3293100"/>
            </a:xfrm>
            <a:custGeom>
              <a:avLst/>
              <a:gdLst/>
              <a:ahLst/>
              <a:cxnLst/>
              <a:rect l="l" t="t" r="r" b="b"/>
              <a:pathLst>
                <a:path w="189942" h="131724" extrusionOk="0">
                  <a:moveTo>
                    <a:pt x="36388" y="45769"/>
                  </a:moveTo>
                  <a:cubicBezTo>
                    <a:pt x="37127" y="45769"/>
                    <a:pt x="37738" y="46315"/>
                    <a:pt x="37802" y="47023"/>
                  </a:cubicBezTo>
                  <a:lnTo>
                    <a:pt x="64321" y="47023"/>
                  </a:lnTo>
                  <a:lnTo>
                    <a:pt x="64321" y="47569"/>
                  </a:lnTo>
                  <a:lnTo>
                    <a:pt x="37770" y="47569"/>
                  </a:lnTo>
                  <a:cubicBezTo>
                    <a:pt x="37609" y="48180"/>
                    <a:pt x="37063" y="48630"/>
                    <a:pt x="36388" y="48630"/>
                  </a:cubicBezTo>
                  <a:cubicBezTo>
                    <a:pt x="35616" y="48630"/>
                    <a:pt x="34973" y="47987"/>
                    <a:pt x="34973" y="47183"/>
                  </a:cubicBezTo>
                  <a:cubicBezTo>
                    <a:pt x="34973" y="46412"/>
                    <a:pt x="35616" y="45769"/>
                    <a:pt x="36388" y="45769"/>
                  </a:cubicBezTo>
                  <a:close/>
                  <a:moveTo>
                    <a:pt x="151722" y="45769"/>
                  </a:moveTo>
                  <a:cubicBezTo>
                    <a:pt x="152525" y="45769"/>
                    <a:pt x="153168" y="46412"/>
                    <a:pt x="153168" y="47183"/>
                  </a:cubicBezTo>
                  <a:cubicBezTo>
                    <a:pt x="153168" y="47987"/>
                    <a:pt x="152525" y="48630"/>
                    <a:pt x="151722" y="48630"/>
                  </a:cubicBezTo>
                  <a:cubicBezTo>
                    <a:pt x="151047" y="48630"/>
                    <a:pt x="150468" y="48115"/>
                    <a:pt x="150339" y="47473"/>
                  </a:cubicBezTo>
                  <a:lnTo>
                    <a:pt x="132371" y="47473"/>
                  </a:lnTo>
                  <a:lnTo>
                    <a:pt x="132371" y="46926"/>
                  </a:lnTo>
                  <a:lnTo>
                    <a:pt x="150339" y="46926"/>
                  </a:lnTo>
                  <a:cubicBezTo>
                    <a:pt x="150468" y="46251"/>
                    <a:pt x="151047" y="45769"/>
                    <a:pt x="151722" y="45769"/>
                  </a:cubicBezTo>
                  <a:close/>
                  <a:moveTo>
                    <a:pt x="172166" y="59495"/>
                  </a:moveTo>
                  <a:cubicBezTo>
                    <a:pt x="172969" y="59495"/>
                    <a:pt x="173612" y="60137"/>
                    <a:pt x="173612" y="60941"/>
                  </a:cubicBezTo>
                  <a:cubicBezTo>
                    <a:pt x="173612" y="61616"/>
                    <a:pt x="173098" y="62195"/>
                    <a:pt x="172455" y="62323"/>
                  </a:cubicBezTo>
                  <a:lnTo>
                    <a:pt x="172455" y="77142"/>
                  </a:lnTo>
                  <a:lnTo>
                    <a:pt x="163840" y="77142"/>
                  </a:lnTo>
                  <a:lnTo>
                    <a:pt x="163840" y="86689"/>
                  </a:lnTo>
                  <a:lnTo>
                    <a:pt x="163326" y="86689"/>
                  </a:lnTo>
                  <a:lnTo>
                    <a:pt x="163326" y="76628"/>
                  </a:lnTo>
                  <a:lnTo>
                    <a:pt x="171908" y="76628"/>
                  </a:lnTo>
                  <a:lnTo>
                    <a:pt x="171908" y="62323"/>
                  </a:lnTo>
                  <a:cubicBezTo>
                    <a:pt x="171233" y="62195"/>
                    <a:pt x="170751" y="61616"/>
                    <a:pt x="170751" y="60941"/>
                  </a:cubicBezTo>
                  <a:cubicBezTo>
                    <a:pt x="170751" y="60137"/>
                    <a:pt x="171394" y="59495"/>
                    <a:pt x="172166" y="59495"/>
                  </a:cubicBezTo>
                  <a:close/>
                  <a:moveTo>
                    <a:pt x="13790" y="80131"/>
                  </a:moveTo>
                  <a:cubicBezTo>
                    <a:pt x="14433" y="80131"/>
                    <a:pt x="14979" y="80549"/>
                    <a:pt x="15140" y="81128"/>
                  </a:cubicBezTo>
                  <a:lnTo>
                    <a:pt x="28094" y="81128"/>
                  </a:lnTo>
                  <a:lnTo>
                    <a:pt x="28094" y="85789"/>
                  </a:lnTo>
                  <a:cubicBezTo>
                    <a:pt x="28544" y="85950"/>
                    <a:pt x="28866" y="86367"/>
                    <a:pt x="28962" y="86850"/>
                  </a:cubicBezTo>
                  <a:lnTo>
                    <a:pt x="174062" y="86850"/>
                  </a:lnTo>
                  <a:cubicBezTo>
                    <a:pt x="174158" y="86175"/>
                    <a:pt x="174737" y="85692"/>
                    <a:pt x="175444" y="85692"/>
                  </a:cubicBezTo>
                  <a:cubicBezTo>
                    <a:pt x="176248" y="85692"/>
                    <a:pt x="176859" y="86303"/>
                    <a:pt x="176859" y="87107"/>
                  </a:cubicBezTo>
                  <a:cubicBezTo>
                    <a:pt x="176859" y="87878"/>
                    <a:pt x="176248" y="88521"/>
                    <a:pt x="175444" y="88521"/>
                  </a:cubicBezTo>
                  <a:cubicBezTo>
                    <a:pt x="174737" y="88521"/>
                    <a:pt x="174158" y="88039"/>
                    <a:pt x="174062" y="87364"/>
                  </a:cubicBezTo>
                  <a:lnTo>
                    <a:pt x="28962" y="87364"/>
                  </a:lnTo>
                  <a:cubicBezTo>
                    <a:pt x="28834" y="88039"/>
                    <a:pt x="28255" y="88521"/>
                    <a:pt x="27548" y="88521"/>
                  </a:cubicBezTo>
                  <a:cubicBezTo>
                    <a:pt x="26873" y="88521"/>
                    <a:pt x="26294" y="88039"/>
                    <a:pt x="26166" y="87364"/>
                  </a:cubicBezTo>
                  <a:lnTo>
                    <a:pt x="21441" y="87364"/>
                  </a:lnTo>
                  <a:cubicBezTo>
                    <a:pt x="21312" y="88039"/>
                    <a:pt x="20733" y="88521"/>
                    <a:pt x="20058" y="88521"/>
                  </a:cubicBezTo>
                  <a:cubicBezTo>
                    <a:pt x="19255" y="88521"/>
                    <a:pt x="18612" y="87878"/>
                    <a:pt x="18612" y="87107"/>
                  </a:cubicBezTo>
                  <a:cubicBezTo>
                    <a:pt x="18612" y="86303"/>
                    <a:pt x="19255" y="85692"/>
                    <a:pt x="20058" y="85692"/>
                  </a:cubicBezTo>
                  <a:cubicBezTo>
                    <a:pt x="20733" y="85692"/>
                    <a:pt x="21312" y="86175"/>
                    <a:pt x="21441" y="86850"/>
                  </a:cubicBezTo>
                  <a:lnTo>
                    <a:pt x="26166" y="86850"/>
                  </a:lnTo>
                  <a:cubicBezTo>
                    <a:pt x="26294" y="86175"/>
                    <a:pt x="26841" y="85692"/>
                    <a:pt x="27548" y="85692"/>
                  </a:cubicBezTo>
                  <a:lnTo>
                    <a:pt x="27548" y="81642"/>
                  </a:lnTo>
                  <a:lnTo>
                    <a:pt x="15205" y="81642"/>
                  </a:lnTo>
                  <a:cubicBezTo>
                    <a:pt x="15172" y="82381"/>
                    <a:pt x="14562" y="82992"/>
                    <a:pt x="13790" y="82992"/>
                  </a:cubicBezTo>
                  <a:cubicBezTo>
                    <a:pt x="13019" y="82992"/>
                    <a:pt x="12376" y="82349"/>
                    <a:pt x="12376" y="81546"/>
                  </a:cubicBezTo>
                  <a:cubicBezTo>
                    <a:pt x="12376" y="80774"/>
                    <a:pt x="13019" y="80131"/>
                    <a:pt x="13790" y="80131"/>
                  </a:cubicBezTo>
                  <a:close/>
                  <a:moveTo>
                    <a:pt x="175862" y="104915"/>
                  </a:moveTo>
                  <a:cubicBezTo>
                    <a:pt x="176634" y="104915"/>
                    <a:pt x="177276" y="105526"/>
                    <a:pt x="177276" y="106329"/>
                  </a:cubicBezTo>
                  <a:cubicBezTo>
                    <a:pt x="177276" y="107101"/>
                    <a:pt x="176634" y="107743"/>
                    <a:pt x="175862" y="107743"/>
                  </a:cubicBezTo>
                  <a:cubicBezTo>
                    <a:pt x="175155" y="107743"/>
                    <a:pt x="174576" y="107261"/>
                    <a:pt x="174448" y="106586"/>
                  </a:cubicBezTo>
                  <a:lnTo>
                    <a:pt x="155675" y="106586"/>
                  </a:lnTo>
                  <a:cubicBezTo>
                    <a:pt x="155579" y="107197"/>
                    <a:pt x="155065" y="107679"/>
                    <a:pt x="154454" y="107743"/>
                  </a:cubicBezTo>
                  <a:lnTo>
                    <a:pt x="154454" y="112597"/>
                  </a:lnTo>
                  <a:lnTo>
                    <a:pt x="174448" y="112597"/>
                  </a:lnTo>
                  <a:cubicBezTo>
                    <a:pt x="174544" y="111890"/>
                    <a:pt x="175123" y="111376"/>
                    <a:pt x="175862" y="111376"/>
                  </a:cubicBezTo>
                  <a:cubicBezTo>
                    <a:pt x="176634" y="111376"/>
                    <a:pt x="177276" y="112019"/>
                    <a:pt x="177276" y="112790"/>
                  </a:cubicBezTo>
                  <a:cubicBezTo>
                    <a:pt x="177276" y="113594"/>
                    <a:pt x="176634" y="114205"/>
                    <a:pt x="175862" y="114205"/>
                  </a:cubicBezTo>
                  <a:cubicBezTo>
                    <a:pt x="175187" y="114205"/>
                    <a:pt x="174641" y="113755"/>
                    <a:pt x="174480" y="113144"/>
                  </a:cubicBezTo>
                  <a:lnTo>
                    <a:pt x="153908" y="113144"/>
                  </a:lnTo>
                  <a:lnTo>
                    <a:pt x="153908" y="107711"/>
                  </a:lnTo>
                  <a:cubicBezTo>
                    <a:pt x="153393" y="107551"/>
                    <a:pt x="153007" y="107133"/>
                    <a:pt x="152879" y="106586"/>
                  </a:cubicBezTo>
                  <a:lnTo>
                    <a:pt x="130056" y="106586"/>
                  </a:lnTo>
                  <a:lnTo>
                    <a:pt x="130056" y="106072"/>
                  </a:lnTo>
                  <a:lnTo>
                    <a:pt x="152879" y="106072"/>
                  </a:lnTo>
                  <a:cubicBezTo>
                    <a:pt x="153007" y="105397"/>
                    <a:pt x="153586" y="104915"/>
                    <a:pt x="154293" y="104915"/>
                  </a:cubicBezTo>
                  <a:cubicBezTo>
                    <a:pt x="155000" y="104915"/>
                    <a:pt x="155579" y="105397"/>
                    <a:pt x="155675" y="106072"/>
                  </a:cubicBezTo>
                  <a:lnTo>
                    <a:pt x="174448" y="106072"/>
                  </a:lnTo>
                  <a:cubicBezTo>
                    <a:pt x="174576" y="105397"/>
                    <a:pt x="175155" y="104915"/>
                    <a:pt x="175862" y="104915"/>
                  </a:cubicBezTo>
                  <a:close/>
                  <a:moveTo>
                    <a:pt x="26584" y="101090"/>
                  </a:moveTo>
                  <a:cubicBezTo>
                    <a:pt x="27323" y="101090"/>
                    <a:pt x="27934" y="101668"/>
                    <a:pt x="27998" y="102375"/>
                  </a:cubicBezTo>
                  <a:lnTo>
                    <a:pt x="35841" y="102375"/>
                  </a:lnTo>
                  <a:lnTo>
                    <a:pt x="35841" y="111376"/>
                  </a:lnTo>
                  <a:lnTo>
                    <a:pt x="52588" y="111376"/>
                  </a:lnTo>
                  <a:cubicBezTo>
                    <a:pt x="52685" y="110797"/>
                    <a:pt x="53135" y="110347"/>
                    <a:pt x="53713" y="110251"/>
                  </a:cubicBezTo>
                  <a:lnTo>
                    <a:pt x="53713" y="105943"/>
                  </a:lnTo>
                  <a:lnTo>
                    <a:pt x="63292" y="105943"/>
                  </a:lnTo>
                  <a:lnTo>
                    <a:pt x="63292" y="106490"/>
                  </a:lnTo>
                  <a:lnTo>
                    <a:pt x="54260" y="106490"/>
                  </a:lnTo>
                  <a:lnTo>
                    <a:pt x="54260" y="110251"/>
                  </a:lnTo>
                  <a:cubicBezTo>
                    <a:pt x="54903" y="110379"/>
                    <a:pt x="55417" y="110958"/>
                    <a:pt x="55417" y="111633"/>
                  </a:cubicBezTo>
                  <a:cubicBezTo>
                    <a:pt x="55417" y="112437"/>
                    <a:pt x="54774" y="113079"/>
                    <a:pt x="53971" y="113079"/>
                  </a:cubicBezTo>
                  <a:cubicBezTo>
                    <a:pt x="53296" y="113079"/>
                    <a:pt x="52717" y="112565"/>
                    <a:pt x="52588" y="111922"/>
                  </a:cubicBezTo>
                  <a:lnTo>
                    <a:pt x="35327" y="111922"/>
                  </a:lnTo>
                  <a:lnTo>
                    <a:pt x="35327" y="102922"/>
                  </a:lnTo>
                  <a:lnTo>
                    <a:pt x="27934" y="102922"/>
                  </a:lnTo>
                  <a:cubicBezTo>
                    <a:pt x="27805" y="103436"/>
                    <a:pt x="27387" y="103822"/>
                    <a:pt x="26841" y="103918"/>
                  </a:cubicBezTo>
                  <a:lnTo>
                    <a:pt x="26841" y="117644"/>
                  </a:lnTo>
                  <a:lnTo>
                    <a:pt x="18290" y="117644"/>
                  </a:lnTo>
                  <a:cubicBezTo>
                    <a:pt x="18097" y="118190"/>
                    <a:pt x="17583" y="118576"/>
                    <a:pt x="16972" y="118576"/>
                  </a:cubicBezTo>
                  <a:cubicBezTo>
                    <a:pt x="16169" y="118576"/>
                    <a:pt x="15526" y="117933"/>
                    <a:pt x="15526" y="117130"/>
                  </a:cubicBezTo>
                  <a:cubicBezTo>
                    <a:pt x="15526" y="116358"/>
                    <a:pt x="16169" y="115715"/>
                    <a:pt x="16972" y="115715"/>
                  </a:cubicBezTo>
                  <a:cubicBezTo>
                    <a:pt x="17744" y="115715"/>
                    <a:pt x="18355" y="116326"/>
                    <a:pt x="18387" y="117098"/>
                  </a:cubicBezTo>
                  <a:lnTo>
                    <a:pt x="26326" y="117098"/>
                  </a:lnTo>
                  <a:lnTo>
                    <a:pt x="26326" y="103918"/>
                  </a:lnTo>
                  <a:cubicBezTo>
                    <a:pt x="25780" y="103822"/>
                    <a:pt x="25362" y="103436"/>
                    <a:pt x="25234" y="102922"/>
                  </a:cubicBezTo>
                  <a:lnTo>
                    <a:pt x="14208" y="102922"/>
                  </a:lnTo>
                  <a:cubicBezTo>
                    <a:pt x="14015" y="103500"/>
                    <a:pt x="13501" y="103950"/>
                    <a:pt x="12826" y="103950"/>
                  </a:cubicBezTo>
                  <a:cubicBezTo>
                    <a:pt x="12054" y="103950"/>
                    <a:pt x="11411" y="103308"/>
                    <a:pt x="11411" y="102504"/>
                  </a:cubicBezTo>
                  <a:cubicBezTo>
                    <a:pt x="11411" y="101732"/>
                    <a:pt x="12054" y="101090"/>
                    <a:pt x="12826" y="101090"/>
                  </a:cubicBezTo>
                  <a:cubicBezTo>
                    <a:pt x="13565" y="101090"/>
                    <a:pt x="14176" y="101668"/>
                    <a:pt x="14240" y="102375"/>
                  </a:cubicBezTo>
                  <a:lnTo>
                    <a:pt x="25169" y="102375"/>
                  </a:lnTo>
                  <a:cubicBezTo>
                    <a:pt x="25234" y="101668"/>
                    <a:pt x="25844" y="101090"/>
                    <a:pt x="26584" y="101090"/>
                  </a:cubicBezTo>
                  <a:close/>
                  <a:moveTo>
                    <a:pt x="124560" y="0"/>
                  </a:moveTo>
                  <a:cubicBezTo>
                    <a:pt x="120308" y="0"/>
                    <a:pt x="116346" y="676"/>
                    <a:pt x="112666" y="1602"/>
                  </a:cubicBezTo>
                  <a:cubicBezTo>
                    <a:pt x="100098" y="4720"/>
                    <a:pt x="94119" y="11889"/>
                    <a:pt x="80425" y="18317"/>
                  </a:cubicBezTo>
                  <a:lnTo>
                    <a:pt x="80425" y="20985"/>
                  </a:lnTo>
                  <a:lnTo>
                    <a:pt x="92030" y="20985"/>
                  </a:lnTo>
                  <a:lnTo>
                    <a:pt x="92030" y="21532"/>
                  </a:lnTo>
                  <a:lnTo>
                    <a:pt x="79879" y="21532"/>
                  </a:lnTo>
                  <a:lnTo>
                    <a:pt x="79879" y="18575"/>
                  </a:lnTo>
                  <a:cubicBezTo>
                    <a:pt x="78915" y="19025"/>
                    <a:pt x="77886" y="19475"/>
                    <a:pt x="76825" y="19925"/>
                  </a:cubicBezTo>
                  <a:cubicBezTo>
                    <a:pt x="71007" y="22368"/>
                    <a:pt x="66057" y="23364"/>
                    <a:pt x="61235" y="23878"/>
                  </a:cubicBezTo>
                  <a:lnTo>
                    <a:pt x="61235" y="25839"/>
                  </a:lnTo>
                  <a:lnTo>
                    <a:pt x="43781" y="25839"/>
                  </a:lnTo>
                  <a:cubicBezTo>
                    <a:pt x="43652" y="26514"/>
                    <a:pt x="43074" y="26996"/>
                    <a:pt x="42367" y="26996"/>
                  </a:cubicBezTo>
                  <a:cubicBezTo>
                    <a:pt x="41595" y="26996"/>
                    <a:pt x="40952" y="26354"/>
                    <a:pt x="40952" y="25582"/>
                  </a:cubicBezTo>
                  <a:cubicBezTo>
                    <a:pt x="40952" y="25454"/>
                    <a:pt x="40984" y="25293"/>
                    <a:pt x="41016" y="25164"/>
                  </a:cubicBezTo>
                  <a:lnTo>
                    <a:pt x="41016" y="25164"/>
                  </a:lnTo>
                  <a:cubicBezTo>
                    <a:pt x="37995" y="25518"/>
                    <a:pt x="34780" y="26000"/>
                    <a:pt x="31212" y="26771"/>
                  </a:cubicBezTo>
                  <a:cubicBezTo>
                    <a:pt x="11315" y="31015"/>
                    <a:pt x="0" y="57919"/>
                    <a:pt x="0" y="73252"/>
                  </a:cubicBezTo>
                  <a:cubicBezTo>
                    <a:pt x="0" y="88617"/>
                    <a:pt x="1190" y="110829"/>
                    <a:pt x="18323" y="122337"/>
                  </a:cubicBezTo>
                  <a:cubicBezTo>
                    <a:pt x="21926" y="124750"/>
                    <a:pt x="26555" y="125698"/>
                    <a:pt x="31770" y="125698"/>
                  </a:cubicBezTo>
                  <a:cubicBezTo>
                    <a:pt x="41351" y="125698"/>
                    <a:pt x="52908" y="122500"/>
                    <a:pt x="63710" y="119315"/>
                  </a:cubicBezTo>
                  <a:cubicBezTo>
                    <a:pt x="74506" y="116135"/>
                    <a:pt x="84516" y="112925"/>
                    <a:pt x="91055" y="112925"/>
                  </a:cubicBezTo>
                  <a:cubicBezTo>
                    <a:pt x="91389" y="112925"/>
                    <a:pt x="91714" y="112934"/>
                    <a:pt x="92030" y="112951"/>
                  </a:cubicBezTo>
                  <a:cubicBezTo>
                    <a:pt x="108005" y="113787"/>
                    <a:pt x="126328" y="131723"/>
                    <a:pt x="149311" y="131723"/>
                  </a:cubicBezTo>
                  <a:cubicBezTo>
                    <a:pt x="181552" y="131723"/>
                    <a:pt x="189941" y="89871"/>
                    <a:pt x="184605" y="59945"/>
                  </a:cubicBezTo>
                  <a:cubicBezTo>
                    <a:pt x="182002" y="45351"/>
                    <a:pt x="174866" y="33908"/>
                    <a:pt x="165704" y="23332"/>
                  </a:cubicBezTo>
                  <a:cubicBezTo>
                    <a:pt x="164644" y="22143"/>
                    <a:pt x="163615" y="20985"/>
                    <a:pt x="162586" y="19893"/>
                  </a:cubicBezTo>
                  <a:lnTo>
                    <a:pt x="135360" y="19893"/>
                  </a:lnTo>
                  <a:cubicBezTo>
                    <a:pt x="135135" y="20439"/>
                    <a:pt x="134621" y="20825"/>
                    <a:pt x="134010" y="20825"/>
                  </a:cubicBezTo>
                  <a:cubicBezTo>
                    <a:pt x="133239" y="20825"/>
                    <a:pt x="132596" y="20182"/>
                    <a:pt x="132596" y="19410"/>
                  </a:cubicBezTo>
                  <a:cubicBezTo>
                    <a:pt x="132596" y="18671"/>
                    <a:pt x="133142" y="18060"/>
                    <a:pt x="133882" y="17996"/>
                  </a:cubicBezTo>
                  <a:lnTo>
                    <a:pt x="133882" y="11728"/>
                  </a:lnTo>
                  <a:lnTo>
                    <a:pt x="118067" y="11728"/>
                  </a:lnTo>
                  <a:lnTo>
                    <a:pt x="118067" y="19893"/>
                  </a:lnTo>
                  <a:lnTo>
                    <a:pt x="99391" y="19893"/>
                  </a:lnTo>
                  <a:lnTo>
                    <a:pt x="99391" y="34743"/>
                  </a:lnTo>
                  <a:lnTo>
                    <a:pt x="98844" y="34743"/>
                  </a:lnTo>
                  <a:lnTo>
                    <a:pt x="98844" y="19346"/>
                  </a:lnTo>
                  <a:lnTo>
                    <a:pt x="117520" y="19346"/>
                  </a:lnTo>
                  <a:lnTo>
                    <a:pt x="117520" y="11181"/>
                  </a:lnTo>
                  <a:lnTo>
                    <a:pt x="147061" y="11181"/>
                  </a:lnTo>
                  <a:cubicBezTo>
                    <a:pt x="147189" y="10506"/>
                    <a:pt x="147768" y="10024"/>
                    <a:pt x="148443" y="10024"/>
                  </a:cubicBezTo>
                  <a:cubicBezTo>
                    <a:pt x="149247" y="10024"/>
                    <a:pt x="149889" y="10667"/>
                    <a:pt x="149889" y="11439"/>
                  </a:cubicBezTo>
                  <a:cubicBezTo>
                    <a:pt x="149889" y="12242"/>
                    <a:pt x="149247" y="12885"/>
                    <a:pt x="148443" y="12885"/>
                  </a:cubicBezTo>
                  <a:cubicBezTo>
                    <a:pt x="147768" y="12885"/>
                    <a:pt x="147189" y="12371"/>
                    <a:pt x="147061" y="11728"/>
                  </a:cubicBezTo>
                  <a:lnTo>
                    <a:pt x="134396" y="11728"/>
                  </a:lnTo>
                  <a:lnTo>
                    <a:pt x="134396" y="18028"/>
                  </a:lnTo>
                  <a:cubicBezTo>
                    <a:pt x="135007" y="18189"/>
                    <a:pt x="135424" y="18735"/>
                    <a:pt x="135424" y="19346"/>
                  </a:cubicBezTo>
                  <a:lnTo>
                    <a:pt x="162072" y="19346"/>
                  </a:lnTo>
                  <a:cubicBezTo>
                    <a:pt x="147671" y="4232"/>
                    <a:pt x="135206" y="0"/>
                    <a:pt x="124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3629;p64">
              <a:extLst>
                <a:ext uri="{FF2B5EF4-FFF2-40B4-BE49-F238E27FC236}">
                  <a16:creationId xmlns:a16="http://schemas.microsoft.com/office/drawing/2014/main" id="{EF96E0A8-8313-EDF3-8969-0B616F87B3D8}"/>
                </a:ext>
              </a:extLst>
            </p:cNvPr>
            <p:cNvSpPr/>
            <p:nvPr/>
          </p:nvSpPr>
          <p:spPr>
            <a:xfrm>
              <a:off x="2633500" y="1376825"/>
              <a:ext cx="426725" cy="34575"/>
            </a:xfrm>
            <a:custGeom>
              <a:avLst/>
              <a:gdLst/>
              <a:ahLst/>
              <a:cxnLst/>
              <a:rect l="l" t="t" r="r" b="b"/>
              <a:pathLst>
                <a:path w="17069" h="1383" extrusionOk="0">
                  <a:moveTo>
                    <a:pt x="17069" y="1"/>
                  </a:moveTo>
                  <a:cubicBezTo>
                    <a:pt x="11669" y="515"/>
                    <a:pt x="6333" y="451"/>
                    <a:pt x="0" y="965"/>
                  </a:cubicBezTo>
                  <a:cubicBezTo>
                    <a:pt x="64" y="1094"/>
                    <a:pt x="129" y="1222"/>
                    <a:pt x="161" y="1383"/>
                  </a:cubicBezTo>
                  <a:lnTo>
                    <a:pt x="17069" y="1383"/>
                  </a:lnTo>
                  <a:lnTo>
                    <a:pt x="170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3630;p64">
              <a:extLst>
                <a:ext uri="{FF2B5EF4-FFF2-40B4-BE49-F238E27FC236}">
                  <a16:creationId xmlns:a16="http://schemas.microsoft.com/office/drawing/2014/main" id="{3EE3E688-6569-8A46-76AC-9CF15E5EE05E}"/>
                </a:ext>
              </a:extLst>
            </p:cNvPr>
            <p:cNvSpPr/>
            <p:nvPr/>
          </p:nvSpPr>
          <p:spPr>
            <a:xfrm>
              <a:off x="1543000" y="778150"/>
              <a:ext cx="4652125" cy="3230550"/>
            </a:xfrm>
            <a:custGeom>
              <a:avLst/>
              <a:gdLst/>
              <a:ahLst/>
              <a:cxnLst/>
              <a:rect l="l" t="t" r="r" b="b"/>
              <a:pathLst>
                <a:path w="186085" h="129222" extrusionOk="0">
                  <a:moveTo>
                    <a:pt x="36388" y="45774"/>
                  </a:moveTo>
                  <a:cubicBezTo>
                    <a:pt x="37127" y="45774"/>
                    <a:pt x="37738" y="46320"/>
                    <a:pt x="37802" y="47028"/>
                  </a:cubicBezTo>
                  <a:lnTo>
                    <a:pt x="64321" y="47028"/>
                  </a:lnTo>
                  <a:lnTo>
                    <a:pt x="64321" y="47574"/>
                  </a:lnTo>
                  <a:lnTo>
                    <a:pt x="37770" y="47574"/>
                  </a:lnTo>
                  <a:cubicBezTo>
                    <a:pt x="37609" y="48185"/>
                    <a:pt x="37063" y="48635"/>
                    <a:pt x="36388" y="48635"/>
                  </a:cubicBezTo>
                  <a:cubicBezTo>
                    <a:pt x="35616" y="48635"/>
                    <a:pt x="34973" y="47992"/>
                    <a:pt x="34973" y="47188"/>
                  </a:cubicBezTo>
                  <a:cubicBezTo>
                    <a:pt x="34973" y="46417"/>
                    <a:pt x="35616" y="45774"/>
                    <a:pt x="36388" y="45774"/>
                  </a:cubicBezTo>
                  <a:close/>
                  <a:moveTo>
                    <a:pt x="151722" y="45774"/>
                  </a:moveTo>
                  <a:cubicBezTo>
                    <a:pt x="152525" y="45774"/>
                    <a:pt x="153168" y="46417"/>
                    <a:pt x="153168" y="47188"/>
                  </a:cubicBezTo>
                  <a:cubicBezTo>
                    <a:pt x="153168" y="47992"/>
                    <a:pt x="152525" y="48635"/>
                    <a:pt x="151722" y="48635"/>
                  </a:cubicBezTo>
                  <a:cubicBezTo>
                    <a:pt x="151047" y="48635"/>
                    <a:pt x="150468" y="48120"/>
                    <a:pt x="150339" y="47478"/>
                  </a:cubicBezTo>
                  <a:lnTo>
                    <a:pt x="132371" y="47478"/>
                  </a:lnTo>
                  <a:lnTo>
                    <a:pt x="132371" y="46931"/>
                  </a:lnTo>
                  <a:lnTo>
                    <a:pt x="150339" y="46931"/>
                  </a:lnTo>
                  <a:cubicBezTo>
                    <a:pt x="150468" y="46256"/>
                    <a:pt x="151047" y="45774"/>
                    <a:pt x="151722" y="45774"/>
                  </a:cubicBezTo>
                  <a:close/>
                  <a:moveTo>
                    <a:pt x="172166" y="59500"/>
                  </a:moveTo>
                  <a:cubicBezTo>
                    <a:pt x="172969" y="59500"/>
                    <a:pt x="173612" y="60142"/>
                    <a:pt x="173612" y="60946"/>
                  </a:cubicBezTo>
                  <a:cubicBezTo>
                    <a:pt x="173612" y="61621"/>
                    <a:pt x="173098" y="62200"/>
                    <a:pt x="172455" y="62328"/>
                  </a:cubicBezTo>
                  <a:lnTo>
                    <a:pt x="172455" y="77147"/>
                  </a:lnTo>
                  <a:lnTo>
                    <a:pt x="163840" y="77147"/>
                  </a:lnTo>
                  <a:lnTo>
                    <a:pt x="163840" y="86694"/>
                  </a:lnTo>
                  <a:lnTo>
                    <a:pt x="163326" y="86694"/>
                  </a:lnTo>
                  <a:lnTo>
                    <a:pt x="163326" y="76633"/>
                  </a:lnTo>
                  <a:lnTo>
                    <a:pt x="171908" y="76633"/>
                  </a:lnTo>
                  <a:lnTo>
                    <a:pt x="171908" y="62328"/>
                  </a:lnTo>
                  <a:cubicBezTo>
                    <a:pt x="171233" y="62200"/>
                    <a:pt x="170751" y="61621"/>
                    <a:pt x="170751" y="60946"/>
                  </a:cubicBezTo>
                  <a:cubicBezTo>
                    <a:pt x="170751" y="60142"/>
                    <a:pt x="171394" y="59500"/>
                    <a:pt x="172166" y="59500"/>
                  </a:cubicBezTo>
                  <a:close/>
                  <a:moveTo>
                    <a:pt x="13790" y="80136"/>
                  </a:moveTo>
                  <a:cubicBezTo>
                    <a:pt x="14433" y="80136"/>
                    <a:pt x="14979" y="80554"/>
                    <a:pt x="15140" y="81133"/>
                  </a:cubicBezTo>
                  <a:lnTo>
                    <a:pt x="28094" y="81133"/>
                  </a:lnTo>
                  <a:lnTo>
                    <a:pt x="28094" y="85794"/>
                  </a:lnTo>
                  <a:cubicBezTo>
                    <a:pt x="28544" y="85955"/>
                    <a:pt x="28866" y="86372"/>
                    <a:pt x="28962" y="86855"/>
                  </a:cubicBezTo>
                  <a:lnTo>
                    <a:pt x="174062" y="86855"/>
                  </a:lnTo>
                  <a:cubicBezTo>
                    <a:pt x="174158" y="86180"/>
                    <a:pt x="174737" y="85697"/>
                    <a:pt x="175444" y="85697"/>
                  </a:cubicBezTo>
                  <a:cubicBezTo>
                    <a:pt x="176248" y="85697"/>
                    <a:pt x="176859" y="86308"/>
                    <a:pt x="176859" y="87112"/>
                  </a:cubicBezTo>
                  <a:cubicBezTo>
                    <a:pt x="176859" y="87883"/>
                    <a:pt x="176248" y="88526"/>
                    <a:pt x="175444" y="88526"/>
                  </a:cubicBezTo>
                  <a:cubicBezTo>
                    <a:pt x="174737" y="88526"/>
                    <a:pt x="174158" y="88044"/>
                    <a:pt x="174062" y="87369"/>
                  </a:cubicBezTo>
                  <a:lnTo>
                    <a:pt x="28962" y="87369"/>
                  </a:lnTo>
                  <a:cubicBezTo>
                    <a:pt x="28834" y="88044"/>
                    <a:pt x="28255" y="88526"/>
                    <a:pt x="27548" y="88526"/>
                  </a:cubicBezTo>
                  <a:cubicBezTo>
                    <a:pt x="26873" y="88526"/>
                    <a:pt x="26294" y="88044"/>
                    <a:pt x="26166" y="87369"/>
                  </a:cubicBezTo>
                  <a:lnTo>
                    <a:pt x="21441" y="87369"/>
                  </a:lnTo>
                  <a:cubicBezTo>
                    <a:pt x="21312" y="88044"/>
                    <a:pt x="20733" y="88526"/>
                    <a:pt x="20058" y="88526"/>
                  </a:cubicBezTo>
                  <a:cubicBezTo>
                    <a:pt x="19255" y="88526"/>
                    <a:pt x="18612" y="87883"/>
                    <a:pt x="18612" y="87112"/>
                  </a:cubicBezTo>
                  <a:cubicBezTo>
                    <a:pt x="18612" y="86308"/>
                    <a:pt x="19255" y="85697"/>
                    <a:pt x="20058" y="85697"/>
                  </a:cubicBezTo>
                  <a:cubicBezTo>
                    <a:pt x="20733" y="85697"/>
                    <a:pt x="21312" y="86180"/>
                    <a:pt x="21441" y="86855"/>
                  </a:cubicBezTo>
                  <a:lnTo>
                    <a:pt x="26166" y="86855"/>
                  </a:lnTo>
                  <a:cubicBezTo>
                    <a:pt x="26294" y="86180"/>
                    <a:pt x="26841" y="85697"/>
                    <a:pt x="27548" y="85697"/>
                  </a:cubicBezTo>
                  <a:lnTo>
                    <a:pt x="27548" y="81647"/>
                  </a:lnTo>
                  <a:lnTo>
                    <a:pt x="15205" y="81647"/>
                  </a:lnTo>
                  <a:cubicBezTo>
                    <a:pt x="15172" y="82386"/>
                    <a:pt x="14562" y="82997"/>
                    <a:pt x="13790" y="82997"/>
                  </a:cubicBezTo>
                  <a:cubicBezTo>
                    <a:pt x="13019" y="82997"/>
                    <a:pt x="12376" y="82354"/>
                    <a:pt x="12376" y="81551"/>
                  </a:cubicBezTo>
                  <a:cubicBezTo>
                    <a:pt x="12376" y="80779"/>
                    <a:pt x="13019" y="80136"/>
                    <a:pt x="13790" y="80136"/>
                  </a:cubicBezTo>
                  <a:close/>
                  <a:moveTo>
                    <a:pt x="175862" y="104920"/>
                  </a:moveTo>
                  <a:cubicBezTo>
                    <a:pt x="176634" y="104920"/>
                    <a:pt x="177276" y="105531"/>
                    <a:pt x="177276" y="106334"/>
                  </a:cubicBezTo>
                  <a:cubicBezTo>
                    <a:pt x="177276" y="107106"/>
                    <a:pt x="176634" y="107748"/>
                    <a:pt x="175862" y="107748"/>
                  </a:cubicBezTo>
                  <a:cubicBezTo>
                    <a:pt x="175155" y="107748"/>
                    <a:pt x="174576" y="107266"/>
                    <a:pt x="174448" y="106591"/>
                  </a:cubicBezTo>
                  <a:lnTo>
                    <a:pt x="155675" y="106591"/>
                  </a:lnTo>
                  <a:cubicBezTo>
                    <a:pt x="155579" y="107202"/>
                    <a:pt x="155065" y="107684"/>
                    <a:pt x="154454" y="107748"/>
                  </a:cubicBezTo>
                  <a:lnTo>
                    <a:pt x="154454" y="112602"/>
                  </a:lnTo>
                  <a:lnTo>
                    <a:pt x="174448" y="112602"/>
                  </a:lnTo>
                  <a:cubicBezTo>
                    <a:pt x="174544" y="111895"/>
                    <a:pt x="175123" y="111381"/>
                    <a:pt x="175862" y="111381"/>
                  </a:cubicBezTo>
                  <a:cubicBezTo>
                    <a:pt x="176634" y="111381"/>
                    <a:pt x="177276" y="112024"/>
                    <a:pt x="177276" y="112795"/>
                  </a:cubicBezTo>
                  <a:cubicBezTo>
                    <a:pt x="177276" y="113599"/>
                    <a:pt x="176634" y="114210"/>
                    <a:pt x="175862" y="114210"/>
                  </a:cubicBezTo>
                  <a:cubicBezTo>
                    <a:pt x="175187" y="114210"/>
                    <a:pt x="174641" y="113760"/>
                    <a:pt x="174480" y="113149"/>
                  </a:cubicBezTo>
                  <a:lnTo>
                    <a:pt x="153908" y="113149"/>
                  </a:lnTo>
                  <a:lnTo>
                    <a:pt x="153908" y="107716"/>
                  </a:lnTo>
                  <a:cubicBezTo>
                    <a:pt x="153393" y="107556"/>
                    <a:pt x="153007" y="107138"/>
                    <a:pt x="152879" y="106591"/>
                  </a:cubicBezTo>
                  <a:lnTo>
                    <a:pt x="130056" y="106591"/>
                  </a:lnTo>
                  <a:lnTo>
                    <a:pt x="130056" y="106077"/>
                  </a:lnTo>
                  <a:lnTo>
                    <a:pt x="152879" y="106077"/>
                  </a:lnTo>
                  <a:cubicBezTo>
                    <a:pt x="153007" y="105402"/>
                    <a:pt x="153586" y="104920"/>
                    <a:pt x="154293" y="104920"/>
                  </a:cubicBezTo>
                  <a:cubicBezTo>
                    <a:pt x="155000" y="104920"/>
                    <a:pt x="155579" y="105402"/>
                    <a:pt x="155675" y="106077"/>
                  </a:cubicBezTo>
                  <a:lnTo>
                    <a:pt x="174448" y="106077"/>
                  </a:lnTo>
                  <a:cubicBezTo>
                    <a:pt x="174576" y="105402"/>
                    <a:pt x="175155" y="104920"/>
                    <a:pt x="175862" y="104920"/>
                  </a:cubicBezTo>
                  <a:close/>
                  <a:moveTo>
                    <a:pt x="26584" y="101095"/>
                  </a:moveTo>
                  <a:cubicBezTo>
                    <a:pt x="27323" y="101095"/>
                    <a:pt x="27934" y="101673"/>
                    <a:pt x="27998" y="102380"/>
                  </a:cubicBezTo>
                  <a:lnTo>
                    <a:pt x="35841" y="102380"/>
                  </a:lnTo>
                  <a:lnTo>
                    <a:pt x="35841" y="111381"/>
                  </a:lnTo>
                  <a:lnTo>
                    <a:pt x="52588" y="111381"/>
                  </a:lnTo>
                  <a:cubicBezTo>
                    <a:pt x="52685" y="110802"/>
                    <a:pt x="53135" y="110352"/>
                    <a:pt x="53713" y="110256"/>
                  </a:cubicBezTo>
                  <a:lnTo>
                    <a:pt x="53713" y="105948"/>
                  </a:lnTo>
                  <a:lnTo>
                    <a:pt x="63292" y="105948"/>
                  </a:lnTo>
                  <a:lnTo>
                    <a:pt x="63292" y="106495"/>
                  </a:lnTo>
                  <a:lnTo>
                    <a:pt x="54260" y="106495"/>
                  </a:lnTo>
                  <a:lnTo>
                    <a:pt x="54260" y="110256"/>
                  </a:lnTo>
                  <a:cubicBezTo>
                    <a:pt x="54903" y="110384"/>
                    <a:pt x="55417" y="110963"/>
                    <a:pt x="55417" y="111638"/>
                  </a:cubicBezTo>
                  <a:cubicBezTo>
                    <a:pt x="55417" y="112442"/>
                    <a:pt x="54774" y="113084"/>
                    <a:pt x="53971" y="113084"/>
                  </a:cubicBezTo>
                  <a:cubicBezTo>
                    <a:pt x="53296" y="113084"/>
                    <a:pt x="52717" y="112570"/>
                    <a:pt x="52588" y="111927"/>
                  </a:cubicBezTo>
                  <a:lnTo>
                    <a:pt x="35327" y="111927"/>
                  </a:lnTo>
                  <a:lnTo>
                    <a:pt x="35327" y="102927"/>
                  </a:lnTo>
                  <a:lnTo>
                    <a:pt x="27934" y="102927"/>
                  </a:lnTo>
                  <a:cubicBezTo>
                    <a:pt x="27805" y="103441"/>
                    <a:pt x="27387" y="103827"/>
                    <a:pt x="26841" y="103923"/>
                  </a:cubicBezTo>
                  <a:lnTo>
                    <a:pt x="26841" y="117649"/>
                  </a:lnTo>
                  <a:lnTo>
                    <a:pt x="18290" y="117649"/>
                  </a:lnTo>
                  <a:cubicBezTo>
                    <a:pt x="18097" y="118195"/>
                    <a:pt x="17583" y="118581"/>
                    <a:pt x="16972" y="118581"/>
                  </a:cubicBezTo>
                  <a:cubicBezTo>
                    <a:pt x="16169" y="118581"/>
                    <a:pt x="15526" y="117938"/>
                    <a:pt x="15526" y="117135"/>
                  </a:cubicBezTo>
                  <a:cubicBezTo>
                    <a:pt x="15526" y="116363"/>
                    <a:pt x="16169" y="115720"/>
                    <a:pt x="16972" y="115720"/>
                  </a:cubicBezTo>
                  <a:cubicBezTo>
                    <a:pt x="17744" y="115720"/>
                    <a:pt x="18355" y="116331"/>
                    <a:pt x="18387" y="117103"/>
                  </a:cubicBezTo>
                  <a:lnTo>
                    <a:pt x="26326" y="117103"/>
                  </a:lnTo>
                  <a:lnTo>
                    <a:pt x="26326" y="103923"/>
                  </a:lnTo>
                  <a:cubicBezTo>
                    <a:pt x="25780" y="103827"/>
                    <a:pt x="25362" y="103441"/>
                    <a:pt x="25234" y="102927"/>
                  </a:cubicBezTo>
                  <a:lnTo>
                    <a:pt x="14208" y="102927"/>
                  </a:lnTo>
                  <a:cubicBezTo>
                    <a:pt x="14015" y="103505"/>
                    <a:pt x="13501" y="103955"/>
                    <a:pt x="12826" y="103955"/>
                  </a:cubicBezTo>
                  <a:cubicBezTo>
                    <a:pt x="12054" y="103955"/>
                    <a:pt x="11411" y="103313"/>
                    <a:pt x="11411" y="102509"/>
                  </a:cubicBezTo>
                  <a:cubicBezTo>
                    <a:pt x="11411" y="101737"/>
                    <a:pt x="12054" y="101095"/>
                    <a:pt x="12826" y="101095"/>
                  </a:cubicBezTo>
                  <a:cubicBezTo>
                    <a:pt x="13565" y="101095"/>
                    <a:pt x="14176" y="101673"/>
                    <a:pt x="14240" y="102380"/>
                  </a:cubicBezTo>
                  <a:lnTo>
                    <a:pt x="25169" y="102380"/>
                  </a:lnTo>
                  <a:cubicBezTo>
                    <a:pt x="25234" y="101673"/>
                    <a:pt x="25844" y="101095"/>
                    <a:pt x="26584" y="101095"/>
                  </a:cubicBezTo>
                  <a:close/>
                  <a:moveTo>
                    <a:pt x="124560" y="0"/>
                  </a:moveTo>
                  <a:cubicBezTo>
                    <a:pt x="120317" y="0"/>
                    <a:pt x="116363" y="675"/>
                    <a:pt x="112666" y="1607"/>
                  </a:cubicBezTo>
                  <a:cubicBezTo>
                    <a:pt x="100098" y="4725"/>
                    <a:pt x="94119" y="11894"/>
                    <a:pt x="80425" y="18322"/>
                  </a:cubicBezTo>
                  <a:lnTo>
                    <a:pt x="80425" y="20990"/>
                  </a:lnTo>
                  <a:lnTo>
                    <a:pt x="92030" y="20990"/>
                  </a:lnTo>
                  <a:lnTo>
                    <a:pt x="92030" y="21537"/>
                  </a:lnTo>
                  <a:lnTo>
                    <a:pt x="79879" y="21537"/>
                  </a:lnTo>
                  <a:lnTo>
                    <a:pt x="79879" y="18580"/>
                  </a:lnTo>
                  <a:cubicBezTo>
                    <a:pt x="78915" y="19030"/>
                    <a:pt x="77886" y="19480"/>
                    <a:pt x="76825" y="19930"/>
                  </a:cubicBezTo>
                  <a:cubicBezTo>
                    <a:pt x="71007" y="22373"/>
                    <a:pt x="66057" y="23369"/>
                    <a:pt x="61235" y="23883"/>
                  </a:cubicBezTo>
                  <a:lnTo>
                    <a:pt x="61235" y="25844"/>
                  </a:lnTo>
                  <a:lnTo>
                    <a:pt x="43781" y="25844"/>
                  </a:lnTo>
                  <a:cubicBezTo>
                    <a:pt x="43652" y="26519"/>
                    <a:pt x="43074" y="27001"/>
                    <a:pt x="42367" y="27001"/>
                  </a:cubicBezTo>
                  <a:cubicBezTo>
                    <a:pt x="41595" y="27001"/>
                    <a:pt x="40952" y="26359"/>
                    <a:pt x="40952" y="25587"/>
                  </a:cubicBezTo>
                  <a:cubicBezTo>
                    <a:pt x="40952" y="25459"/>
                    <a:pt x="40984" y="25298"/>
                    <a:pt x="41016" y="25169"/>
                  </a:cubicBezTo>
                  <a:lnTo>
                    <a:pt x="41016" y="25169"/>
                  </a:lnTo>
                  <a:cubicBezTo>
                    <a:pt x="37995" y="25523"/>
                    <a:pt x="34780" y="26005"/>
                    <a:pt x="31212" y="26776"/>
                  </a:cubicBezTo>
                  <a:cubicBezTo>
                    <a:pt x="11315" y="31020"/>
                    <a:pt x="0" y="57924"/>
                    <a:pt x="0" y="73257"/>
                  </a:cubicBezTo>
                  <a:cubicBezTo>
                    <a:pt x="0" y="88622"/>
                    <a:pt x="1190" y="110834"/>
                    <a:pt x="18323" y="122342"/>
                  </a:cubicBezTo>
                  <a:cubicBezTo>
                    <a:pt x="21923" y="124753"/>
                    <a:pt x="26551" y="125717"/>
                    <a:pt x="31791" y="125717"/>
                  </a:cubicBezTo>
                  <a:cubicBezTo>
                    <a:pt x="41370" y="125717"/>
                    <a:pt x="52910" y="122503"/>
                    <a:pt x="63710" y="119320"/>
                  </a:cubicBezTo>
                  <a:cubicBezTo>
                    <a:pt x="74511" y="116138"/>
                    <a:pt x="84540" y="112924"/>
                    <a:pt x="91065" y="112924"/>
                  </a:cubicBezTo>
                  <a:cubicBezTo>
                    <a:pt x="91387" y="112924"/>
                    <a:pt x="91708" y="112924"/>
                    <a:pt x="92030" y="112956"/>
                  </a:cubicBezTo>
                  <a:cubicBezTo>
                    <a:pt x="98748" y="113309"/>
                    <a:pt x="105916" y="116717"/>
                    <a:pt x="113695" y="120510"/>
                  </a:cubicBezTo>
                  <a:cubicBezTo>
                    <a:pt x="132757" y="121699"/>
                    <a:pt x="149600" y="124817"/>
                    <a:pt x="161911" y="129221"/>
                  </a:cubicBezTo>
                  <a:cubicBezTo>
                    <a:pt x="179044" y="121796"/>
                    <a:pt x="186084" y="99005"/>
                    <a:pt x="186084" y="77147"/>
                  </a:cubicBezTo>
                  <a:cubicBezTo>
                    <a:pt x="186084" y="71232"/>
                    <a:pt x="185570" y="65382"/>
                    <a:pt x="184605" y="59950"/>
                  </a:cubicBezTo>
                  <a:cubicBezTo>
                    <a:pt x="182002" y="45356"/>
                    <a:pt x="174866" y="33913"/>
                    <a:pt x="165704" y="23337"/>
                  </a:cubicBezTo>
                  <a:cubicBezTo>
                    <a:pt x="164644" y="22148"/>
                    <a:pt x="163615" y="20990"/>
                    <a:pt x="162586" y="19898"/>
                  </a:cubicBezTo>
                  <a:lnTo>
                    <a:pt x="135360" y="19898"/>
                  </a:lnTo>
                  <a:cubicBezTo>
                    <a:pt x="135135" y="20444"/>
                    <a:pt x="134621" y="20830"/>
                    <a:pt x="134010" y="20830"/>
                  </a:cubicBezTo>
                  <a:cubicBezTo>
                    <a:pt x="133239" y="20830"/>
                    <a:pt x="132596" y="20187"/>
                    <a:pt x="132596" y="19415"/>
                  </a:cubicBezTo>
                  <a:cubicBezTo>
                    <a:pt x="132596" y="18676"/>
                    <a:pt x="133142" y="18065"/>
                    <a:pt x="133882" y="18001"/>
                  </a:cubicBezTo>
                  <a:lnTo>
                    <a:pt x="133882" y="11733"/>
                  </a:lnTo>
                  <a:lnTo>
                    <a:pt x="118067" y="11733"/>
                  </a:lnTo>
                  <a:lnTo>
                    <a:pt x="118067" y="19898"/>
                  </a:lnTo>
                  <a:lnTo>
                    <a:pt x="99391" y="19898"/>
                  </a:lnTo>
                  <a:lnTo>
                    <a:pt x="99391" y="34748"/>
                  </a:lnTo>
                  <a:lnTo>
                    <a:pt x="98844" y="34748"/>
                  </a:lnTo>
                  <a:lnTo>
                    <a:pt x="98844" y="19351"/>
                  </a:lnTo>
                  <a:lnTo>
                    <a:pt x="117520" y="19351"/>
                  </a:lnTo>
                  <a:lnTo>
                    <a:pt x="117520" y="11186"/>
                  </a:lnTo>
                  <a:lnTo>
                    <a:pt x="147061" y="11186"/>
                  </a:lnTo>
                  <a:cubicBezTo>
                    <a:pt x="147189" y="10511"/>
                    <a:pt x="147768" y="10029"/>
                    <a:pt x="148443" y="10029"/>
                  </a:cubicBezTo>
                  <a:cubicBezTo>
                    <a:pt x="149247" y="10029"/>
                    <a:pt x="149889" y="10672"/>
                    <a:pt x="149889" y="11444"/>
                  </a:cubicBezTo>
                  <a:cubicBezTo>
                    <a:pt x="149889" y="12247"/>
                    <a:pt x="149247" y="12890"/>
                    <a:pt x="148443" y="12890"/>
                  </a:cubicBezTo>
                  <a:cubicBezTo>
                    <a:pt x="147768" y="12890"/>
                    <a:pt x="147189" y="12376"/>
                    <a:pt x="147061" y="11733"/>
                  </a:cubicBezTo>
                  <a:lnTo>
                    <a:pt x="134396" y="11733"/>
                  </a:lnTo>
                  <a:lnTo>
                    <a:pt x="134396" y="18033"/>
                  </a:lnTo>
                  <a:cubicBezTo>
                    <a:pt x="135007" y="18194"/>
                    <a:pt x="135424" y="18740"/>
                    <a:pt x="135424" y="19351"/>
                  </a:cubicBezTo>
                  <a:lnTo>
                    <a:pt x="162072" y="19351"/>
                  </a:lnTo>
                  <a:cubicBezTo>
                    <a:pt x="147671" y="4211"/>
                    <a:pt x="135199" y="0"/>
                    <a:pt x="124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3631;p64">
              <a:extLst>
                <a:ext uri="{FF2B5EF4-FFF2-40B4-BE49-F238E27FC236}">
                  <a16:creationId xmlns:a16="http://schemas.microsoft.com/office/drawing/2014/main" id="{4D480635-B275-77EF-6D0D-9E47DF1FE0D6}"/>
                </a:ext>
              </a:extLst>
            </p:cNvPr>
            <p:cNvSpPr/>
            <p:nvPr/>
          </p:nvSpPr>
          <p:spPr>
            <a:xfrm>
              <a:off x="3805950" y="681700"/>
              <a:ext cx="395400" cy="385775"/>
            </a:xfrm>
            <a:custGeom>
              <a:avLst/>
              <a:gdLst/>
              <a:ahLst/>
              <a:cxnLst/>
              <a:rect l="l" t="t" r="r" b="b"/>
              <a:pathLst>
                <a:path w="15816" h="15431" extrusionOk="0">
                  <a:moveTo>
                    <a:pt x="7908" y="2251"/>
                  </a:moveTo>
                  <a:cubicBezTo>
                    <a:pt x="11026" y="2251"/>
                    <a:pt x="13566" y="4790"/>
                    <a:pt x="13566" y="7908"/>
                  </a:cubicBezTo>
                  <a:lnTo>
                    <a:pt x="13566" y="13180"/>
                  </a:lnTo>
                  <a:lnTo>
                    <a:pt x="2251" y="13180"/>
                  </a:lnTo>
                  <a:lnTo>
                    <a:pt x="2251" y="7908"/>
                  </a:lnTo>
                  <a:cubicBezTo>
                    <a:pt x="2251" y="4790"/>
                    <a:pt x="4790" y="2251"/>
                    <a:pt x="7908" y="2251"/>
                  </a:cubicBezTo>
                  <a:close/>
                  <a:moveTo>
                    <a:pt x="7908" y="1"/>
                  </a:moveTo>
                  <a:cubicBezTo>
                    <a:pt x="3537" y="1"/>
                    <a:pt x="1" y="3537"/>
                    <a:pt x="1" y="7908"/>
                  </a:cubicBezTo>
                  <a:lnTo>
                    <a:pt x="1" y="14305"/>
                  </a:lnTo>
                  <a:cubicBezTo>
                    <a:pt x="1" y="14948"/>
                    <a:pt x="483" y="15430"/>
                    <a:pt x="1126" y="15430"/>
                  </a:cubicBezTo>
                  <a:lnTo>
                    <a:pt x="14691" y="15430"/>
                  </a:lnTo>
                  <a:cubicBezTo>
                    <a:pt x="15302" y="15430"/>
                    <a:pt x="15816" y="14948"/>
                    <a:pt x="15816" y="14305"/>
                  </a:cubicBezTo>
                  <a:lnTo>
                    <a:pt x="15816" y="7908"/>
                  </a:lnTo>
                  <a:cubicBezTo>
                    <a:pt x="15816" y="3537"/>
                    <a:pt x="12280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3632;p64">
              <a:extLst>
                <a:ext uri="{FF2B5EF4-FFF2-40B4-BE49-F238E27FC236}">
                  <a16:creationId xmlns:a16="http://schemas.microsoft.com/office/drawing/2014/main" id="{72404455-CC71-459F-0A59-DE828A1947E5}"/>
                </a:ext>
              </a:extLst>
            </p:cNvPr>
            <p:cNvSpPr/>
            <p:nvPr/>
          </p:nvSpPr>
          <p:spPr>
            <a:xfrm>
              <a:off x="3798725" y="675275"/>
              <a:ext cx="409050" cy="399425"/>
            </a:xfrm>
            <a:custGeom>
              <a:avLst/>
              <a:gdLst/>
              <a:ahLst/>
              <a:cxnLst/>
              <a:rect l="l" t="t" r="r" b="b"/>
              <a:pathLst>
                <a:path w="16362" h="15977" extrusionOk="0">
                  <a:moveTo>
                    <a:pt x="8197" y="2765"/>
                  </a:moveTo>
                  <a:cubicBezTo>
                    <a:pt x="9676" y="2765"/>
                    <a:pt x="11026" y="3376"/>
                    <a:pt x="11990" y="4372"/>
                  </a:cubicBezTo>
                  <a:cubicBezTo>
                    <a:pt x="12987" y="5337"/>
                    <a:pt x="13598" y="6687"/>
                    <a:pt x="13598" y="8165"/>
                  </a:cubicBezTo>
                  <a:lnTo>
                    <a:pt x="13598" y="13180"/>
                  </a:lnTo>
                  <a:lnTo>
                    <a:pt x="2797" y="13180"/>
                  </a:lnTo>
                  <a:lnTo>
                    <a:pt x="2797" y="8165"/>
                  </a:lnTo>
                  <a:cubicBezTo>
                    <a:pt x="2797" y="6687"/>
                    <a:pt x="3408" y="5337"/>
                    <a:pt x="4372" y="4372"/>
                  </a:cubicBezTo>
                  <a:cubicBezTo>
                    <a:pt x="5369" y="3376"/>
                    <a:pt x="6719" y="2765"/>
                    <a:pt x="8197" y="2765"/>
                  </a:cubicBezTo>
                  <a:close/>
                  <a:moveTo>
                    <a:pt x="8197" y="2251"/>
                  </a:moveTo>
                  <a:cubicBezTo>
                    <a:pt x="4919" y="2251"/>
                    <a:pt x="2251" y="4919"/>
                    <a:pt x="2251" y="8165"/>
                  </a:cubicBezTo>
                  <a:lnTo>
                    <a:pt x="2251" y="13437"/>
                  </a:lnTo>
                  <a:cubicBezTo>
                    <a:pt x="2251" y="13501"/>
                    <a:pt x="2283" y="13566"/>
                    <a:pt x="2347" y="13630"/>
                  </a:cubicBezTo>
                  <a:cubicBezTo>
                    <a:pt x="2379" y="13694"/>
                    <a:pt x="2476" y="13694"/>
                    <a:pt x="2540" y="13694"/>
                  </a:cubicBezTo>
                  <a:lnTo>
                    <a:pt x="13855" y="13694"/>
                  </a:lnTo>
                  <a:cubicBezTo>
                    <a:pt x="13919" y="13694"/>
                    <a:pt x="13983" y="13694"/>
                    <a:pt x="14048" y="13630"/>
                  </a:cubicBezTo>
                  <a:cubicBezTo>
                    <a:pt x="14080" y="13566"/>
                    <a:pt x="14112" y="13501"/>
                    <a:pt x="14112" y="13437"/>
                  </a:cubicBezTo>
                  <a:lnTo>
                    <a:pt x="14112" y="8165"/>
                  </a:lnTo>
                  <a:cubicBezTo>
                    <a:pt x="14112" y="4919"/>
                    <a:pt x="11476" y="2251"/>
                    <a:pt x="8197" y="2251"/>
                  </a:cubicBezTo>
                  <a:close/>
                  <a:moveTo>
                    <a:pt x="8197" y="515"/>
                  </a:moveTo>
                  <a:cubicBezTo>
                    <a:pt x="10287" y="515"/>
                    <a:pt x="12215" y="1383"/>
                    <a:pt x="13598" y="2765"/>
                  </a:cubicBezTo>
                  <a:cubicBezTo>
                    <a:pt x="14980" y="4147"/>
                    <a:pt x="15848" y="6076"/>
                    <a:pt x="15848" y="8165"/>
                  </a:cubicBezTo>
                  <a:lnTo>
                    <a:pt x="15848" y="14562"/>
                  </a:lnTo>
                  <a:cubicBezTo>
                    <a:pt x="15848" y="15044"/>
                    <a:pt x="15462" y="15430"/>
                    <a:pt x="14980" y="15430"/>
                  </a:cubicBezTo>
                  <a:lnTo>
                    <a:pt x="1415" y="15430"/>
                  </a:lnTo>
                  <a:cubicBezTo>
                    <a:pt x="933" y="15430"/>
                    <a:pt x="547" y="15044"/>
                    <a:pt x="547" y="14562"/>
                  </a:cubicBezTo>
                  <a:lnTo>
                    <a:pt x="547" y="8165"/>
                  </a:lnTo>
                  <a:cubicBezTo>
                    <a:pt x="547" y="6076"/>
                    <a:pt x="1415" y="4147"/>
                    <a:pt x="2797" y="2765"/>
                  </a:cubicBezTo>
                  <a:cubicBezTo>
                    <a:pt x="4179" y="1383"/>
                    <a:pt x="6076" y="515"/>
                    <a:pt x="8197" y="515"/>
                  </a:cubicBezTo>
                  <a:close/>
                  <a:moveTo>
                    <a:pt x="8197" y="1"/>
                  </a:moveTo>
                  <a:cubicBezTo>
                    <a:pt x="3665" y="1"/>
                    <a:pt x="0" y="3665"/>
                    <a:pt x="0" y="8165"/>
                  </a:cubicBezTo>
                  <a:lnTo>
                    <a:pt x="0" y="14562"/>
                  </a:lnTo>
                  <a:cubicBezTo>
                    <a:pt x="0" y="15334"/>
                    <a:pt x="643" y="15976"/>
                    <a:pt x="1415" y="15976"/>
                  </a:cubicBezTo>
                  <a:lnTo>
                    <a:pt x="14980" y="15976"/>
                  </a:lnTo>
                  <a:cubicBezTo>
                    <a:pt x="15751" y="15976"/>
                    <a:pt x="16362" y="15334"/>
                    <a:pt x="16362" y="14562"/>
                  </a:cubicBezTo>
                  <a:lnTo>
                    <a:pt x="16362" y="8165"/>
                  </a:lnTo>
                  <a:cubicBezTo>
                    <a:pt x="16362" y="3665"/>
                    <a:pt x="12698" y="1"/>
                    <a:pt x="8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3633;p64">
              <a:extLst>
                <a:ext uri="{FF2B5EF4-FFF2-40B4-BE49-F238E27FC236}">
                  <a16:creationId xmlns:a16="http://schemas.microsoft.com/office/drawing/2014/main" id="{CB16497E-E1E8-20B0-0548-33C5327AACE8}"/>
                </a:ext>
              </a:extLst>
            </p:cNvPr>
            <p:cNvSpPr/>
            <p:nvPr/>
          </p:nvSpPr>
          <p:spPr>
            <a:xfrm>
              <a:off x="3784250" y="990300"/>
              <a:ext cx="432375" cy="365650"/>
            </a:xfrm>
            <a:custGeom>
              <a:avLst/>
              <a:gdLst/>
              <a:ahLst/>
              <a:cxnLst/>
              <a:rect l="l" t="t" r="r" b="b"/>
              <a:pathLst>
                <a:path w="17295" h="14626" extrusionOk="0">
                  <a:moveTo>
                    <a:pt x="1" y="0"/>
                  </a:moveTo>
                  <a:lnTo>
                    <a:pt x="1" y="14626"/>
                  </a:lnTo>
                  <a:lnTo>
                    <a:pt x="17295" y="14626"/>
                  </a:lnTo>
                  <a:lnTo>
                    <a:pt x="17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3634;p64">
              <a:extLst>
                <a:ext uri="{FF2B5EF4-FFF2-40B4-BE49-F238E27FC236}">
                  <a16:creationId xmlns:a16="http://schemas.microsoft.com/office/drawing/2014/main" id="{F66F5710-7999-612F-9C48-81F4CFE6EAD4}"/>
                </a:ext>
              </a:extLst>
            </p:cNvPr>
            <p:cNvSpPr/>
            <p:nvPr/>
          </p:nvSpPr>
          <p:spPr>
            <a:xfrm>
              <a:off x="3777825" y="983875"/>
              <a:ext cx="446025" cy="378525"/>
            </a:xfrm>
            <a:custGeom>
              <a:avLst/>
              <a:gdLst/>
              <a:ahLst/>
              <a:cxnLst/>
              <a:rect l="l" t="t" r="r" b="b"/>
              <a:pathLst>
                <a:path w="17841" h="15141" extrusionOk="0">
                  <a:moveTo>
                    <a:pt x="17294" y="547"/>
                  </a:moveTo>
                  <a:lnTo>
                    <a:pt x="17294" y="14626"/>
                  </a:lnTo>
                  <a:lnTo>
                    <a:pt x="547" y="14626"/>
                  </a:lnTo>
                  <a:lnTo>
                    <a:pt x="547" y="547"/>
                  </a:lnTo>
                  <a:close/>
                  <a:moveTo>
                    <a:pt x="258" y="0"/>
                  </a:moveTo>
                  <a:cubicBezTo>
                    <a:pt x="194" y="0"/>
                    <a:pt x="129" y="32"/>
                    <a:pt x="97" y="97"/>
                  </a:cubicBezTo>
                  <a:cubicBezTo>
                    <a:pt x="33" y="129"/>
                    <a:pt x="1" y="193"/>
                    <a:pt x="1" y="257"/>
                  </a:cubicBezTo>
                  <a:lnTo>
                    <a:pt x="1" y="14883"/>
                  </a:lnTo>
                  <a:cubicBezTo>
                    <a:pt x="1" y="14947"/>
                    <a:pt x="33" y="15012"/>
                    <a:pt x="97" y="15076"/>
                  </a:cubicBezTo>
                  <a:cubicBezTo>
                    <a:pt x="129" y="15108"/>
                    <a:pt x="194" y="15140"/>
                    <a:pt x="258" y="15140"/>
                  </a:cubicBezTo>
                  <a:lnTo>
                    <a:pt x="17552" y="15140"/>
                  </a:lnTo>
                  <a:cubicBezTo>
                    <a:pt x="17616" y="15140"/>
                    <a:pt x="17712" y="15108"/>
                    <a:pt x="17744" y="15076"/>
                  </a:cubicBezTo>
                  <a:cubicBezTo>
                    <a:pt x="17809" y="15012"/>
                    <a:pt x="17841" y="14947"/>
                    <a:pt x="17841" y="14883"/>
                  </a:cubicBezTo>
                  <a:lnTo>
                    <a:pt x="17841" y="257"/>
                  </a:lnTo>
                  <a:cubicBezTo>
                    <a:pt x="17841" y="193"/>
                    <a:pt x="17809" y="129"/>
                    <a:pt x="17744" y="97"/>
                  </a:cubicBezTo>
                  <a:cubicBezTo>
                    <a:pt x="17712" y="32"/>
                    <a:pt x="17616" y="0"/>
                    <a:pt x="17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3635;p64">
              <a:extLst>
                <a:ext uri="{FF2B5EF4-FFF2-40B4-BE49-F238E27FC236}">
                  <a16:creationId xmlns:a16="http://schemas.microsoft.com/office/drawing/2014/main" id="{468BDF95-37F0-D04B-5961-24070B3D5F03}"/>
                </a:ext>
              </a:extLst>
            </p:cNvPr>
            <p:cNvSpPr/>
            <p:nvPr/>
          </p:nvSpPr>
          <p:spPr>
            <a:xfrm>
              <a:off x="3951400" y="1095575"/>
              <a:ext cx="94050" cy="171175"/>
            </a:xfrm>
            <a:custGeom>
              <a:avLst/>
              <a:gdLst/>
              <a:ahLst/>
              <a:cxnLst/>
              <a:rect l="l" t="t" r="r" b="b"/>
              <a:pathLst>
                <a:path w="3762" h="6847" extrusionOk="0">
                  <a:moveTo>
                    <a:pt x="1897" y="0"/>
                  </a:moveTo>
                  <a:cubicBezTo>
                    <a:pt x="837" y="0"/>
                    <a:pt x="1" y="836"/>
                    <a:pt x="1" y="1865"/>
                  </a:cubicBezTo>
                  <a:cubicBezTo>
                    <a:pt x="1" y="2572"/>
                    <a:pt x="419" y="3215"/>
                    <a:pt x="997" y="3536"/>
                  </a:cubicBezTo>
                  <a:lnTo>
                    <a:pt x="676" y="6847"/>
                  </a:lnTo>
                  <a:lnTo>
                    <a:pt x="3087" y="6847"/>
                  </a:lnTo>
                  <a:lnTo>
                    <a:pt x="2797" y="3536"/>
                  </a:lnTo>
                  <a:cubicBezTo>
                    <a:pt x="3376" y="3215"/>
                    <a:pt x="3762" y="2572"/>
                    <a:pt x="3762" y="1865"/>
                  </a:cubicBezTo>
                  <a:cubicBezTo>
                    <a:pt x="3762" y="836"/>
                    <a:pt x="2926" y="0"/>
                    <a:pt x="1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3636;p64">
              <a:extLst>
                <a:ext uri="{FF2B5EF4-FFF2-40B4-BE49-F238E27FC236}">
                  <a16:creationId xmlns:a16="http://schemas.microsoft.com/office/drawing/2014/main" id="{4CF8ED5F-CD95-EA4F-B21B-E660F059A6D0}"/>
                </a:ext>
              </a:extLst>
            </p:cNvPr>
            <p:cNvSpPr/>
            <p:nvPr/>
          </p:nvSpPr>
          <p:spPr>
            <a:xfrm>
              <a:off x="3944975" y="1088325"/>
              <a:ext cx="107725" cy="184875"/>
            </a:xfrm>
            <a:custGeom>
              <a:avLst/>
              <a:gdLst/>
              <a:ahLst/>
              <a:cxnLst/>
              <a:rect l="l" t="t" r="r" b="b"/>
              <a:pathLst>
                <a:path w="4309" h="7395" extrusionOk="0">
                  <a:moveTo>
                    <a:pt x="2154" y="547"/>
                  </a:moveTo>
                  <a:cubicBezTo>
                    <a:pt x="3022" y="547"/>
                    <a:pt x="3762" y="1255"/>
                    <a:pt x="3762" y="2155"/>
                  </a:cubicBezTo>
                  <a:cubicBezTo>
                    <a:pt x="3762" y="2765"/>
                    <a:pt x="3408" y="3312"/>
                    <a:pt x="2926" y="3569"/>
                  </a:cubicBezTo>
                  <a:lnTo>
                    <a:pt x="2765" y="3665"/>
                  </a:lnTo>
                  <a:lnTo>
                    <a:pt x="3054" y="6880"/>
                  </a:lnTo>
                  <a:lnTo>
                    <a:pt x="1222" y="6880"/>
                  </a:lnTo>
                  <a:lnTo>
                    <a:pt x="1544" y="3665"/>
                  </a:lnTo>
                  <a:lnTo>
                    <a:pt x="1383" y="3569"/>
                  </a:lnTo>
                  <a:cubicBezTo>
                    <a:pt x="869" y="3312"/>
                    <a:pt x="547" y="2765"/>
                    <a:pt x="547" y="2155"/>
                  </a:cubicBezTo>
                  <a:cubicBezTo>
                    <a:pt x="547" y="1255"/>
                    <a:pt x="1254" y="547"/>
                    <a:pt x="2154" y="547"/>
                  </a:cubicBezTo>
                  <a:close/>
                  <a:moveTo>
                    <a:pt x="2154" y="1"/>
                  </a:moveTo>
                  <a:cubicBezTo>
                    <a:pt x="965" y="1"/>
                    <a:pt x="1" y="965"/>
                    <a:pt x="1" y="2155"/>
                  </a:cubicBezTo>
                  <a:cubicBezTo>
                    <a:pt x="1" y="2929"/>
                    <a:pt x="387" y="3592"/>
                    <a:pt x="980" y="3967"/>
                  </a:cubicBezTo>
                  <a:lnTo>
                    <a:pt x="980" y="3967"/>
                  </a:lnTo>
                  <a:lnTo>
                    <a:pt x="644" y="7394"/>
                  </a:lnTo>
                  <a:lnTo>
                    <a:pt x="3665" y="7394"/>
                  </a:lnTo>
                  <a:lnTo>
                    <a:pt x="3327" y="3948"/>
                  </a:lnTo>
                  <a:lnTo>
                    <a:pt x="3327" y="3948"/>
                  </a:lnTo>
                  <a:cubicBezTo>
                    <a:pt x="3908" y="3570"/>
                    <a:pt x="4308" y="2916"/>
                    <a:pt x="4308" y="2155"/>
                  </a:cubicBezTo>
                  <a:cubicBezTo>
                    <a:pt x="4308" y="965"/>
                    <a:pt x="3344" y="1"/>
                    <a:pt x="2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3637;p64">
              <a:extLst>
                <a:ext uri="{FF2B5EF4-FFF2-40B4-BE49-F238E27FC236}">
                  <a16:creationId xmlns:a16="http://schemas.microsoft.com/office/drawing/2014/main" id="{5062B77C-AE08-FE35-93D8-81F6CB6D634F}"/>
                </a:ext>
              </a:extLst>
            </p:cNvPr>
            <p:cNvSpPr/>
            <p:nvPr/>
          </p:nvSpPr>
          <p:spPr>
            <a:xfrm>
              <a:off x="5385850" y="2484200"/>
              <a:ext cx="396200" cy="386575"/>
            </a:xfrm>
            <a:custGeom>
              <a:avLst/>
              <a:gdLst/>
              <a:ahLst/>
              <a:cxnLst/>
              <a:rect l="l" t="t" r="r" b="b"/>
              <a:pathLst>
                <a:path w="15848" h="15463" extrusionOk="0">
                  <a:moveTo>
                    <a:pt x="7908" y="2283"/>
                  </a:moveTo>
                  <a:cubicBezTo>
                    <a:pt x="11026" y="2283"/>
                    <a:pt x="13566" y="4823"/>
                    <a:pt x="13566" y="7941"/>
                  </a:cubicBezTo>
                  <a:lnTo>
                    <a:pt x="13566" y="13212"/>
                  </a:lnTo>
                  <a:lnTo>
                    <a:pt x="2251" y="13212"/>
                  </a:lnTo>
                  <a:lnTo>
                    <a:pt x="2251" y="7941"/>
                  </a:lnTo>
                  <a:cubicBezTo>
                    <a:pt x="2251" y="4823"/>
                    <a:pt x="4790" y="2283"/>
                    <a:pt x="7908" y="2283"/>
                  </a:cubicBezTo>
                  <a:close/>
                  <a:moveTo>
                    <a:pt x="7908" y="1"/>
                  </a:moveTo>
                  <a:cubicBezTo>
                    <a:pt x="3569" y="1"/>
                    <a:pt x="1" y="3569"/>
                    <a:pt x="1" y="7941"/>
                  </a:cubicBezTo>
                  <a:lnTo>
                    <a:pt x="1" y="14337"/>
                  </a:lnTo>
                  <a:cubicBezTo>
                    <a:pt x="1" y="14948"/>
                    <a:pt x="515" y="15462"/>
                    <a:pt x="1126" y="15462"/>
                  </a:cubicBezTo>
                  <a:lnTo>
                    <a:pt x="14723" y="15462"/>
                  </a:lnTo>
                  <a:cubicBezTo>
                    <a:pt x="15334" y="15462"/>
                    <a:pt x="15848" y="14948"/>
                    <a:pt x="15848" y="14337"/>
                  </a:cubicBezTo>
                  <a:lnTo>
                    <a:pt x="15848" y="7941"/>
                  </a:lnTo>
                  <a:cubicBezTo>
                    <a:pt x="15848" y="3569"/>
                    <a:pt x="12280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3638;p64">
              <a:extLst>
                <a:ext uri="{FF2B5EF4-FFF2-40B4-BE49-F238E27FC236}">
                  <a16:creationId xmlns:a16="http://schemas.microsoft.com/office/drawing/2014/main" id="{F2504653-8E16-B57A-C6F0-C9C43F635669}"/>
                </a:ext>
              </a:extLst>
            </p:cNvPr>
            <p:cNvSpPr/>
            <p:nvPr/>
          </p:nvSpPr>
          <p:spPr>
            <a:xfrm>
              <a:off x="5379425" y="2477775"/>
              <a:ext cx="409050" cy="399425"/>
            </a:xfrm>
            <a:custGeom>
              <a:avLst/>
              <a:gdLst/>
              <a:ahLst/>
              <a:cxnLst/>
              <a:rect l="l" t="t" r="r" b="b"/>
              <a:pathLst>
                <a:path w="16362" h="15977" extrusionOk="0">
                  <a:moveTo>
                    <a:pt x="8165" y="2797"/>
                  </a:moveTo>
                  <a:cubicBezTo>
                    <a:pt x="9676" y="2797"/>
                    <a:pt x="11026" y="3408"/>
                    <a:pt x="11990" y="4372"/>
                  </a:cubicBezTo>
                  <a:cubicBezTo>
                    <a:pt x="12955" y="5369"/>
                    <a:pt x="13565" y="6687"/>
                    <a:pt x="13565" y="8198"/>
                  </a:cubicBezTo>
                  <a:lnTo>
                    <a:pt x="13565" y="13180"/>
                  </a:lnTo>
                  <a:lnTo>
                    <a:pt x="2797" y="13180"/>
                  </a:lnTo>
                  <a:lnTo>
                    <a:pt x="2797" y="8198"/>
                  </a:lnTo>
                  <a:cubicBezTo>
                    <a:pt x="2797" y="6687"/>
                    <a:pt x="3376" y="5369"/>
                    <a:pt x="4372" y="4372"/>
                  </a:cubicBezTo>
                  <a:cubicBezTo>
                    <a:pt x="5336" y="3408"/>
                    <a:pt x="6687" y="2797"/>
                    <a:pt x="8165" y="2797"/>
                  </a:cubicBezTo>
                  <a:close/>
                  <a:moveTo>
                    <a:pt x="8165" y="2251"/>
                  </a:moveTo>
                  <a:cubicBezTo>
                    <a:pt x="4919" y="2251"/>
                    <a:pt x="2251" y="4919"/>
                    <a:pt x="2251" y="8198"/>
                  </a:cubicBezTo>
                  <a:lnTo>
                    <a:pt x="2251" y="13469"/>
                  </a:lnTo>
                  <a:cubicBezTo>
                    <a:pt x="2251" y="13534"/>
                    <a:pt x="2283" y="13598"/>
                    <a:pt x="2315" y="13630"/>
                  </a:cubicBezTo>
                  <a:cubicBezTo>
                    <a:pt x="2379" y="13694"/>
                    <a:pt x="2443" y="13726"/>
                    <a:pt x="2508" y="13726"/>
                  </a:cubicBezTo>
                  <a:lnTo>
                    <a:pt x="13823" y="13726"/>
                  </a:lnTo>
                  <a:cubicBezTo>
                    <a:pt x="13919" y="13726"/>
                    <a:pt x="13983" y="13694"/>
                    <a:pt x="14015" y="13630"/>
                  </a:cubicBezTo>
                  <a:cubicBezTo>
                    <a:pt x="14080" y="13598"/>
                    <a:pt x="14112" y="13534"/>
                    <a:pt x="14112" y="13469"/>
                  </a:cubicBezTo>
                  <a:lnTo>
                    <a:pt x="14112" y="8198"/>
                  </a:lnTo>
                  <a:cubicBezTo>
                    <a:pt x="14112" y="4919"/>
                    <a:pt x="11444" y="2251"/>
                    <a:pt x="8165" y="2251"/>
                  </a:cubicBezTo>
                  <a:close/>
                  <a:moveTo>
                    <a:pt x="8165" y="547"/>
                  </a:moveTo>
                  <a:cubicBezTo>
                    <a:pt x="10287" y="547"/>
                    <a:pt x="12183" y="1383"/>
                    <a:pt x="13598" y="2797"/>
                  </a:cubicBezTo>
                  <a:cubicBezTo>
                    <a:pt x="14980" y="4180"/>
                    <a:pt x="15816" y="6076"/>
                    <a:pt x="15816" y="8198"/>
                  </a:cubicBezTo>
                  <a:lnTo>
                    <a:pt x="15816" y="14594"/>
                  </a:lnTo>
                  <a:cubicBezTo>
                    <a:pt x="15816" y="15044"/>
                    <a:pt x="15430" y="15430"/>
                    <a:pt x="14980" y="15430"/>
                  </a:cubicBezTo>
                  <a:lnTo>
                    <a:pt x="1383" y="15430"/>
                  </a:lnTo>
                  <a:cubicBezTo>
                    <a:pt x="901" y="15430"/>
                    <a:pt x="515" y="15044"/>
                    <a:pt x="515" y="14594"/>
                  </a:cubicBezTo>
                  <a:lnTo>
                    <a:pt x="515" y="8198"/>
                  </a:lnTo>
                  <a:cubicBezTo>
                    <a:pt x="515" y="6076"/>
                    <a:pt x="1383" y="4180"/>
                    <a:pt x="2765" y="2797"/>
                  </a:cubicBezTo>
                  <a:cubicBezTo>
                    <a:pt x="4147" y="1383"/>
                    <a:pt x="6076" y="547"/>
                    <a:pt x="8165" y="547"/>
                  </a:cubicBezTo>
                  <a:close/>
                  <a:moveTo>
                    <a:pt x="8165" y="1"/>
                  </a:moveTo>
                  <a:cubicBezTo>
                    <a:pt x="3665" y="1"/>
                    <a:pt x="0" y="3665"/>
                    <a:pt x="0" y="8198"/>
                  </a:cubicBezTo>
                  <a:lnTo>
                    <a:pt x="0" y="14594"/>
                  </a:lnTo>
                  <a:cubicBezTo>
                    <a:pt x="0" y="15366"/>
                    <a:pt x="611" y="15977"/>
                    <a:pt x="1383" y="15977"/>
                  </a:cubicBezTo>
                  <a:lnTo>
                    <a:pt x="14980" y="15977"/>
                  </a:lnTo>
                  <a:cubicBezTo>
                    <a:pt x="15751" y="15977"/>
                    <a:pt x="16362" y="15366"/>
                    <a:pt x="16362" y="14594"/>
                  </a:cubicBezTo>
                  <a:lnTo>
                    <a:pt x="16362" y="8198"/>
                  </a:lnTo>
                  <a:cubicBezTo>
                    <a:pt x="16362" y="3665"/>
                    <a:pt x="12698" y="1"/>
                    <a:pt x="8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3639;p64">
              <a:extLst>
                <a:ext uri="{FF2B5EF4-FFF2-40B4-BE49-F238E27FC236}">
                  <a16:creationId xmlns:a16="http://schemas.microsoft.com/office/drawing/2014/main" id="{045C67A2-5D24-EAE7-D01E-46DBB5EE742B}"/>
                </a:ext>
              </a:extLst>
            </p:cNvPr>
            <p:cNvSpPr/>
            <p:nvPr/>
          </p:nvSpPr>
          <p:spPr>
            <a:xfrm>
              <a:off x="5364950" y="2793600"/>
              <a:ext cx="432375" cy="364875"/>
            </a:xfrm>
            <a:custGeom>
              <a:avLst/>
              <a:gdLst/>
              <a:ahLst/>
              <a:cxnLst/>
              <a:rect l="l" t="t" r="r" b="b"/>
              <a:pathLst>
                <a:path w="17295" h="14595" extrusionOk="0">
                  <a:moveTo>
                    <a:pt x="1" y="1"/>
                  </a:moveTo>
                  <a:lnTo>
                    <a:pt x="1" y="14594"/>
                  </a:lnTo>
                  <a:lnTo>
                    <a:pt x="17295" y="14594"/>
                  </a:lnTo>
                  <a:lnTo>
                    <a:pt x="17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3640;p64">
              <a:extLst>
                <a:ext uri="{FF2B5EF4-FFF2-40B4-BE49-F238E27FC236}">
                  <a16:creationId xmlns:a16="http://schemas.microsoft.com/office/drawing/2014/main" id="{99F94DA6-6868-4908-F8D9-C655F199A4B6}"/>
                </a:ext>
              </a:extLst>
            </p:cNvPr>
            <p:cNvSpPr/>
            <p:nvPr/>
          </p:nvSpPr>
          <p:spPr>
            <a:xfrm>
              <a:off x="5358525" y="2787175"/>
              <a:ext cx="445225" cy="378525"/>
            </a:xfrm>
            <a:custGeom>
              <a:avLst/>
              <a:gdLst/>
              <a:ahLst/>
              <a:cxnLst/>
              <a:rect l="l" t="t" r="r" b="b"/>
              <a:pathLst>
                <a:path w="17809" h="15141" extrusionOk="0">
                  <a:moveTo>
                    <a:pt x="17262" y="515"/>
                  </a:moveTo>
                  <a:lnTo>
                    <a:pt x="17262" y="14594"/>
                  </a:lnTo>
                  <a:lnTo>
                    <a:pt x="515" y="14594"/>
                  </a:lnTo>
                  <a:lnTo>
                    <a:pt x="515" y="515"/>
                  </a:lnTo>
                  <a:close/>
                  <a:moveTo>
                    <a:pt x="258" y="0"/>
                  </a:moveTo>
                  <a:cubicBezTo>
                    <a:pt x="194" y="0"/>
                    <a:pt x="129" y="0"/>
                    <a:pt x="65" y="65"/>
                  </a:cubicBezTo>
                  <a:cubicBezTo>
                    <a:pt x="33" y="129"/>
                    <a:pt x="1" y="193"/>
                    <a:pt x="1" y="258"/>
                  </a:cubicBezTo>
                  <a:lnTo>
                    <a:pt x="1" y="14851"/>
                  </a:lnTo>
                  <a:cubicBezTo>
                    <a:pt x="1" y="14948"/>
                    <a:pt x="33" y="15012"/>
                    <a:pt x="65" y="15044"/>
                  </a:cubicBezTo>
                  <a:cubicBezTo>
                    <a:pt x="129" y="15108"/>
                    <a:pt x="194" y="15140"/>
                    <a:pt x="258" y="15140"/>
                  </a:cubicBezTo>
                  <a:lnTo>
                    <a:pt x="17552" y="15140"/>
                  </a:lnTo>
                  <a:cubicBezTo>
                    <a:pt x="17616" y="15140"/>
                    <a:pt x="17680" y="15108"/>
                    <a:pt x="17744" y="15044"/>
                  </a:cubicBezTo>
                  <a:cubicBezTo>
                    <a:pt x="17777" y="15012"/>
                    <a:pt x="17809" y="14948"/>
                    <a:pt x="17809" y="14851"/>
                  </a:cubicBezTo>
                  <a:lnTo>
                    <a:pt x="17809" y="258"/>
                  </a:lnTo>
                  <a:cubicBezTo>
                    <a:pt x="17809" y="193"/>
                    <a:pt x="17777" y="129"/>
                    <a:pt x="17744" y="65"/>
                  </a:cubicBezTo>
                  <a:cubicBezTo>
                    <a:pt x="17680" y="0"/>
                    <a:pt x="17616" y="0"/>
                    <a:pt x="17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3641;p64">
              <a:extLst>
                <a:ext uri="{FF2B5EF4-FFF2-40B4-BE49-F238E27FC236}">
                  <a16:creationId xmlns:a16="http://schemas.microsoft.com/office/drawing/2014/main" id="{2FE2C4BE-2C45-39A0-AA75-DE089F51BDF3}"/>
                </a:ext>
              </a:extLst>
            </p:cNvPr>
            <p:cNvSpPr/>
            <p:nvPr/>
          </p:nvSpPr>
          <p:spPr>
            <a:xfrm>
              <a:off x="5532100" y="2898075"/>
              <a:ext cx="94050" cy="171200"/>
            </a:xfrm>
            <a:custGeom>
              <a:avLst/>
              <a:gdLst/>
              <a:ahLst/>
              <a:cxnLst/>
              <a:rect l="l" t="t" r="r" b="b"/>
              <a:pathLst>
                <a:path w="3762" h="6848" extrusionOk="0">
                  <a:moveTo>
                    <a:pt x="1865" y="0"/>
                  </a:moveTo>
                  <a:cubicBezTo>
                    <a:pt x="837" y="0"/>
                    <a:pt x="1" y="836"/>
                    <a:pt x="1" y="1897"/>
                  </a:cubicBezTo>
                  <a:cubicBezTo>
                    <a:pt x="1" y="2604"/>
                    <a:pt x="387" y="3215"/>
                    <a:pt x="965" y="3536"/>
                  </a:cubicBezTo>
                  <a:lnTo>
                    <a:pt x="676" y="6847"/>
                  </a:lnTo>
                  <a:lnTo>
                    <a:pt x="3087" y="6847"/>
                  </a:lnTo>
                  <a:lnTo>
                    <a:pt x="2765" y="3536"/>
                  </a:lnTo>
                  <a:cubicBezTo>
                    <a:pt x="3344" y="3215"/>
                    <a:pt x="3762" y="2604"/>
                    <a:pt x="3762" y="1897"/>
                  </a:cubicBezTo>
                  <a:cubicBezTo>
                    <a:pt x="3762" y="836"/>
                    <a:pt x="2926" y="0"/>
                    <a:pt x="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3642;p64">
              <a:extLst>
                <a:ext uri="{FF2B5EF4-FFF2-40B4-BE49-F238E27FC236}">
                  <a16:creationId xmlns:a16="http://schemas.microsoft.com/office/drawing/2014/main" id="{B6AF3B58-F0BF-3820-EDCD-2CC36C0F4EBF}"/>
                </a:ext>
              </a:extLst>
            </p:cNvPr>
            <p:cNvSpPr/>
            <p:nvPr/>
          </p:nvSpPr>
          <p:spPr>
            <a:xfrm>
              <a:off x="5524875" y="2891650"/>
              <a:ext cx="107700" cy="184850"/>
            </a:xfrm>
            <a:custGeom>
              <a:avLst/>
              <a:gdLst/>
              <a:ahLst/>
              <a:cxnLst/>
              <a:rect l="l" t="t" r="r" b="b"/>
              <a:pathLst>
                <a:path w="4308" h="7394" extrusionOk="0">
                  <a:moveTo>
                    <a:pt x="2154" y="514"/>
                  </a:moveTo>
                  <a:cubicBezTo>
                    <a:pt x="3054" y="514"/>
                    <a:pt x="3762" y="1254"/>
                    <a:pt x="3762" y="2154"/>
                  </a:cubicBezTo>
                  <a:cubicBezTo>
                    <a:pt x="3762" y="2765"/>
                    <a:pt x="3440" y="3279"/>
                    <a:pt x="2926" y="3568"/>
                  </a:cubicBezTo>
                  <a:lnTo>
                    <a:pt x="2765" y="3632"/>
                  </a:lnTo>
                  <a:lnTo>
                    <a:pt x="3086" y="6847"/>
                  </a:lnTo>
                  <a:lnTo>
                    <a:pt x="1254" y="6847"/>
                  </a:lnTo>
                  <a:lnTo>
                    <a:pt x="1544" y="3632"/>
                  </a:lnTo>
                  <a:lnTo>
                    <a:pt x="1383" y="3568"/>
                  </a:lnTo>
                  <a:cubicBezTo>
                    <a:pt x="901" y="3279"/>
                    <a:pt x="547" y="2765"/>
                    <a:pt x="547" y="2154"/>
                  </a:cubicBezTo>
                  <a:cubicBezTo>
                    <a:pt x="547" y="1254"/>
                    <a:pt x="1286" y="514"/>
                    <a:pt x="2154" y="514"/>
                  </a:cubicBezTo>
                  <a:close/>
                  <a:moveTo>
                    <a:pt x="2154" y="0"/>
                  </a:moveTo>
                  <a:cubicBezTo>
                    <a:pt x="965" y="0"/>
                    <a:pt x="1" y="964"/>
                    <a:pt x="1" y="2154"/>
                  </a:cubicBezTo>
                  <a:cubicBezTo>
                    <a:pt x="1" y="2896"/>
                    <a:pt x="412" y="3555"/>
                    <a:pt x="981" y="3931"/>
                  </a:cubicBezTo>
                  <a:lnTo>
                    <a:pt x="981" y="3931"/>
                  </a:lnTo>
                  <a:lnTo>
                    <a:pt x="644" y="7393"/>
                  </a:lnTo>
                  <a:lnTo>
                    <a:pt x="3665" y="7393"/>
                  </a:lnTo>
                  <a:lnTo>
                    <a:pt x="3328" y="3934"/>
                  </a:lnTo>
                  <a:lnTo>
                    <a:pt x="3328" y="3934"/>
                  </a:lnTo>
                  <a:cubicBezTo>
                    <a:pt x="3922" y="3560"/>
                    <a:pt x="4308" y="2898"/>
                    <a:pt x="4308" y="2154"/>
                  </a:cubicBezTo>
                  <a:cubicBezTo>
                    <a:pt x="4308" y="964"/>
                    <a:pt x="3344" y="0"/>
                    <a:pt x="2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643;p64">
              <a:extLst>
                <a:ext uri="{FF2B5EF4-FFF2-40B4-BE49-F238E27FC236}">
                  <a16:creationId xmlns:a16="http://schemas.microsoft.com/office/drawing/2014/main" id="{FFCE90AF-3DFD-5BDC-B5C0-59B76B91FFDA}"/>
                </a:ext>
              </a:extLst>
            </p:cNvPr>
            <p:cNvSpPr/>
            <p:nvPr/>
          </p:nvSpPr>
          <p:spPr>
            <a:xfrm>
              <a:off x="2205975" y="2484200"/>
              <a:ext cx="396200" cy="386575"/>
            </a:xfrm>
            <a:custGeom>
              <a:avLst/>
              <a:gdLst/>
              <a:ahLst/>
              <a:cxnLst/>
              <a:rect l="l" t="t" r="r" b="b"/>
              <a:pathLst>
                <a:path w="15848" h="15463" extrusionOk="0">
                  <a:moveTo>
                    <a:pt x="7940" y="2283"/>
                  </a:moveTo>
                  <a:cubicBezTo>
                    <a:pt x="11058" y="2283"/>
                    <a:pt x="13597" y="4823"/>
                    <a:pt x="13597" y="7941"/>
                  </a:cubicBezTo>
                  <a:lnTo>
                    <a:pt x="13597" y="13212"/>
                  </a:lnTo>
                  <a:lnTo>
                    <a:pt x="2283" y="13212"/>
                  </a:lnTo>
                  <a:lnTo>
                    <a:pt x="2283" y="7941"/>
                  </a:lnTo>
                  <a:cubicBezTo>
                    <a:pt x="2283" y="4823"/>
                    <a:pt x="4822" y="2283"/>
                    <a:pt x="7940" y="2283"/>
                  </a:cubicBezTo>
                  <a:close/>
                  <a:moveTo>
                    <a:pt x="7940" y="1"/>
                  </a:moveTo>
                  <a:cubicBezTo>
                    <a:pt x="3568" y="1"/>
                    <a:pt x="0" y="3569"/>
                    <a:pt x="0" y="7941"/>
                  </a:cubicBezTo>
                  <a:lnTo>
                    <a:pt x="0" y="14337"/>
                  </a:lnTo>
                  <a:cubicBezTo>
                    <a:pt x="0" y="14948"/>
                    <a:pt x="515" y="15462"/>
                    <a:pt x="1158" y="15462"/>
                  </a:cubicBezTo>
                  <a:lnTo>
                    <a:pt x="14722" y="15462"/>
                  </a:lnTo>
                  <a:cubicBezTo>
                    <a:pt x="15333" y="15462"/>
                    <a:pt x="15848" y="14948"/>
                    <a:pt x="15848" y="14337"/>
                  </a:cubicBezTo>
                  <a:lnTo>
                    <a:pt x="15848" y="7941"/>
                  </a:lnTo>
                  <a:cubicBezTo>
                    <a:pt x="15848" y="3569"/>
                    <a:pt x="12312" y="1"/>
                    <a:pt x="7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3644;p64">
              <a:extLst>
                <a:ext uri="{FF2B5EF4-FFF2-40B4-BE49-F238E27FC236}">
                  <a16:creationId xmlns:a16="http://schemas.microsoft.com/office/drawing/2014/main" id="{A9EAD1FF-5B03-5927-13F4-B888A3B34AFE}"/>
                </a:ext>
              </a:extLst>
            </p:cNvPr>
            <p:cNvSpPr/>
            <p:nvPr/>
          </p:nvSpPr>
          <p:spPr>
            <a:xfrm>
              <a:off x="2199550" y="2477775"/>
              <a:ext cx="409050" cy="399425"/>
            </a:xfrm>
            <a:custGeom>
              <a:avLst/>
              <a:gdLst/>
              <a:ahLst/>
              <a:cxnLst/>
              <a:rect l="l" t="t" r="r" b="b"/>
              <a:pathLst>
                <a:path w="16362" h="15977" extrusionOk="0">
                  <a:moveTo>
                    <a:pt x="8197" y="2797"/>
                  </a:moveTo>
                  <a:cubicBezTo>
                    <a:pt x="9676" y="2797"/>
                    <a:pt x="11026" y="3408"/>
                    <a:pt x="11990" y="4372"/>
                  </a:cubicBezTo>
                  <a:cubicBezTo>
                    <a:pt x="12986" y="5369"/>
                    <a:pt x="13597" y="6687"/>
                    <a:pt x="13597" y="8198"/>
                  </a:cubicBezTo>
                  <a:lnTo>
                    <a:pt x="13597" y="13180"/>
                  </a:lnTo>
                  <a:lnTo>
                    <a:pt x="2797" y="13180"/>
                  </a:lnTo>
                  <a:lnTo>
                    <a:pt x="2797" y="8198"/>
                  </a:lnTo>
                  <a:cubicBezTo>
                    <a:pt x="2797" y="6687"/>
                    <a:pt x="3407" y="5369"/>
                    <a:pt x="4372" y="4372"/>
                  </a:cubicBezTo>
                  <a:cubicBezTo>
                    <a:pt x="5368" y="3408"/>
                    <a:pt x="6718" y="2797"/>
                    <a:pt x="8197" y="2797"/>
                  </a:cubicBezTo>
                  <a:close/>
                  <a:moveTo>
                    <a:pt x="8197" y="2251"/>
                  </a:moveTo>
                  <a:cubicBezTo>
                    <a:pt x="4918" y="2251"/>
                    <a:pt x="2250" y="4919"/>
                    <a:pt x="2250" y="8198"/>
                  </a:cubicBezTo>
                  <a:lnTo>
                    <a:pt x="2250" y="13469"/>
                  </a:lnTo>
                  <a:cubicBezTo>
                    <a:pt x="2250" y="13534"/>
                    <a:pt x="2282" y="13598"/>
                    <a:pt x="2347" y="13630"/>
                  </a:cubicBezTo>
                  <a:cubicBezTo>
                    <a:pt x="2379" y="13694"/>
                    <a:pt x="2475" y="13726"/>
                    <a:pt x="2540" y="13726"/>
                  </a:cubicBezTo>
                  <a:lnTo>
                    <a:pt x="13854" y="13726"/>
                  </a:lnTo>
                  <a:cubicBezTo>
                    <a:pt x="13919" y="13726"/>
                    <a:pt x="13983" y="13694"/>
                    <a:pt x="14047" y="13630"/>
                  </a:cubicBezTo>
                  <a:cubicBezTo>
                    <a:pt x="14079" y="13598"/>
                    <a:pt x="14112" y="13534"/>
                    <a:pt x="14112" y="13469"/>
                  </a:cubicBezTo>
                  <a:lnTo>
                    <a:pt x="14112" y="8198"/>
                  </a:lnTo>
                  <a:cubicBezTo>
                    <a:pt x="14112" y="4919"/>
                    <a:pt x="11476" y="2251"/>
                    <a:pt x="8197" y="2251"/>
                  </a:cubicBezTo>
                  <a:close/>
                  <a:moveTo>
                    <a:pt x="8197" y="547"/>
                  </a:moveTo>
                  <a:cubicBezTo>
                    <a:pt x="10286" y="547"/>
                    <a:pt x="12215" y="1383"/>
                    <a:pt x="13597" y="2797"/>
                  </a:cubicBezTo>
                  <a:cubicBezTo>
                    <a:pt x="14979" y="4180"/>
                    <a:pt x="15847" y="6076"/>
                    <a:pt x="15847" y="8198"/>
                  </a:cubicBezTo>
                  <a:lnTo>
                    <a:pt x="15847" y="14594"/>
                  </a:lnTo>
                  <a:cubicBezTo>
                    <a:pt x="15847" y="15044"/>
                    <a:pt x="15462" y="15430"/>
                    <a:pt x="14979" y="15430"/>
                  </a:cubicBezTo>
                  <a:lnTo>
                    <a:pt x="1415" y="15430"/>
                  </a:lnTo>
                  <a:cubicBezTo>
                    <a:pt x="932" y="15430"/>
                    <a:pt x="547" y="15044"/>
                    <a:pt x="547" y="14594"/>
                  </a:cubicBezTo>
                  <a:lnTo>
                    <a:pt x="547" y="8198"/>
                  </a:lnTo>
                  <a:cubicBezTo>
                    <a:pt x="547" y="6076"/>
                    <a:pt x="1382" y="4180"/>
                    <a:pt x="2797" y="2797"/>
                  </a:cubicBezTo>
                  <a:cubicBezTo>
                    <a:pt x="4179" y="1383"/>
                    <a:pt x="6075" y="547"/>
                    <a:pt x="8197" y="547"/>
                  </a:cubicBezTo>
                  <a:close/>
                  <a:moveTo>
                    <a:pt x="8197" y="1"/>
                  </a:moveTo>
                  <a:cubicBezTo>
                    <a:pt x="3665" y="1"/>
                    <a:pt x="0" y="3665"/>
                    <a:pt x="0" y="8198"/>
                  </a:cubicBezTo>
                  <a:lnTo>
                    <a:pt x="0" y="14594"/>
                  </a:lnTo>
                  <a:cubicBezTo>
                    <a:pt x="0" y="15366"/>
                    <a:pt x="643" y="15977"/>
                    <a:pt x="1415" y="15977"/>
                  </a:cubicBezTo>
                  <a:lnTo>
                    <a:pt x="14979" y="15977"/>
                  </a:lnTo>
                  <a:cubicBezTo>
                    <a:pt x="15751" y="15977"/>
                    <a:pt x="16362" y="15366"/>
                    <a:pt x="16362" y="14594"/>
                  </a:cubicBezTo>
                  <a:lnTo>
                    <a:pt x="16362" y="8198"/>
                  </a:lnTo>
                  <a:cubicBezTo>
                    <a:pt x="16362" y="3665"/>
                    <a:pt x="12697" y="1"/>
                    <a:pt x="8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3645;p64">
              <a:extLst>
                <a:ext uri="{FF2B5EF4-FFF2-40B4-BE49-F238E27FC236}">
                  <a16:creationId xmlns:a16="http://schemas.microsoft.com/office/drawing/2014/main" id="{E6202E69-D450-EEAE-E39A-FACC96896807}"/>
                </a:ext>
              </a:extLst>
            </p:cNvPr>
            <p:cNvSpPr/>
            <p:nvPr/>
          </p:nvSpPr>
          <p:spPr>
            <a:xfrm>
              <a:off x="2185075" y="2793600"/>
              <a:ext cx="432375" cy="364875"/>
            </a:xfrm>
            <a:custGeom>
              <a:avLst/>
              <a:gdLst/>
              <a:ahLst/>
              <a:cxnLst/>
              <a:rect l="l" t="t" r="r" b="b"/>
              <a:pathLst>
                <a:path w="17295" h="14595" extrusionOk="0">
                  <a:moveTo>
                    <a:pt x="1" y="1"/>
                  </a:moveTo>
                  <a:lnTo>
                    <a:pt x="1" y="14594"/>
                  </a:lnTo>
                  <a:lnTo>
                    <a:pt x="17294" y="14594"/>
                  </a:lnTo>
                  <a:lnTo>
                    <a:pt x="172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646;p64">
              <a:extLst>
                <a:ext uri="{FF2B5EF4-FFF2-40B4-BE49-F238E27FC236}">
                  <a16:creationId xmlns:a16="http://schemas.microsoft.com/office/drawing/2014/main" id="{3BF53D1D-B584-1E60-1E2E-CB14B50A5A7B}"/>
                </a:ext>
              </a:extLst>
            </p:cNvPr>
            <p:cNvSpPr/>
            <p:nvPr/>
          </p:nvSpPr>
          <p:spPr>
            <a:xfrm>
              <a:off x="2178650" y="2787175"/>
              <a:ext cx="446025" cy="378525"/>
            </a:xfrm>
            <a:custGeom>
              <a:avLst/>
              <a:gdLst/>
              <a:ahLst/>
              <a:cxnLst/>
              <a:rect l="l" t="t" r="r" b="b"/>
              <a:pathLst>
                <a:path w="17841" h="15141" extrusionOk="0">
                  <a:moveTo>
                    <a:pt x="17294" y="515"/>
                  </a:moveTo>
                  <a:lnTo>
                    <a:pt x="17294" y="14594"/>
                  </a:lnTo>
                  <a:lnTo>
                    <a:pt x="547" y="14594"/>
                  </a:lnTo>
                  <a:lnTo>
                    <a:pt x="547" y="515"/>
                  </a:lnTo>
                  <a:close/>
                  <a:moveTo>
                    <a:pt x="258" y="0"/>
                  </a:moveTo>
                  <a:cubicBezTo>
                    <a:pt x="193" y="0"/>
                    <a:pt x="129" y="0"/>
                    <a:pt x="97" y="65"/>
                  </a:cubicBezTo>
                  <a:cubicBezTo>
                    <a:pt x="33" y="129"/>
                    <a:pt x="0" y="193"/>
                    <a:pt x="0" y="258"/>
                  </a:cubicBezTo>
                  <a:lnTo>
                    <a:pt x="0" y="14851"/>
                  </a:lnTo>
                  <a:cubicBezTo>
                    <a:pt x="0" y="14948"/>
                    <a:pt x="33" y="15012"/>
                    <a:pt x="97" y="15044"/>
                  </a:cubicBezTo>
                  <a:cubicBezTo>
                    <a:pt x="129" y="15108"/>
                    <a:pt x="193" y="15140"/>
                    <a:pt x="258" y="15140"/>
                  </a:cubicBezTo>
                  <a:lnTo>
                    <a:pt x="17551" y="15140"/>
                  </a:lnTo>
                  <a:cubicBezTo>
                    <a:pt x="17616" y="15140"/>
                    <a:pt x="17712" y="15108"/>
                    <a:pt x="17744" y="15044"/>
                  </a:cubicBezTo>
                  <a:cubicBezTo>
                    <a:pt x="17808" y="15012"/>
                    <a:pt x="17841" y="14948"/>
                    <a:pt x="17841" y="14851"/>
                  </a:cubicBezTo>
                  <a:lnTo>
                    <a:pt x="17841" y="258"/>
                  </a:lnTo>
                  <a:cubicBezTo>
                    <a:pt x="17841" y="193"/>
                    <a:pt x="17808" y="129"/>
                    <a:pt x="17744" y="65"/>
                  </a:cubicBezTo>
                  <a:cubicBezTo>
                    <a:pt x="17712" y="0"/>
                    <a:pt x="17616" y="0"/>
                    <a:pt x="17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3647;p64">
              <a:extLst>
                <a:ext uri="{FF2B5EF4-FFF2-40B4-BE49-F238E27FC236}">
                  <a16:creationId xmlns:a16="http://schemas.microsoft.com/office/drawing/2014/main" id="{52D0A256-8C5B-9A69-BA85-68EDDD9A0334}"/>
                </a:ext>
              </a:extLst>
            </p:cNvPr>
            <p:cNvSpPr/>
            <p:nvPr/>
          </p:nvSpPr>
          <p:spPr>
            <a:xfrm>
              <a:off x="2352225" y="2898075"/>
              <a:ext cx="94050" cy="171200"/>
            </a:xfrm>
            <a:custGeom>
              <a:avLst/>
              <a:gdLst/>
              <a:ahLst/>
              <a:cxnLst/>
              <a:rect l="l" t="t" r="r" b="b"/>
              <a:pathLst>
                <a:path w="3762" h="6848" extrusionOk="0">
                  <a:moveTo>
                    <a:pt x="1897" y="0"/>
                  </a:moveTo>
                  <a:cubicBezTo>
                    <a:pt x="836" y="0"/>
                    <a:pt x="1" y="836"/>
                    <a:pt x="1" y="1897"/>
                  </a:cubicBezTo>
                  <a:cubicBezTo>
                    <a:pt x="1" y="2604"/>
                    <a:pt x="418" y="3215"/>
                    <a:pt x="997" y="3536"/>
                  </a:cubicBezTo>
                  <a:lnTo>
                    <a:pt x="676" y="6847"/>
                  </a:lnTo>
                  <a:lnTo>
                    <a:pt x="3086" y="6847"/>
                  </a:lnTo>
                  <a:lnTo>
                    <a:pt x="2765" y="3536"/>
                  </a:lnTo>
                  <a:cubicBezTo>
                    <a:pt x="3376" y="3215"/>
                    <a:pt x="3761" y="2604"/>
                    <a:pt x="3761" y="1897"/>
                  </a:cubicBezTo>
                  <a:cubicBezTo>
                    <a:pt x="3761" y="836"/>
                    <a:pt x="2926" y="0"/>
                    <a:pt x="1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3648;p64">
              <a:extLst>
                <a:ext uri="{FF2B5EF4-FFF2-40B4-BE49-F238E27FC236}">
                  <a16:creationId xmlns:a16="http://schemas.microsoft.com/office/drawing/2014/main" id="{587283E5-8685-E140-7E65-C060836A4039}"/>
                </a:ext>
              </a:extLst>
            </p:cNvPr>
            <p:cNvSpPr/>
            <p:nvPr/>
          </p:nvSpPr>
          <p:spPr>
            <a:xfrm>
              <a:off x="2345800" y="2891650"/>
              <a:ext cx="107700" cy="184850"/>
            </a:xfrm>
            <a:custGeom>
              <a:avLst/>
              <a:gdLst/>
              <a:ahLst/>
              <a:cxnLst/>
              <a:rect l="l" t="t" r="r" b="b"/>
              <a:pathLst>
                <a:path w="4308" h="7394" extrusionOk="0">
                  <a:moveTo>
                    <a:pt x="2154" y="514"/>
                  </a:moveTo>
                  <a:cubicBezTo>
                    <a:pt x="3022" y="514"/>
                    <a:pt x="3761" y="1254"/>
                    <a:pt x="3761" y="2154"/>
                  </a:cubicBezTo>
                  <a:cubicBezTo>
                    <a:pt x="3761" y="2765"/>
                    <a:pt x="3408" y="3279"/>
                    <a:pt x="2926" y="3568"/>
                  </a:cubicBezTo>
                  <a:lnTo>
                    <a:pt x="2765" y="3632"/>
                  </a:lnTo>
                  <a:lnTo>
                    <a:pt x="3054" y="6847"/>
                  </a:lnTo>
                  <a:lnTo>
                    <a:pt x="1222" y="6847"/>
                  </a:lnTo>
                  <a:lnTo>
                    <a:pt x="1543" y="3632"/>
                  </a:lnTo>
                  <a:lnTo>
                    <a:pt x="1383" y="3568"/>
                  </a:lnTo>
                  <a:cubicBezTo>
                    <a:pt x="868" y="3279"/>
                    <a:pt x="515" y="2765"/>
                    <a:pt x="515" y="2154"/>
                  </a:cubicBezTo>
                  <a:cubicBezTo>
                    <a:pt x="547" y="1254"/>
                    <a:pt x="1254" y="514"/>
                    <a:pt x="2154" y="514"/>
                  </a:cubicBezTo>
                  <a:close/>
                  <a:moveTo>
                    <a:pt x="2154" y="0"/>
                  </a:moveTo>
                  <a:cubicBezTo>
                    <a:pt x="965" y="0"/>
                    <a:pt x="0" y="964"/>
                    <a:pt x="0" y="2154"/>
                  </a:cubicBezTo>
                  <a:cubicBezTo>
                    <a:pt x="0" y="2898"/>
                    <a:pt x="387" y="3560"/>
                    <a:pt x="980" y="3934"/>
                  </a:cubicBezTo>
                  <a:lnTo>
                    <a:pt x="980" y="3934"/>
                  </a:lnTo>
                  <a:lnTo>
                    <a:pt x="643" y="7393"/>
                  </a:lnTo>
                  <a:lnTo>
                    <a:pt x="3633" y="7393"/>
                  </a:lnTo>
                  <a:lnTo>
                    <a:pt x="3325" y="3916"/>
                  </a:lnTo>
                  <a:lnTo>
                    <a:pt x="3325" y="3916"/>
                  </a:lnTo>
                  <a:cubicBezTo>
                    <a:pt x="3907" y="3539"/>
                    <a:pt x="4308" y="2886"/>
                    <a:pt x="4308" y="2154"/>
                  </a:cubicBezTo>
                  <a:cubicBezTo>
                    <a:pt x="4308" y="964"/>
                    <a:pt x="3343" y="0"/>
                    <a:pt x="2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3649;p64">
              <a:extLst>
                <a:ext uri="{FF2B5EF4-FFF2-40B4-BE49-F238E27FC236}">
                  <a16:creationId xmlns:a16="http://schemas.microsoft.com/office/drawing/2014/main" id="{FB695BF6-6AA0-00D2-BC4D-D22F436ECE29}"/>
                </a:ext>
              </a:extLst>
            </p:cNvPr>
            <p:cNvSpPr/>
            <p:nvPr/>
          </p:nvSpPr>
          <p:spPr>
            <a:xfrm>
              <a:off x="5929100" y="2603650"/>
              <a:ext cx="129400" cy="472250"/>
            </a:xfrm>
            <a:custGeom>
              <a:avLst/>
              <a:gdLst/>
              <a:ahLst/>
              <a:cxnLst/>
              <a:rect l="l" t="t" r="r" b="b"/>
              <a:pathLst>
                <a:path w="5176" h="18890" extrusionOk="0">
                  <a:moveTo>
                    <a:pt x="4071" y="0"/>
                  </a:moveTo>
                  <a:cubicBezTo>
                    <a:pt x="3836" y="0"/>
                    <a:pt x="3604" y="89"/>
                    <a:pt x="3440" y="270"/>
                  </a:cubicBezTo>
                  <a:cubicBezTo>
                    <a:pt x="1286" y="2520"/>
                    <a:pt x="0" y="5959"/>
                    <a:pt x="32" y="9431"/>
                  </a:cubicBezTo>
                  <a:cubicBezTo>
                    <a:pt x="65" y="12967"/>
                    <a:pt x="1382" y="16406"/>
                    <a:pt x="3633" y="18624"/>
                  </a:cubicBezTo>
                  <a:cubicBezTo>
                    <a:pt x="3809" y="18801"/>
                    <a:pt x="4034" y="18889"/>
                    <a:pt x="4259" y="18889"/>
                  </a:cubicBezTo>
                  <a:cubicBezTo>
                    <a:pt x="4484" y="18889"/>
                    <a:pt x="4709" y="18801"/>
                    <a:pt x="4886" y="18624"/>
                  </a:cubicBezTo>
                  <a:cubicBezTo>
                    <a:pt x="5079" y="18431"/>
                    <a:pt x="5175" y="18206"/>
                    <a:pt x="5175" y="17981"/>
                  </a:cubicBezTo>
                  <a:cubicBezTo>
                    <a:pt x="5143" y="17724"/>
                    <a:pt x="5079" y="17499"/>
                    <a:pt x="4886" y="17338"/>
                  </a:cubicBezTo>
                  <a:cubicBezTo>
                    <a:pt x="2990" y="15442"/>
                    <a:pt x="1865" y="12484"/>
                    <a:pt x="1832" y="9431"/>
                  </a:cubicBezTo>
                  <a:cubicBezTo>
                    <a:pt x="1832" y="6377"/>
                    <a:pt x="2893" y="3452"/>
                    <a:pt x="4725" y="1523"/>
                  </a:cubicBezTo>
                  <a:cubicBezTo>
                    <a:pt x="5079" y="1170"/>
                    <a:pt x="5079" y="591"/>
                    <a:pt x="4693" y="237"/>
                  </a:cubicBezTo>
                  <a:cubicBezTo>
                    <a:pt x="4521" y="81"/>
                    <a:pt x="4295" y="0"/>
                    <a:pt x="4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3650;p64">
              <a:extLst>
                <a:ext uri="{FF2B5EF4-FFF2-40B4-BE49-F238E27FC236}">
                  <a16:creationId xmlns:a16="http://schemas.microsoft.com/office/drawing/2014/main" id="{2F692ED0-E4BB-562A-814F-3FA71C4047E3}"/>
                </a:ext>
              </a:extLst>
            </p:cNvPr>
            <p:cNvSpPr/>
            <p:nvPr/>
          </p:nvSpPr>
          <p:spPr>
            <a:xfrm>
              <a:off x="6023125" y="2663900"/>
              <a:ext cx="100475" cy="350100"/>
            </a:xfrm>
            <a:custGeom>
              <a:avLst/>
              <a:gdLst/>
              <a:ahLst/>
              <a:cxnLst/>
              <a:rect l="l" t="t" r="r" b="b"/>
              <a:pathLst>
                <a:path w="4019" h="14004" extrusionOk="0">
                  <a:moveTo>
                    <a:pt x="3009" y="0"/>
                  </a:moveTo>
                  <a:cubicBezTo>
                    <a:pt x="2752" y="0"/>
                    <a:pt x="2497" y="116"/>
                    <a:pt x="2315" y="335"/>
                  </a:cubicBezTo>
                  <a:cubicBezTo>
                    <a:pt x="804" y="2135"/>
                    <a:pt x="0" y="4513"/>
                    <a:pt x="0" y="6989"/>
                  </a:cubicBezTo>
                  <a:cubicBezTo>
                    <a:pt x="32" y="9528"/>
                    <a:pt x="900" y="11875"/>
                    <a:pt x="2443" y="13675"/>
                  </a:cubicBezTo>
                  <a:cubicBezTo>
                    <a:pt x="2621" y="13888"/>
                    <a:pt x="2868" y="14003"/>
                    <a:pt x="3119" y="14003"/>
                  </a:cubicBezTo>
                  <a:cubicBezTo>
                    <a:pt x="3321" y="14003"/>
                    <a:pt x="3525" y="13929"/>
                    <a:pt x="3697" y="13771"/>
                  </a:cubicBezTo>
                  <a:cubicBezTo>
                    <a:pt x="3922" y="13610"/>
                    <a:pt x="4018" y="13353"/>
                    <a:pt x="4018" y="13096"/>
                  </a:cubicBezTo>
                  <a:cubicBezTo>
                    <a:pt x="4018" y="12871"/>
                    <a:pt x="3954" y="12678"/>
                    <a:pt x="3793" y="12517"/>
                  </a:cubicBezTo>
                  <a:cubicBezTo>
                    <a:pt x="2540" y="11039"/>
                    <a:pt x="1832" y="9078"/>
                    <a:pt x="1832" y="6989"/>
                  </a:cubicBezTo>
                  <a:cubicBezTo>
                    <a:pt x="1800" y="4931"/>
                    <a:pt x="2475" y="2971"/>
                    <a:pt x="3697" y="1460"/>
                  </a:cubicBezTo>
                  <a:cubicBezTo>
                    <a:pt x="4018" y="1074"/>
                    <a:pt x="3954" y="528"/>
                    <a:pt x="3568" y="206"/>
                  </a:cubicBezTo>
                  <a:cubicBezTo>
                    <a:pt x="3401" y="67"/>
                    <a:pt x="3205" y="0"/>
                    <a:pt x="3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3651;p64">
              <a:extLst>
                <a:ext uri="{FF2B5EF4-FFF2-40B4-BE49-F238E27FC236}">
                  <a16:creationId xmlns:a16="http://schemas.microsoft.com/office/drawing/2014/main" id="{15DDED09-C185-2E21-266C-0F5B923646D5}"/>
                </a:ext>
              </a:extLst>
            </p:cNvPr>
            <p:cNvSpPr/>
            <p:nvPr/>
          </p:nvSpPr>
          <p:spPr>
            <a:xfrm>
              <a:off x="6109100" y="2725025"/>
              <a:ext cx="81200" cy="228850"/>
            </a:xfrm>
            <a:custGeom>
              <a:avLst/>
              <a:gdLst/>
              <a:ahLst/>
              <a:cxnLst/>
              <a:rect l="l" t="t" r="r" b="b"/>
              <a:pathLst>
                <a:path w="3248" h="9154" extrusionOk="0">
                  <a:moveTo>
                    <a:pt x="2175" y="1"/>
                  </a:moveTo>
                  <a:cubicBezTo>
                    <a:pt x="1908" y="1"/>
                    <a:pt x="1646" y="124"/>
                    <a:pt x="1479" y="365"/>
                  </a:cubicBezTo>
                  <a:cubicBezTo>
                    <a:pt x="515" y="1586"/>
                    <a:pt x="1" y="3033"/>
                    <a:pt x="1" y="4544"/>
                  </a:cubicBezTo>
                  <a:cubicBezTo>
                    <a:pt x="33" y="6087"/>
                    <a:pt x="579" y="7565"/>
                    <a:pt x="1640" y="8819"/>
                  </a:cubicBezTo>
                  <a:cubicBezTo>
                    <a:pt x="1822" y="9038"/>
                    <a:pt x="2088" y="9153"/>
                    <a:pt x="2354" y="9153"/>
                  </a:cubicBezTo>
                  <a:cubicBezTo>
                    <a:pt x="2556" y="9153"/>
                    <a:pt x="2759" y="9086"/>
                    <a:pt x="2926" y="8947"/>
                  </a:cubicBezTo>
                  <a:cubicBezTo>
                    <a:pt x="3119" y="8755"/>
                    <a:pt x="3247" y="8497"/>
                    <a:pt x="3247" y="8240"/>
                  </a:cubicBezTo>
                  <a:cubicBezTo>
                    <a:pt x="3247" y="8047"/>
                    <a:pt x="3151" y="7822"/>
                    <a:pt x="3022" y="7662"/>
                  </a:cubicBezTo>
                  <a:cubicBezTo>
                    <a:pt x="2251" y="6729"/>
                    <a:pt x="1833" y="5637"/>
                    <a:pt x="1833" y="4511"/>
                  </a:cubicBezTo>
                  <a:cubicBezTo>
                    <a:pt x="1801" y="3419"/>
                    <a:pt x="2186" y="2390"/>
                    <a:pt x="2894" y="1458"/>
                  </a:cubicBezTo>
                  <a:cubicBezTo>
                    <a:pt x="3215" y="1072"/>
                    <a:pt x="3151" y="493"/>
                    <a:pt x="2733" y="204"/>
                  </a:cubicBezTo>
                  <a:cubicBezTo>
                    <a:pt x="2569" y="68"/>
                    <a:pt x="2371" y="1"/>
                    <a:pt x="2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652;p64">
              <a:extLst>
                <a:ext uri="{FF2B5EF4-FFF2-40B4-BE49-F238E27FC236}">
                  <a16:creationId xmlns:a16="http://schemas.microsoft.com/office/drawing/2014/main" id="{3AC3D53D-1883-99DF-A127-D4EA1BD029CF}"/>
                </a:ext>
              </a:extLst>
            </p:cNvPr>
            <p:cNvSpPr/>
            <p:nvPr/>
          </p:nvSpPr>
          <p:spPr>
            <a:xfrm>
              <a:off x="1945600" y="2603650"/>
              <a:ext cx="128600" cy="472250"/>
            </a:xfrm>
            <a:custGeom>
              <a:avLst/>
              <a:gdLst/>
              <a:ahLst/>
              <a:cxnLst/>
              <a:rect l="l" t="t" r="r" b="b"/>
              <a:pathLst>
                <a:path w="5144" h="18890" extrusionOk="0">
                  <a:moveTo>
                    <a:pt x="1077" y="0"/>
                  </a:moveTo>
                  <a:cubicBezTo>
                    <a:pt x="849" y="0"/>
                    <a:pt x="623" y="81"/>
                    <a:pt x="451" y="237"/>
                  </a:cubicBezTo>
                  <a:cubicBezTo>
                    <a:pt x="97" y="591"/>
                    <a:pt x="97" y="1170"/>
                    <a:pt x="418" y="1523"/>
                  </a:cubicBezTo>
                  <a:cubicBezTo>
                    <a:pt x="2251" y="3452"/>
                    <a:pt x="3344" y="6377"/>
                    <a:pt x="3311" y="9431"/>
                  </a:cubicBezTo>
                  <a:cubicBezTo>
                    <a:pt x="3311" y="12484"/>
                    <a:pt x="2154" y="15442"/>
                    <a:pt x="258" y="17338"/>
                  </a:cubicBezTo>
                  <a:cubicBezTo>
                    <a:pt x="97" y="17499"/>
                    <a:pt x="1" y="17724"/>
                    <a:pt x="1" y="17981"/>
                  </a:cubicBezTo>
                  <a:cubicBezTo>
                    <a:pt x="1" y="18206"/>
                    <a:pt x="97" y="18431"/>
                    <a:pt x="258" y="18624"/>
                  </a:cubicBezTo>
                  <a:cubicBezTo>
                    <a:pt x="434" y="18801"/>
                    <a:pt x="668" y="18889"/>
                    <a:pt x="901" y="18889"/>
                  </a:cubicBezTo>
                  <a:cubicBezTo>
                    <a:pt x="1134" y="18889"/>
                    <a:pt x="1367" y="18801"/>
                    <a:pt x="1543" y="18624"/>
                  </a:cubicBezTo>
                  <a:cubicBezTo>
                    <a:pt x="3761" y="16406"/>
                    <a:pt x="5111" y="12967"/>
                    <a:pt x="5144" y="9431"/>
                  </a:cubicBezTo>
                  <a:cubicBezTo>
                    <a:pt x="5144" y="5959"/>
                    <a:pt x="3890" y="2520"/>
                    <a:pt x="1736" y="270"/>
                  </a:cubicBezTo>
                  <a:cubicBezTo>
                    <a:pt x="1555" y="89"/>
                    <a:pt x="1315" y="0"/>
                    <a:pt x="10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653;p64">
              <a:extLst>
                <a:ext uri="{FF2B5EF4-FFF2-40B4-BE49-F238E27FC236}">
                  <a16:creationId xmlns:a16="http://schemas.microsoft.com/office/drawing/2014/main" id="{2EB697A8-5290-C381-F3C8-F26A86FCCD0E}"/>
                </a:ext>
              </a:extLst>
            </p:cNvPr>
            <p:cNvSpPr/>
            <p:nvPr/>
          </p:nvSpPr>
          <p:spPr>
            <a:xfrm>
              <a:off x="1879700" y="2663900"/>
              <a:ext cx="101275" cy="350100"/>
            </a:xfrm>
            <a:custGeom>
              <a:avLst/>
              <a:gdLst/>
              <a:ahLst/>
              <a:cxnLst/>
              <a:rect l="l" t="t" r="r" b="b"/>
              <a:pathLst>
                <a:path w="4051" h="14004" extrusionOk="0">
                  <a:moveTo>
                    <a:pt x="1023" y="0"/>
                  </a:moveTo>
                  <a:cubicBezTo>
                    <a:pt x="820" y="0"/>
                    <a:pt x="617" y="67"/>
                    <a:pt x="451" y="206"/>
                  </a:cubicBezTo>
                  <a:cubicBezTo>
                    <a:pt x="65" y="528"/>
                    <a:pt x="33" y="1074"/>
                    <a:pt x="322" y="1460"/>
                  </a:cubicBezTo>
                  <a:cubicBezTo>
                    <a:pt x="1576" y="2971"/>
                    <a:pt x="2219" y="4931"/>
                    <a:pt x="2219" y="6989"/>
                  </a:cubicBezTo>
                  <a:cubicBezTo>
                    <a:pt x="2187" y="9078"/>
                    <a:pt x="1511" y="11039"/>
                    <a:pt x="226" y="12517"/>
                  </a:cubicBezTo>
                  <a:cubicBezTo>
                    <a:pt x="97" y="12678"/>
                    <a:pt x="33" y="12871"/>
                    <a:pt x="1" y="13096"/>
                  </a:cubicBezTo>
                  <a:cubicBezTo>
                    <a:pt x="1" y="13353"/>
                    <a:pt x="129" y="13610"/>
                    <a:pt x="322" y="13771"/>
                  </a:cubicBezTo>
                  <a:cubicBezTo>
                    <a:pt x="494" y="13929"/>
                    <a:pt x="705" y="14003"/>
                    <a:pt x="913" y="14003"/>
                  </a:cubicBezTo>
                  <a:cubicBezTo>
                    <a:pt x="1173" y="14003"/>
                    <a:pt x="1430" y="13888"/>
                    <a:pt x="1608" y="13675"/>
                  </a:cubicBezTo>
                  <a:cubicBezTo>
                    <a:pt x="3151" y="11875"/>
                    <a:pt x="4019" y="9528"/>
                    <a:pt x="4019" y="6989"/>
                  </a:cubicBezTo>
                  <a:cubicBezTo>
                    <a:pt x="4051" y="4513"/>
                    <a:pt x="3215" y="2135"/>
                    <a:pt x="1737" y="335"/>
                  </a:cubicBezTo>
                  <a:cubicBezTo>
                    <a:pt x="1554" y="116"/>
                    <a:pt x="1289" y="0"/>
                    <a:pt x="10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654;p64">
              <a:extLst>
                <a:ext uri="{FF2B5EF4-FFF2-40B4-BE49-F238E27FC236}">
                  <a16:creationId xmlns:a16="http://schemas.microsoft.com/office/drawing/2014/main" id="{37D1A93E-A2C1-1BFF-A07C-205E2CDF0EF2}"/>
                </a:ext>
              </a:extLst>
            </p:cNvPr>
            <p:cNvSpPr/>
            <p:nvPr/>
          </p:nvSpPr>
          <p:spPr>
            <a:xfrm>
              <a:off x="1813800" y="2725025"/>
              <a:ext cx="81200" cy="228850"/>
            </a:xfrm>
            <a:custGeom>
              <a:avLst/>
              <a:gdLst/>
              <a:ahLst/>
              <a:cxnLst/>
              <a:rect l="l" t="t" r="r" b="b"/>
              <a:pathLst>
                <a:path w="3248" h="9154" extrusionOk="0">
                  <a:moveTo>
                    <a:pt x="1057" y="1"/>
                  </a:moveTo>
                  <a:cubicBezTo>
                    <a:pt x="861" y="1"/>
                    <a:pt x="660" y="68"/>
                    <a:pt x="483" y="204"/>
                  </a:cubicBezTo>
                  <a:cubicBezTo>
                    <a:pt x="97" y="493"/>
                    <a:pt x="33" y="1072"/>
                    <a:pt x="322" y="1458"/>
                  </a:cubicBezTo>
                  <a:cubicBezTo>
                    <a:pt x="1062" y="2390"/>
                    <a:pt x="1415" y="3419"/>
                    <a:pt x="1415" y="4511"/>
                  </a:cubicBezTo>
                  <a:cubicBezTo>
                    <a:pt x="1415" y="5637"/>
                    <a:pt x="997" y="6729"/>
                    <a:pt x="194" y="7662"/>
                  </a:cubicBezTo>
                  <a:cubicBezTo>
                    <a:pt x="65" y="7822"/>
                    <a:pt x="1" y="8047"/>
                    <a:pt x="1" y="8240"/>
                  </a:cubicBezTo>
                  <a:cubicBezTo>
                    <a:pt x="1" y="8497"/>
                    <a:pt x="97" y="8755"/>
                    <a:pt x="322" y="8947"/>
                  </a:cubicBezTo>
                  <a:cubicBezTo>
                    <a:pt x="489" y="9086"/>
                    <a:pt x="692" y="9153"/>
                    <a:pt x="894" y="9153"/>
                  </a:cubicBezTo>
                  <a:cubicBezTo>
                    <a:pt x="1160" y="9153"/>
                    <a:pt x="1426" y="9038"/>
                    <a:pt x="1608" y="8819"/>
                  </a:cubicBezTo>
                  <a:cubicBezTo>
                    <a:pt x="2637" y="7565"/>
                    <a:pt x="3215" y="6087"/>
                    <a:pt x="3215" y="4544"/>
                  </a:cubicBezTo>
                  <a:cubicBezTo>
                    <a:pt x="3247" y="3033"/>
                    <a:pt x="2733" y="1586"/>
                    <a:pt x="1769" y="365"/>
                  </a:cubicBezTo>
                  <a:cubicBezTo>
                    <a:pt x="1584" y="124"/>
                    <a:pt x="1324" y="1"/>
                    <a:pt x="1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655;p64">
              <a:extLst>
                <a:ext uri="{FF2B5EF4-FFF2-40B4-BE49-F238E27FC236}">
                  <a16:creationId xmlns:a16="http://schemas.microsoft.com/office/drawing/2014/main" id="{5108BA45-FEDA-353A-9D19-1E2F6B277C09}"/>
                </a:ext>
              </a:extLst>
            </p:cNvPr>
            <p:cNvSpPr/>
            <p:nvPr/>
          </p:nvSpPr>
          <p:spPr>
            <a:xfrm>
              <a:off x="3763375" y="496075"/>
              <a:ext cx="476550" cy="127800"/>
            </a:xfrm>
            <a:custGeom>
              <a:avLst/>
              <a:gdLst/>
              <a:ahLst/>
              <a:cxnLst/>
              <a:rect l="l" t="t" r="r" b="b"/>
              <a:pathLst>
                <a:path w="19062" h="5112" extrusionOk="0">
                  <a:moveTo>
                    <a:pt x="997" y="0"/>
                  </a:moveTo>
                  <a:cubicBezTo>
                    <a:pt x="772" y="0"/>
                    <a:pt x="547" y="65"/>
                    <a:pt x="354" y="258"/>
                  </a:cubicBezTo>
                  <a:cubicBezTo>
                    <a:pt x="0" y="611"/>
                    <a:pt x="0" y="1190"/>
                    <a:pt x="354" y="1543"/>
                  </a:cubicBezTo>
                  <a:cubicBezTo>
                    <a:pt x="2572" y="3761"/>
                    <a:pt x="6011" y="5111"/>
                    <a:pt x="9547" y="5111"/>
                  </a:cubicBezTo>
                  <a:cubicBezTo>
                    <a:pt x="9590" y="5112"/>
                    <a:pt x="9634" y="5112"/>
                    <a:pt x="9677" y="5112"/>
                  </a:cubicBezTo>
                  <a:cubicBezTo>
                    <a:pt x="13105" y="5112"/>
                    <a:pt x="16486" y="3863"/>
                    <a:pt x="18708" y="1736"/>
                  </a:cubicBezTo>
                  <a:cubicBezTo>
                    <a:pt x="19062" y="1383"/>
                    <a:pt x="19062" y="804"/>
                    <a:pt x="18740" y="450"/>
                  </a:cubicBezTo>
                  <a:cubicBezTo>
                    <a:pt x="18555" y="266"/>
                    <a:pt x="18309" y="169"/>
                    <a:pt x="18066" y="169"/>
                  </a:cubicBezTo>
                  <a:cubicBezTo>
                    <a:pt x="17843" y="169"/>
                    <a:pt x="17623" y="249"/>
                    <a:pt x="17455" y="418"/>
                  </a:cubicBezTo>
                  <a:cubicBezTo>
                    <a:pt x="15553" y="2224"/>
                    <a:pt x="12684" y="3312"/>
                    <a:pt x="9678" y="3312"/>
                  </a:cubicBezTo>
                  <a:cubicBezTo>
                    <a:pt x="9634" y="3312"/>
                    <a:pt x="9591" y="3312"/>
                    <a:pt x="9547" y="3311"/>
                  </a:cubicBezTo>
                  <a:cubicBezTo>
                    <a:pt x="6493" y="3279"/>
                    <a:pt x="3536" y="2154"/>
                    <a:pt x="1639" y="258"/>
                  </a:cubicBezTo>
                  <a:cubicBezTo>
                    <a:pt x="1479" y="65"/>
                    <a:pt x="1254" y="0"/>
                    <a:pt x="9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656;p64">
              <a:extLst>
                <a:ext uri="{FF2B5EF4-FFF2-40B4-BE49-F238E27FC236}">
                  <a16:creationId xmlns:a16="http://schemas.microsoft.com/office/drawing/2014/main" id="{F365D6C8-3016-1C13-BC8C-978C732A0457}"/>
                </a:ext>
              </a:extLst>
            </p:cNvPr>
            <p:cNvSpPr/>
            <p:nvPr/>
          </p:nvSpPr>
          <p:spPr>
            <a:xfrm>
              <a:off x="3824450" y="430175"/>
              <a:ext cx="356025" cy="100475"/>
            </a:xfrm>
            <a:custGeom>
              <a:avLst/>
              <a:gdLst/>
              <a:ahLst/>
              <a:cxnLst/>
              <a:rect l="l" t="t" r="r" b="b"/>
              <a:pathLst>
                <a:path w="14241" h="4019" extrusionOk="0">
                  <a:moveTo>
                    <a:pt x="1029" y="1"/>
                  </a:moveTo>
                  <a:cubicBezTo>
                    <a:pt x="772" y="1"/>
                    <a:pt x="514" y="97"/>
                    <a:pt x="354" y="322"/>
                  </a:cubicBezTo>
                  <a:cubicBezTo>
                    <a:pt x="0" y="708"/>
                    <a:pt x="64" y="1286"/>
                    <a:pt x="450" y="1608"/>
                  </a:cubicBezTo>
                  <a:cubicBezTo>
                    <a:pt x="2250" y="3151"/>
                    <a:pt x="4597" y="3986"/>
                    <a:pt x="7136" y="4019"/>
                  </a:cubicBezTo>
                  <a:cubicBezTo>
                    <a:pt x="9611" y="4019"/>
                    <a:pt x="11990" y="3215"/>
                    <a:pt x="13790" y="1736"/>
                  </a:cubicBezTo>
                  <a:cubicBezTo>
                    <a:pt x="14176" y="1415"/>
                    <a:pt x="14240" y="836"/>
                    <a:pt x="13919" y="451"/>
                  </a:cubicBezTo>
                  <a:cubicBezTo>
                    <a:pt x="13736" y="232"/>
                    <a:pt x="13481" y="116"/>
                    <a:pt x="13224" y="116"/>
                  </a:cubicBezTo>
                  <a:cubicBezTo>
                    <a:pt x="13028" y="116"/>
                    <a:pt x="12832" y="183"/>
                    <a:pt x="12665" y="322"/>
                  </a:cubicBezTo>
                  <a:cubicBezTo>
                    <a:pt x="11154" y="1543"/>
                    <a:pt x="9193" y="2219"/>
                    <a:pt x="7136" y="2219"/>
                  </a:cubicBezTo>
                  <a:cubicBezTo>
                    <a:pt x="5047" y="2186"/>
                    <a:pt x="3086" y="1479"/>
                    <a:pt x="1607" y="226"/>
                  </a:cubicBezTo>
                  <a:cubicBezTo>
                    <a:pt x="1447" y="65"/>
                    <a:pt x="1254" y="1"/>
                    <a:pt x="1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657;p64">
              <a:extLst>
                <a:ext uri="{FF2B5EF4-FFF2-40B4-BE49-F238E27FC236}">
                  <a16:creationId xmlns:a16="http://schemas.microsoft.com/office/drawing/2014/main" id="{8F743763-8DD4-F863-18C9-8F2953B39EB8}"/>
                </a:ext>
              </a:extLst>
            </p:cNvPr>
            <p:cNvSpPr/>
            <p:nvPr/>
          </p:nvSpPr>
          <p:spPr>
            <a:xfrm>
              <a:off x="3884700" y="363475"/>
              <a:ext cx="234700" cy="81200"/>
            </a:xfrm>
            <a:custGeom>
              <a:avLst/>
              <a:gdLst/>
              <a:ahLst/>
              <a:cxnLst/>
              <a:rect l="l" t="t" r="r" b="b"/>
              <a:pathLst>
                <a:path w="9388" h="3248" extrusionOk="0">
                  <a:moveTo>
                    <a:pt x="1030" y="1"/>
                  </a:moveTo>
                  <a:cubicBezTo>
                    <a:pt x="772" y="1"/>
                    <a:pt x="515" y="129"/>
                    <a:pt x="322" y="322"/>
                  </a:cubicBezTo>
                  <a:cubicBezTo>
                    <a:pt x="1" y="708"/>
                    <a:pt x="65" y="1286"/>
                    <a:pt x="451" y="1608"/>
                  </a:cubicBezTo>
                  <a:cubicBezTo>
                    <a:pt x="1705" y="2669"/>
                    <a:pt x="3183" y="3247"/>
                    <a:pt x="4726" y="3247"/>
                  </a:cubicBezTo>
                  <a:cubicBezTo>
                    <a:pt x="6237" y="3247"/>
                    <a:pt x="7683" y="2733"/>
                    <a:pt x="8905" y="1768"/>
                  </a:cubicBezTo>
                  <a:cubicBezTo>
                    <a:pt x="9323" y="1479"/>
                    <a:pt x="9387" y="901"/>
                    <a:pt x="9066" y="515"/>
                  </a:cubicBezTo>
                  <a:cubicBezTo>
                    <a:pt x="8895" y="287"/>
                    <a:pt x="8624" y="161"/>
                    <a:pt x="8351" y="161"/>
                  </a:cubicBezTo>
                  <a:cubicBezTo>
                    <a:pt x="8161" y="161"/>
                    <a:pt x="7970" y="222"/>
                    <a:pt x="7812" y="354"/>
                  </a:cubicBezTo>
                  <a:cubicBezTo>
                    <a:pt x="6880" y="1061"/>
                    <a:pt x="5851" y="1447"/>
                    <a:pt x="4758" y="1447"/>
                  </a:cubicBezTo>
                  <a:cubicBezTo>
                    <a:pt x="3633" y="1415"/>
                    <a:pt x="2540" y="997"/>
                    <a:pt x="1608" y="226"/>
                  </a:cubicBezTo>
                  <a:cubicBezTo>
                    <a:pt x="1447" y="97"/>
                    <a:pt x="1222" y="33"/>
                    <a:pt x="1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58;p64">
              <a:extLst>
                <a:ext uri="{FF2B5EF4-FFF2-40B4-BE49-F238E27FC236}">
                  <a16:creationId xmlns:a16="http://schemas.microsoft.com/office/drawing/2014/main" id="{E9DBBDCF-2517-DA24-12BA-F780BCDB4C7D}"/>
                </a:ext>
              </a:extLst>
            </p:cNvPr>
            <p:cNvSpPr/>
            <p:nvPr/>
          </p:nvSpPr>
          <p:spPr>
            <a:xfrm>
              <a:off x="1808175" y="3778825"/>
              <a:ext cx="4317825" cy="1350100"/>
            </a:xfrm>
            <a:custGeom>
              <a:avLst/>
              <a:gdLst/>
              <a:ahLst/>
              <a:cxnLst/>
              <a:rect l="l" t="t" r="r" b="b"/>
              <a:pathLst>
                <a:path w="172713" h="54004" extrusionOk="0">
                  <a:moveTo>
                    <a:pt x="86341" y="1"/>
                  </a:moveTo>
                  <a:cubicBezTo>
                    <a:pt x="38671" y="1"/>
                    <a:pt x="1" y="12087"/>
                    <a:pt x="1" y="27002"/>
                  </a:cubicBezTo>
                  <a:cubicBezTo>
                    <a:pt x="1" y="41917"/>
                    <a:pt x="38671" y="54003"/>
                    <a:pt x="86341" y="54003"/>
                  </a:cubicBezTo>
                  <a:cubicBezTo>
                    <a:pt x="134043" y="54003"/>
                    <a:pt x="172713" y="41917"/>
                    <a:pt x="172713" y="27002"/>
                  </a:cubicBezTo>
                  <a:cubicBezTo>
                    <a:pt x="172713" y="12087"/>
                    <a:pt x="134043" y="1"/>
                    <a:pt x="86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659;p64">
              <a:extLst>
                <a:ext uri="{FF2B5EF4-FFF2-40B4-BE49-F238E27FC236}">
                  <a16:creationId xmlns:a16="http://schemas.microsoft.com/office/drawing/2014/main" id="{1573B7BA-A471-D3FA-F0D3-99EFF28EA67C}"/>
                </a:ext>
              </a:extLst>
            </p:cNvPr>
            <p:cNvSpPr/>
            <p:nvPr/>
          </p:nvSpPr>
          <p:spPr>
            <a:xfrm>
              <a:off x="1808175" y="3778825"/>
              <a:ext cx="4317825" cy="1350100"/>
            </a:xfrm>
            <a:custGeom>
              <a:avLst/>
              <a:gdLst/>
              <a:ahLst/>
              <a:cxnLst/>
              <a:rect l="l" t="t" r="r" b="b"/>
              <a:pathLst>
                <a:path w="172713" h="54004" extrusionOk="0">
                  <a:moveTo>
                    <a:pt x="86341" y="1"/>
                  </a:moveTo>
                  <a:cubicBezTo>
                    <a:pt x="38671" y="1"/>
                    <a:pt x="1" y="12087"/>
                    <a:pt x="1" y="27002"/>
                  </a:cubicBezTo>
                  <a:cubicBezTo>
                    <a:pt x="1" y="41917"/>
                    <a:pt x="38671" y="54003"/>
                    <a:pt x="86341" y="54003"/>
                  </a:cubicBezTo>
                  <a:cubicBezTo>
                    <a:pt x="134043" y="54003"/>
                    <a:pt x="172713" y="41917"/>
                    <a:pt x="172713" y="27002"/>
                  </a:cubicBezTo>
                  <a:cubicBezTo>
                    <a:pt x="172713" y="12087"/>
                    <a:pt x="134043" y="1"/>
                    <a:pt x="86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660;p64">
              <a:extLst>
                <a:ext uri="{FF2B5EF4-FFF2-40B4-BE49-F238E27FC236}">
                  <a16:creationId xmlns:a16="http://schemas.microsoft.com/office/drawing/2014/main" id="{B96849B7-CC47-1477-6AC2-D203723873C4}"/>
                </a:ext>
              </a:extLst>
            </p:cNvPr>
            <p:cNvSpPr/>
            <p:nvPr/>
          </p:nvSpPr>
          <p:spPr>
            <a:xfrm>
              <a:off x="2021950" y="3784450"/>
              <a:ext cx="3933700" cy="1195000"/>
            </a:xfrm>
            <a:custGeom>
              <a:avLst/>
              <a:gdLst/>
              <a:ahLst/>
              <a:cxnLst/>
              <a:rect l="l" t="t" r="r" b="b"/>
              <a:pathLst>
                <a:path w="157348" h="47800" extrusionOk="0">
                  <a:moveTo>
                    <a:pt x="78658" y="1"/>
                  </a:moveTo>
                  <a:cubicBezTo>
                    <a:pt x="35230" y="1"/>
                    <a:pt x="0" y="10705"/>
                    <a:pt x="0" y="23916"/>
                  </a:cubicBezTo>
                  <a:cubicBezTo>
                    <a:pt x="0" y="37095"/>
                    <a:pt x="35230" y="47800"/>
                    <a:pt x="78658" y="47800"/>
                  </a:cubicBezTo>
                  <a:cubicBezTo>
                    <a:pt x="122117" y="47800"/>
                    <a:pt x="157347" y="37095"/>
                    <a:pt x="157347" y="23916"/>
                  </a:cubicBezTo>
                  <a:cubicBezTo>
                    <a:pt x="157347" y="10705"/>
                    <a:pt x="122117" y="1"/>
                    <a:pt x="78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661;p64">
              <a:extLst>
                <a:ext uri="{FF2B5EF4-FFF2-40B4-BE49-F238E27FC236}">
                  <a16:creationId xmlns:a16="http://schemas.microsoft.com/office/drawing/2014/main" id="{13F088FB-E7CA-CE8A-A54B-279CE32CC0D3}"/>
                </a:ext>
              </a:extLst>
            </p:cNvPr>
            <p:cNvSpPr/>
            <p:nvPr/>
          </p:nvSpPr>
          <p:spPr>
            <a:xfrm>
              <a:off x="2014700" y="3778025"/>
              <a:ext cx="3948175" cy="1207850"/>
            </a:xfrm>
            <a:custGeom>
              <a:avLst/>
              <a:gdLst/>
              <a:ahLst/>
              <a:cxnLst/>
              <a:rect l="l" t="t" r="r" b="b"/>
              <a:pathLst>
                <a:path w="157927" h="48314" extrusionOk="0">
                  <a:moveTo>
                    <a:pt x="78948" y="515"/>
                  </a:moveTo>
                  <a:cubicBezTo>
                    <a:pt x="100677" y="515"/>
                    <a:pt x="120317" y="3183"/>
                    <a:pt x="134525" y="7522"/>
                  </a:cubicBezTo>
                  <a:cubicBezTo>
                    <a:pt x="141629" y="9676"/>
                    <a:pt x="147351" y="12248"/>
                    <a:pt x="151305" y="15076"/>
                  </a:cubicBezTo>
                  <a:cubicBezTo>
                    <a:pt x="153298" y="16491"/>
                    <a:pt x="154808" y="17969"/>
                    <a:pt x="155837" y="19480"/>
                  </a:cubicBezTo>
                  <a:cubicBezTo>
                    <a:pt x="156866" y="21023"/>
                    <a:pt x="157380" y="22566"/>
                    <a:pt x="157380" y="24173"/>
                  </a:cubicBezTo>
                  <a:cubicBezTo>
                    <a:pt x="157380" y="25748"/>
                    <a:pt x="156866" y="27291"/>
                    <a:pt x="155837" y="28834"/>
                  </a:cubicBezTo>
                  <a:cubicBezTo>
                    <a:pt x="154037" y="31502"/>
                    <a:pt x="150726" y="34009"/>
                    <a:pt x="146129" y="36324"/>
                  </a:cubicBezTo>
                  <a:cubicBezTo>
                    <a:pt x="132404" y="43171"/>
                    <a:pt x="107460" y="47799"/>
                    <a:pt x="78948" y="47799"/>
                  </a:cubicBezTo>
                  <a:cubicBezTo>
                    <a:pt x="57250" y="47799"/>
                    <a:pt x="37610" y="45131"/>
                    <a:pt x="23402" y="40792"/>
                  </a:cubicBezTo>
                  <a:cubicBezTo>
                    <a:pt x="16298" y="38638"/>
                    <a:pt x="10544" y="36067"/>
                    <a:pt x="6623" y="33238"/>
                  </a:cubicBezTo>
                  <a:cubicBezTo>
                    <a:pt x="4630" y="31824"/>
                    <a:pt x="3119" y="30345"/>
                    <a:pt x="2090" y="28834"/>
                  </a:cubicBezTo>
                  <a:cubicBezTo>
                    <a:pt x="1062" y="27291"/>
                    <a:pt x="547" y="25748"/>
                    <a:pt x="547" y="24173"/>
                  </a:cubicBezTo>
                  <a:cubicBezTo>
                    <a:pt x="547" y="22566"/>
                    <a:pt x="1062" y="21023"/>
                    <a:pt x="2090" y="19480"/>
                  </a:cubicBezTo>
                  <a:cubicBezTo>
                    <a:pt x="3890" y="16812"/>
                    <a:pt x="7201" y="14305"/>
                    <a:pt x="11798" y="11990"/>
                  </a:cubicBezTo>
                  <a:cubicBezTo>
                    <a:pt x="25524" y="5144"/>
                    <a:pt x="50468" y="515"/>
                    <a:pt x="78948" y="515"/>
                  </a:cubicBezTo>
                  <a:close/>
                  <a:moveTo>
                    <a:pt x="78948" y="1"/>
                  </a:moveTo>
                  <a:cubicBezTo>
                    <a:pt x="57218" y="1"/>
                    <a:pt x="37513" y="2669"/>
                    <a:pt x="23241" y="7008"/>
                  </a:cubicBezTo>
                  <a:cubicBezTo>
                    <a:pt x="16105" y="9162"/>
                    <a:pt x="10319" y="11765"/>
                    <a:pt x="6301" y="14626"/>
                  </a:cubicBezTo>
                  <a:cubicBezTo>
                    <a:pt x="4308" y="16073"/>
                    <a:pt x="2733" y="17584"/>
                    <a:pt x="1640" y="19191"/>
                  </a:cubicBezTo>
                  <a:cubicBezTo>
                    <a:pt x="580" y="20766"/>
                    <a:pt x="1" y="22437"/>
                    <a:pt x="1" y="24173"/>
                  </a:cubicBezTo>
                  <a:cubicBezTo>
                    <a:pt x="1" y="25877"/>
                    <a:pt x="580" y="27548"/>
                    <a:pt x="1640" y="29123"/>
                  </a:cubicBezTo>
                  <a:cubicBezTo>
                    <a:pt x="3537" y="31920"/>
                    <a:pt x="6912" y="34492"/>
                    <a:pt x="11541" y="36774"/>
                  </a:cubicBezTo>
                  <a:cubicBezTo>
                    <a:pt x="25427" y="43717"/>
                    <a:pt x="50403" y="48314"/>
                    <a:pt x="78948" y="48314"/>
                  </a:cubicBezTo>
                  <a:cubicBezTo>
                    <a:pt x="100709" y="48314"/>
                    <a:pt x="120414" y="45646"/>
                    <a:pt x="134686" y="41306"/>
                  </a:cubicBezTo>
                  <a:cubicBezTo>
                    <a:pt x="141822" y="39153"/>
                    <a:pt x="147608" y="36549"/>
                    <a:pt x="151626" y="33688"/>
                  </a:cubicBezTo>
                  <a:cubicBezTo>
                    <a:pt x="153619" y="32241"/>
                    <a:pt x="155194" y="30731"/>
                    <a:pt x="156287" y="29123"/>
                  </a:cubicBezTo>
                  <a:cubicBezTo>
                    <a:pt x="157348" y="27548"/>
                    <a:pt x="157926" y="25877"/>
                    <a:pt x="157926" y="24173"/>
                  </a:cubicBezTo>
                  <a:cubicBezTo>
                    <a:pt x="157926" y="22437"/>
                    <a:pt x="157348" y="20766"/>
                    <a:pt x="156287" y="19191"/>
                  </a:cubicBezTo>
                  <a:cubicBezTo>
                    <a:pt x="154390" y="16394"/>
                    <a:pt x="151015" y="13823"/>
                    <a:pt x="146386" y="11540"/>
                  </a:cubicBezTo>
                  <a:cubicBezTo>
                    <a:pt x="132500" y="4597"/>
                    <a:pt x="107524" y="1"/>
                    <a:pt x="78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3662;p64">
              <a:extLst>
                <a:ext uri="{FF2B5EF4-FFF2-40B4-BE49-F238E27FC236}">
                  <a16:creationId xmlns:a16="http://schemas.microsoft.com/office/drawing/2014/main" id="{DCCEEAA0-B708-32C1-9FF8-D3D0CB6D29F9}"/>
                </a:ext>
              </a:extLst>
            </p:cNvPr>
            <p:cNvSpPr/>
            <p:nvPr/>
          </p:nvSpPr>
          <p:spPr>
            <a:xfrm>
              <a:off x="2234900" y="3729000"/>
              <a:ext cx="3507775" cy="1013375"/>
            </a:xfrm>
            <a:custGeom>
              <a:avLst/>
              <a:gdLst/>
              <a:ahLst/>
              <a:cxnLst/>
              <a:rect l="l" t="t" r="r" b="b"/>
              <a:pathLst>
                <a:path w="140311" h="40535" extrusionOk="0">
                  <a:moveTo>
                    <a:pt x="70140" y="1"/>
                  </a:moveTo>
                  <a:cubicBezTo>
                    <a:pt x="31406" y="1"/>
                    <a:pt x="1" y="9098"/>
                    <a:pt x="1" y="20284"/>
                  </a:cubicBezTo>
                  <a:cubicBezTo>
                    <a:pt x="1" y="31470"/>
                    <a:pt x="31406" y="40535"/>
                    <a:pt x="70140" y="40535"/>
                  </a:cubicBezTo>
                  <a:cubicBezTo>
                    <a:pt x="108906" y="40535"/>
                    <a:pt x="140311" y="31470"/>
                    <a:pt x="140311" y="20284"/>
                  </a:cubicBezTo>
                  <a:cubicBezTo>
                    <a:pt x="140311" y="9098"/>
                    <a:pt x="108906" y="1"/>
                    <a:pt x="70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3663;p64">
              <a:extLst>
                <a:ext uri="{FF2B5EF4-FFF2-40B4-BE49-F238E27FC236}">
                  <a16:creationId xmlns:a16="http://schemas.microsoft.com/office/drawing/2014/main" id="{20F6A715-9C0E-77EA-232C-948DFAE9AFA8}"/>
                </a:ext>
              </a:extLst>
            </p:cNvPr>
            <p:cNvSpPr/>
            <p:nvPr/>
          </p:nvSpPr>
          <p:spPr>
            <a:xfrm>
              <a:off x="2228475" y="3722575"/>
              <a:ext cx="3520625" cy="1027050"/>
            </a:xfrm>
            <a:custGeom>
              <a:avLst/>
              <a:gdLst/>
              <a:ahLst/>
              <a:cxnLst/>
              <a:rect l="l" t="t" r="r" b="b"/>
              <a:pathLst>
                <a:path w="140825" h="41082" extrusionOk="0">
                  <a:moveTo>
                    <a:pt x="70087" y="547"/>
                  </a:moveTo>
                  <a:cubicBezTo>
                    <a:pt x="70190" y="547"/>
                    <a:pt x="70293" y="547"/>
                    <a:pt x="70397" y="547"/>
                  </a:cubicBezTo>
                  <a:cubicBezTo>
                    <a:pt x="89780" y="547"/>
                    <a:pt x="107298" y="2797"/>
                    <a:pt x="119931" y="6462"/>
                  </a:cubicBezTo>
                  <a:cubicBezTo>
                    <a:pt x="126263" y="8294"/>
                    <a:pt x="131407" y="10480"/>
                    <a:pt x="134910" y="12858"/>
                  </a:cubicBezTo>
                  <a:cubicBezTo>
                    <a:pt x="136646" y="14048"/>
                    <a:pt x="138028" y="15333"/>
                    <a:pt x="138928" y="16587"/>
                  </a:cubicBezTo>
                  <a:cubicBezTo>
                    <a:pt x="139828" y="17873"/>
                    <a:pt x="140311" y="19191"/>
                    <a:pt x="140311" y="20541"/>
                  </a:cubicBezTo>
                  <a:cubicBezTo>
                    <a:pt x="140311" y="21859"/>
                    <a:pt x="139828" y="23177"/>
                    <a:pt x="138928" y="24463"/>
                  </a:cubicBezTo>
                  <a:cubicBezTo>
                    <a:pt x="137321" y="26713"/>
                    <a:pt x="134364" y="28866"/>
                    <a:pt x="130282" y="30795"/>
                  </a:cubicBezTo>
                  <a:cubicBezTo>
                    <a:pt x="118067" y="36613"/>
                    <a:pt x="95823" y="40535"/>
                    <a:pt x="70397" y="40535"/>
                  </a:cubicBezTo>
                  <a:cubicBezTo>
                    <a:pt x="51046" y="40535"/>
                    <a:pt x="33527" y="38253"/>
                    <a:pt x="20862" y="34620"/>
                  </a:cubicBezTo>
                  <a:cubicBezTo>
                    <a:pt x="14562" y="32788"/>
                    <a:pt x="9419" y="30602"/>
                    <a:pt x="5915" y="28191"/>
                  </a:cubicBezTo>
                  <a:cubicBezTo>
                    <a:pt x="4147" y="27002"/>
                    <a:pt x="2797" y="25748"/>
                    <a:pt x="1897" y="24463"/>
                  </a:cubicBezTo>
                  <a:cubicBezTo>
                    <a:pt x="997" y="23177"/>
                    <a:pt x="515" y="21859"/>
                    <a:pt x="515" y="20541"/>
                  </a:cubicBezTo>
                  <a:cubicBezTo>
                    <a:pt x="515" y="19191"/>
                    <a:pt x="997" y="17873"/>
                    <a:pt x="1897" y="16587"/>
                  </a:cubicBezTo>
                  <a:cubicBezTo>
                    <a:pt x="3472" y="14369"/>
                    <a:pt x="6461" y="12215"/>
                    <a:pt x="10512" y="10255"/>
                  </a:cubicBezTo>
                  <a:cubicBezTo>
                    <a:pt x="22709" y="4460"/>
                    <a:pt x="44822" y="547"/>
                    <a:pt x="70087" y="547"/>
                  </a:cubicBezTo>
                  <a:close/>
                  <a:moveTo>
                    <a:pt x="70397" y="1"/>
                  </a:moveTo>
                  <a:cubicBezTo>
                    <a:pt x="51013" y="1"/>
                    <a:pt x="33463" y="2251"/>
                    <a:pt x="20733" y="5947"/>
                  </a:cubicBezTo>
                  <a:cubicBezTo>
                    <a:pt x="14369" y="7780"/>
                    <a:pt x="9194" y="9965"/>
                    <a:pt x="5626" y="12408"/>
                  </a:cubicBezTo>
                  <a:cubicBezTo>
                    <a:pt x="3826" y="13662"/>
                    <a:pt x="2411" y="14948"/>
                    <a:pt x="1447" y="16298"/>
                  </a:cubicBezTo>
                  <a:cubicBezTo>
                    <a:pt x="515" y="17648"/>
                    <a:pt x="0" y="19062"/>
                    <a:pt x="0" y="20541"/>
                  </a:cubicBezTo>
                  <a:cubicBezTo>
                    <a:pt x="0" y="21987"/>
                    <a:pt x="515" y="23434"/>
                    <a:pt x="1447" y="24784"/>
                  </a:cubicBezTo>
                  <a:cubicBezTo>
                    <a:pt x="3151" y="27131"/>
                    <a:pt x="6172" y="29316"/>
                    <a:pt x="10287" y="31277"/>
                  </a:cubicBezTo>
                  <a:cubicBezTo>
                    <a:pt x="22662" y="37160"/>
                    <a:pt x="44938" y="41081"/>
                    <a:pt x="70397" y="41081"/>
                  </a:cubicBezTo>
                  <a:cubicBezTo>
                    <a:pt x="89812" y="41081"/>
                    <a:pt x="107363" y="38799"/>
                    <a:pt x="120092" y="35135"/>
                  </a:cubicBezTo>
                  <a:cubicBezTo>
                    <a:pt x="126456" y="33270"/>
                    <a:pt x="131632" y="31084"/>
                    <a:pt x="135200" y="28641"/>
                  </a:cubicBezTo>
                  <a:cubicBezTo>
                    <a:pt x="137000" y="27420"/>
                    <a:pt x="138414" y="26134"/>
                    <a:pt x="139378" y="24784"/>
                  </a:cubicBezTo>
                  <a:cubicBezTo>
                    <a:pt x="140311" y="23434"/>
                    <a:pt x="140825" y="21987"/>
                    <a:pt x="140825" y="20541"/>
                  </a:cubicBezTo>
                  <a:cubicBezTo>
                    <a:pt x="140825" y="19062"/>
                    <a:pt x="140311" y="17648"/>
                    <a:pt x="139378" y="16298"/>
                  </a:cubicBezTo>
                  <a:cubicBezTo>
                    <a:pt x="137675" y="13919"/>
                    <a:pt x="134653" y="11733"/>
                    <a:pt x="130539" y="9772"/>
                  </a:cubicBezTo>
                  <a:cubicBezTo>
                    <a:pt x="118163" y="3890"/>
                    <a:pt x="95855" y="1"/>
                    <a:pt x="70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3664;p64">
              <a:extLst>
                <a:ext uri="{FF2B5EF4-FFF2-40B4-BE49-F238E27FC236}">
                  <a16:creationId xmlns:a16="http://schemas.microsoft.com/office/drawing/2014/main" id="{DA255AD9-6E73-9DEB-BA7C-4BFDCF5E2EA7}"/>
                </a:ext>
              </a:extLst>
            </p:cNvPr>
            <p:cNvSpPr/>
            <p:nvPr/>
          </p:nvSpPr>
          <p:spPr>
            <a:xfrm>
              <a:off x="2389200" y="3774000"/>
              <a:ext cx="3199200" cy="890425"/>
            </a:xfrm>
            <a:custGeom>
              <a:avLst/>
              <a:gdLst/>
              <a:ahLst/>
              <a:cxnLst/>
              <a:rect l="l" t="t" r="r" b="b"/>
              <a:pathLst>
                <a:path w="127968" h="35617" extrusionOk="0">
                  <a:moveTo>
                    <a:pt x="63968" y="1"/>
                  </a:moveTo>
                  <a:cubicBezTo>
                    <a:pt x="28641" y="1"/>
                    <a:pt x="0" y="7973"/>
                    <a:pt x="0" y="17809"/>
                  </a:cubicBezTo>
                  <a:cubicBezTo>
                    <a:pt x="0" y="27645"/>
                    <a:pt x="28641" y="35617"/>
                    <a:pt x="63968" y="35617"/>
                  </a:cubicBezTo>
                  <a:cubicBezTo>
                    <a:pt x="99326" y="35617"/>
                    <a:pt x="127967" y="27645"/>
                    <a:pt x="127967" y="17809"/>
                  </a:cubicBezTo>
                  <a:cubicBezTo>
                    <a:pt x="127967" y="7973"/>
                    <a:pt x="99326" y="1"/>
                    <a:pt x="63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3665;p64">
              <a:extLst>
                <a:ext uri="{FF2B5EF4-FFF2-40B4-BE49-F238E27FC236}">
                  <a16:creationId xmlns:a16="http://schemas.microsoft.com/office/drawing/2014/main" id="{B5993070-9B4C-803C-6295-53CF4117F605}"/>
                </a:ext>
              </a:extLst>
            </p:cNvPr>
            <p:cNvSpPr/>
            <p:nvPr/>
          </p:nvSpPr>
          <p:spPr>
            <a:xfrm>
              <a:off x="2381950" y="3766775"/>
              <a:ext cx="3213675" cy="904900"/>
            </a:xfrm>
            <a:custGeom>
              <a:avLst/>
              <a:gdLst/>
              <a:ahLst/>
              <a:cxnLst/>
              <a:rect l="l" t="t" r="r" b="b"/>
              <a:pathLst>
                <a:path w="128547" h="36196" extrusionOk="0">
                  <a:moveTo>
                    <a:pt x="64258" y="547"/>
                  </a:moveTo>
                  <a:cubicBezTo>
                    <a:pt x="81937" y="547"/>
                    <a:pt x="97913" y="2540"/>
                    <a:pt x="109453" y="5754"/>
                  </a:cubicBezTo>
                  <a:cubicBezTo>
                    <a:pt x="115206" y="7362"/>
                    <a:pt x="119899" y="9290"/>
                    <a:pt x="123082" y="11380"/>
                  </a:cubicBezTo>
                  <a:cubicBezTo>
                    <a:pt x="124689" y="12440"/>
                    <a:pt x="125910" y="13533"/>
                    <a:pt x="126746" y="14658"/>
                  </a:cubicBezTo>
                  <a:cubicBezTo>
                    <a:pt x="127582" y="15783"/>
                    <a:pt x="128000" y="16941"/>
                    <a:pt x="128000" y="18098"/>
                  </a:cubicBezTo>
                  <a:cubicBezTo>
                    <a:pt x="128000" y="19255"/>
                    <a:pt x="127582" y="20412"/>
                    <a:pt x="126746" y="21537"/>
                  </a:cubicBezTo>
                  <a:cubicBezTo>
                    <a:pt x="125300" y="23498"/>
                    <a:pt x="122600" y="25395"/>
                    <a:pt x="118903" y="27098"/>
                  </a:cubicBezTo>
                  <a:cubicBezTo>
                    <a:pt x="107717" y="32209"/>
                    <a:pt x="87434" y="35649"/>
                    <a:pt x="64258" y="35649"/>
                  </a:cubicBezTo>
                  <a:cubicBezTo>
                    <a:pt x="46610" y="35649"/>
                    <a:pt x="30635" y="33656"/>
                    <a:pt x="19095" y="30441"/>
                  </a:cubicBezTo>
                  <a:cubicBezTo>
                    <a:pt x="13309" y="28834"/>
                    <a:pt x="8648" y="26905"/>
                    <a:pt x="5465" y="24816"/>
                  </a:cubicBezTo>
                  <a:cubicBezTo>
                    <a:pt x="3858" y="23755"/>
                    <a:pt x="2637" y="22662"/>
                    <a:pt x="1801" y="21537"/>
                  </a:cubicBezTo>
                  <a:cubicBezTo>
                    <a:pt x="965" y="20412"/>
                    <a:pt x="547" y="19255"/>
                    <a:pt x="547" y="18098"/>
                  </a:cubicBezTo>
                  <a:cubicBezTo>
                    <a:pt x="547" y="16941"/>
                    <a:pt x="965" y="15783"/>
                    <a:pt x="1801" y="14658"/>
                  </a:cubicBezTo>
                  <a:cubicBezTo>
                    <a:pt x="3248" y="12698"/>
                    <a:pt x="5948" y="10801"/>
                    <a:pt x="9644" y="9097"/>
                  </a:cubicBezTo>
                  <a:cubicBezTo>
                    <a:pt x="20830" y="3986"/>
                    <a:pt x="41114" y="547"/>
                    <a:pt x="64258" y="547"/>
                  </a:cubicBezTo>
                  <a:close/>
                  <a:moveTo>
                    <a:pt x="64258" y="1"/>
                  </a:moveTo>
                  <a:cubicBezTo>
                    <a:pt x="46578" y="1"/>
                    <a:pt x="30570" y="1993"/>
                    <a:pt x="18966" y="5240"/>
                  </a:cubicBezTo>
                  <a:cubicBezTo>
                    <a:pt x="13148" y="6847"/>
                    <a:pt x="8455" y="8776"/>
                    <a:pt x="5176" y="10930"/>
                  </a:cubicBezTo>
                  <a:cubicBezTo>
                    <a:pt x="3537" y="12023"/>
                    <a:pt x="2251" y="13148"/>
                    <a:pt x="1351" y="14337"/>
                  </a:cubicBezTo>
                  <a:cubicBezTo>
                    <a:pt x="483" y="15526"/>
                    <a:pt x="1" y="16812"/>
                    <a:pt x="1" y="18098"/>
                  </a:cubicBezTo>
                  <a:cubicBezTo>
                    <a:pt x="1" y="19384"/>
                    <a:pt x="483" y="20637"/>
                    <a:pt x="1351" y="21859"/>
                  </a:cubicBezTo>
                  <a:cubicBezTo>
                    <a:pt x="2894" y="23948"/>
                    <a:pt x="5658" y="25845"/>
                    <a:pt x="9419" y="27580"/>
                  </a:cubicBezTo>
                  <a:cubicBezTo>
                    <a:pt x="20734" y="32756"/>
                    <a:pt x="41049" y="36195"/>
                    <a:pt x="64258" y="36195"/>
                  </a:cubicBezTo>
                  <a:cubicBezTo>
                    <a:pt x="81969" y="36195"/>
                    <a:pt x="97977" y="34170"/>
                    <a:pt x="109581" y="30956"/>
                  </a:cubicBezTo>
                  <a:cubicBezTo>
                    <a:pt x="115399" y="29348"/>
                    <a:pt x="120092" y="27420"/>
                    <a:pt x="123371" y="25266"/>
                  </a:cubicBezTo>
                  <a:cubicBezTo>
                    <a:pt x="125010" y="24173"/>
                    <a:pt x="126296" y="23048"/>
                    <a:pt x="127164" y="21859"/>
                  </a:cubicBezTo>
                  <a:cubicBezTo>
                    <a:pt x="128064" y="20637"/>
                    <a:pt x="128546" y="19384"/>
                    <a:pt x="128546" y="18098"/>
                  </a:cubicBezTo>
                  <a:cubicBezTo>
                    <a:pt x="128546" y="16812"/>
                    <a:pt x="128064" y="15526"/>
                    <a:pt x="127164" y="14337"/>
                  </a:cubicBezTo>
                  <a:cubicBezTo>
                    <a:pt x="125653" y="12248"/>
                    <a:pt x="122889" y="10351"/>
                    <a:pt x="119096" y="8615"/>
                  </a:cubicBezTo>
                  <a:cubicBezTo>
                    <a:pt x="107813" y="3440"/>
                    <a:pt x="87498" y="1"/>
                    <a:pt x="64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3666;p64">
              <a:extLst>
                <a:ext uri="{FF2B5EF4-FFF2-40B4-BE49-F238E27FC236}">
                  <a16:creationId xmlns:a16="http://schemas.microsoft.com/office/drawing/2014/main" id="{690C30B4-9635-2B37-5529-D08C8BA3C20A}"/>
                </a:ext>
              </a:extLst>
            </p:cNvPr>
            <p:cNvSpPr/>
            <p:nvPr/>
          </p:nvSpPr>
          <p:spPr>
            <a:xfrm>
              <a:off x="2410075" y="3918650"/>
              <a:ext cx="3157425" cy="745775"/>
            </a:xfrm>
            <a:custGeom>
              <a:avLst/>
              <a:gdLst/>
              <a:ahLst/>
              <a:cxnLst/>
              <a:rect l="l" t="t" r="r" b="b"/>
              <a:pathLst>
                <a:path w="126297" h="29831" extrusionOk="0">
                  <a:moveTo>
                    <a:pt x="63133" y="1"/>
                  </a:moveTo>
                  <a:cubicBezTo>
                    <a:pt x="31342" y="1"/>
                    <a:pt x="4983" y="6462"/>
                    <a:pt x="1" y="14916"/>
                  </a:cubicBezTo>
                  <a:cubicBezTo>
                    <a:pt x="4983" y="23370"/>
                    <a:pt x="31342" y="29831"/>
                    <a:pt x="63133" y="29831"/>
                  </a:cubicBezTo>
                  <a:cubicBezTo>
                    <a:pt x="94955" y="29831"/>
                    <a:pt x="121314" y="23370"/>
                    <a:pt x="126296" y="14916"/>
                  </a:cubicBezTo>
                  <a:cubicBezTo>
                    <a:pt x="121314" y="6462"/>
                    <a:pt x="94955" y="1"/>
                    <a:pt x="63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3667;p64">
              <a:extLst>
                <a:ext uri="{FF2B5EF4-FFF2-40B4-BE49-F238E27FC236}">
                  <a16:creationId xmlns:a16="http://schemas.microsoft.com/office/drawing/2014/main" id="{B15A1AC9-43C6-6D32-C654-37B10D694A2C}"/>
                </a:ext>
              </a:extLst>
            </p:cNvPr>
            <p:cNvSpPr/>
            <p:nvPr/>
          </p:nvSpPr>
          <p:spPr>
            <a:xfrm>
              <a:off x="2402050" y="3911425"/>
              <a:ext cx="3173475" cy="760250"/>
            </a:xfrm>
            <a:custGeom>
              <a:avLst/>
              <a:gdLst/>
              <a:ahLst/>
              <a:cxnLst/>
              <a:rect l="l" t="t" r="r" b="b"/>
              <a:pathLst>
                <a:path w="126939" h="30410" extrusionOk="0">
                  <a:moveTo>
                    <a:pt x="63454" y="547"/>
                  </a:moveTo>
                  <a:cubicBezTo>
                    <a:pt x="79365" y="547"/>
                    <a:pt x="93862" y="2154"/>
                    <a:pt x="105048" y="4822"/>
                  </a:cubicBezTo>
                  <a:cubicBezTo>
                    <a:pt x="110609" y="6172"/>
                    <a:pt x="115367" y="7747"/>
                    <a:pt x="118999" y="9547"/>
                  </a:cubicBezTo>
                  <a:cubicBezTo>
                    <a:pt x="122586" y="11278"/>
                    <a:pt x="125095" y="13224"/>
                    <a:pt x="126315" y="15205"/>
                  </a:cubicBezTo>
                  <a:lnTo>
                    <a:pt x="126315" y="15205"/>
                  </a:lnTo>
                  <a:cubicBezTo>
                    <a:pt x="125095" y="17186"/>
                    <a:pt x="122586" y="19132"/>
                    <a:pt x="118999" y="20862"/>
                  </a:cubicBezTo>
                  <a:cubicBezTo>
                    <a:pt x="108070" y="26230"/>
                    <a:pt x="87273" y="29863"/>
                    <a:pt x="63454" y="29863"/>
                  </a:cubicBezTo>
                  <a:cubicBezTo>
                    <a:pt x="47574" y="29863"/>
                    <a:pt x="33045" y="28256"/>
                    <a:pt x="21891" y="25588"/>
                  </a:cubicBezTo>
                  <a:cubicBezTo>
                    <a:pt x="16330" y="24237"/>
                    <a:pt x="11573" y="22662"/>
                    <a:pt x="7940" y="20862"/>
                  </a:cubicBezTo>
                  <a:cubicBezTo>
                    <a:pt x="4353" y="19132"/>
                    <a:pt x="1844" y="17186"/>
                    <a:pt x="624" y="15205"/>
                  </a:cubicBezTo>
                  <a:lnTo>
                    <a:pt x="624" y="15205"/>
                  </a:lnTo>
                  <a:cubicBezTo>
                    <a:pt x="1844" y="13224"/>
                    <a:pt x="4353" y="11278"/>
                    <a:pt x="7940" y="9547"/>
                  </a:cubicBezTo>
                  <a:cubicBezTo>
                    <a:pt x="18869" y="4179"/>
                    <a:pt x="39635" y="547"/>
                    <a:pt x="63454" y="547"/>
                  </a:cubicBezTo>
                  <a:close/>
                  <a:moveTo>
                    <a:pt x="63454" y="1"/>
                  </a:moveTo>
                  <a:cubicBezTo>
                    <a:pt x="47542" y="1"/>
                    <a:pt x="32981" y="1640"/>
                    <a:pt x="21762" y="4308"/>
                  </a:cubicBezTo>
                  <a:cubicBezTo>
                    <a:pt x="16169" y="5658"/>
                    <a:pt x="11380" y="7265"/>
                    <a:pt x="7683" y="9065"/>
                  </a:cubicBezTo>
                  <a:cubicBezTo>
                    <a:pt x="4019" y="10865"/>
                    <a:pt x="1383" y="12890"/>
                    <a:pt x="97" y="15076"/>
                  </a:cubicBezTo>
                  <a:lnTo>
                    <a:pt x="1" y="15205"/>
                  </a:lnTo>
                  <a:lnTo>
                    <a:pt x="97" y="15333"/>
                  </a:lnTo>
                  <a:cubicBezTo>
                    <a:pt x="1383" y="17519"/>
                    <a:pt x="4019" y="19544"/>
                    <a:pt x="7683" y="21344"/>
                  </a:cubicBezTo>
                  <a:cubicBezTo>
                    <a:pt x="18773" y="26777"/>
                    <a:pt x="39602" y="30409"/>
                    <a:pt x="63454" y="30409"/>
                  </a:cubicBezTo>
                  <a:cubicBezTo>
                    <a:pt x="79397" y="30409"/>
                    <a:pt x="93959" y="28770"/>
                    <a:pt x="105177" y="26102"/>
                  </a:cubicBezTo>
                  <a:cubicBezTo>
                    <a:pt x="110770" y="24752"/>
                    <a:pt x="115560" y="23145"/>
                    <a:pt x="119256" y="21344"/>
                  </a:cubicBezTo>
                  <a:cubicBezTo>
                    <a:pt x="122921" y="19544"/>
                    <a:pt x="125557" y="17519"/>
                    <a:pt x="126842" y="15333"/>
                  </a:cubicBezTo>
                  <a:lnTo>
                    <a:pt x="126939" y="15205"/>
                  </a:lnTo>
                  <a:lnTo>
                    <a:pt x="126842" y="15076"/>
                  </a:lnTo>
                  <a:cubicBezTo>
                    <a:pt x="125557" y="12890"/>
                    <a:pt x="122921" y="10865"/>
                    <a:pt x="119256" y="9065"/>
                  </a:cubicBezTo>
                  <a:cubicBezTo>
                    <a:pt x="108166" y="3633"/>
                    <a:pt x="87337" y="33"/>
                    <a:pt x="6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3668;p64">
              <a:extLst>
                <a:ext uri="{FF2B5EF4-FFF2-40B4-BE49-F238E27FC236}">
                  <a16:creationId xmlns:a16="http://schemas.microsoft.com/office/drawing/2014/main" id="{7049A9A4-BBFA-550C-E717-F68D69DD7205}"/>
                </a:ext>
              </a:extLst>
            </p:cNvPr>
            <p:cNvSpPr/>
            <p:nvPr/>
          </p:nvSpPr>
          <p:spPr>
            <a:xfrm>
              <a:off x="2373925" y="4551900"/>
              <a:ext cx="108500" cy="94850"/>
            </a:xfrm>
            <a:custGeom>
              <a:avLst/>
              <a:gdLst/>
              <a:ahLst/>
              <a:cxnLst/>
              <a:rect l="l" t="t" r="r" b="b"/>
              <a:pathLst>
                <a:path w="4340" h="3794" extrusionOk="0">
                  <a:moveTo>
                    <a:pt x="2186" y="1"/>
                  </a:moveTo>
                  <a:cubicBezTo>
                    <a:pt x="997" y="1"/>
                    <a:pt x="0" y="869"/>
                    <a:pt x="0" y="1897"/>
                  </a:cubicBezTo>
                  <a:cubicBezTo>
                    <a:pt x="0" y="2958"/>
                    <a:pt x="997" y="3794"/>
                    <a:pt x="2186" y="3794"/>
                  </a:cubicBezTo>
                  <a:cubicBezTo>
                    <a:pt x="3376" y="3794"/>
                    <a:pt x="4340" y="2958"/>
                    <a:pt x="4340" y="1897"/>
                  </a:cubicBezTo>
                  <a:cubicBezTo>
                    <a:pt x="4340" y="869"/>
                    <a:pt x="3376" y="1"/>
                    <a:pt x="2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3669;p64">
              <a:extLst>
                <a:ext uri="{FF2B5EF4-FFF2-40B4-BE49-F238E27FC236}">
                  <a16:creationId xmlns:a16="http://schemas.microsoft.com/office/drawing/2014/main" id="{2B2A589F-4767-C63F-1F2D-36B341ECD966}"/>
                </a:ext>
              </a:extLst>
            </p:cNvPr>
            <p:cNvSpPr/>
            <p:nvPr/>
          </p:nvSpPr>
          <p:spPr>
            <a:xfrm>
              <a:off x="2367500" y="4545475"/>
              <a:ext cx="121375" cy="108525"/>
            </a:xfrm>
            <a:custGeom>
              <a:avLst/>
              <a:gdLst/>
              <a:ahLst/>
              <a:cxnLst/>
              <a:rect l="l" t="t" r="r" b="b"/>
              <a:pathLst>
                <a:path w="4855" h="4341" extrusionOk="0">
                  <a:moveTo>
                    <a:pt x="2443" y="547"/>
                  </a:moveTo>
                  <a:cubicBezTo>
                    <a:pt x="2958" y="547"/>
                    <a:pt x="3440" y="740"/>
                    <a:pt x="3793" y="1029"/>
                  </a:cubicBezTo>
                  <a:cubicBezTo>
                    <a:pt x="4147" y="1318"/>
                    <a:pt x="4340" y="1736"/>
                    <a:pt x="4340" y="2154"/>
                  </a:cubicBezTo>
                  <a:cubicBezTo>
                    <a:pt x="4340" y="2604"/>
                    <a:pt x="4147" y="2990"/>
                    <a:pt x="3793" y="3311"/>
                  </a:cubicBezTo>
                  <a:cubicBezTo>
                    <a:pt x="3440" y="3601"/>
                    <a:pt x="2958" y="3794"/>
                    <a:pt x="2443" y="3794"/>
                  </a:cubicBezTo>
                  <a:cubicBezTo>
                    <a:pt x="1897" y="3794"/>
                    <a:pt x="1415" y="3601"/>
                    <a:pt x="1093" y="3311"/>
                  </a:cubicBezTo>
                  <a:cubicBezTo>
                    <a:pt x="740" y="2990"/>
                    <a:pt x="547" y="2604"/>
                    <a:pt x="547" y="2154"/>
                  </a:cubicBezTo>
                  <a:cubicBezTo>
                    <a:pt x="547" y="1736"/>
                    <a:pt x="740" y="1318"/>
                    <a:pt x="1093" y="1029"/>
                  </a:cubicBezTo>
                  <a:cubicBezTo>
                    <a:pt x="1415" y="740"/>
                    <a:pt x="1897" y="547"/>
                    <a:pt x="2443" y="547"/>
                  </a:cubicBezTo>
                  <a:close/>
                  <a:moveTo>
                    <a:pt x="2443" y="1"/>
                  </a:moveTo>
                  <a:cubicBezTo>
                    <a:pt x="1768" y="1"/>
                    <a:pt x="1158" y="226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58" y="4083"/>
                    <a:pt x="1768" y="4340"/>
                    <a:pt x="2443" y="4340"/>
                  </a:cubicBezTo>
                  <a:cubicBezTo>
                    <a:pt x="3086" y="4340"/>
                    <a:pt x="3697" y="4083"/>
                    <a:pt x="4147" y="3697"/>
                  </a:cubicBezTo>
                  <a:cubicBezTo>
                    <a:pt x="4597" y="3311"/>
                    <a:pt x="4854" y="2765"/>
                    <a:pt x="4854" y="2154"/>
                  </a:cubicBezTo>
                  <a:cubicBezTo>
                    <a:pt x="4854" y="1543"/>
                    <a:pt x="4597" y="997"/>
                    <a:pt x="4147" y="611"/>
                  </a:cubicBezTo>
                  <a:cubicBezTo>
                    <a:pt x="3697" y="226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3670;p64">
              <a:extLst>
                <a:ext uri="{FF2B5EF4-FFF2-40B4-BE49-F238E27FC236}">
                  <a16:creationId xmlns:a16="http://schemas.microsoft.com/office/drawing/2014/main" id="{832A494B-11CB-99E7-3565-27F4C703B110}"/>
                </a:ext>
              </a:extLst>
            </p:cNvPr>
            <p:cNvSpPr/>
            <p:nvPr/>
          </p:nvSpPr>
          <p:spPr>
            <a:xfrm>
              <a:off x="3153425" y="4759225"/>
              <a:ext cx="108525" cy="94875"/>
            </a:xfrm>
            <a:custGeom>
              <a:avLst/>
              <a:gdLst/>
              <a:ahLst/>
              <a:cxnLst/>
              <a:rect l="l" t="t" r="r" b="b"/>
              <a:pathLst>
                <a:path w="4341" h="3795" extrusionOk="0">
                  <a:moveTo>
                    <a:pt x="2186" y="1"/>
                  </a:moveTo>
                  <a:cubicBezTo>
                    <a:pt x="965" y="1"/>
                    <a:pt x="1" y="837"/>
                    <a:pt x="1" y="1897"/>
                  </a:cubicBezTo>
                  <a:cubicBezTo>
                    <a:pt x="1" y="2926"/>
                    <a:pt x="965" y="3794"/>
                    <a:pt x="2186" y="3794"/>
                  </a:cubicBezTo>
                  <a:cubicBezTo>
                    <a:pt x="3376" y="3794"/>
                    <a:pt x="4340" y="2926"/>
                    <a:pt x="4340" y="1897"/>
                  </a:cubicBezTo>
                  <a:cubicBezTo>
                    <a:pt x="4340" y="837"/>
                    <a:pt x="3376" y="1"/>
                    <a:pt x="2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3671;p64">
              <a:extLst>
                <a:ext uri="{FF2B5EF4-FFF2-40B4-BE49-F238E27FC236}">
                  <a16:creationId xmlns:a16="http://schemas.microsoft.com/office/drawing/2014/main" id="{98EFA47F-B383-69D2-D272-29025292B708}"/>
                </a:ext>
              </a:extLst>
            </p:cNvPr>
            <p:cNvSpPr/>
            <p:nvPr/>
          </p:nvSpPr>
          <p:spPr>
            <a:xfrm>
              <a:off x="3147000" y="4752000"/>
              <a:ext cx="121375" cy="108525"/>
            </a:xfrm>
            <a:custGeom>
              <a:avLst/>
              <a:gdLst/>
              <a:ahLst/>
              <a:cxnLst/>
              <a:rect l="l" t="t" r="r" b="b"/>
              <a:pathLst>
                <a:path w="4855" h="4341" extrusionOk="0">
                  <a:moveTo>
                    <a:pt x="2443" y="547"/>
                  </a:moveTo>
                  <a:cubicBezTo>
                    <a:pt x="2958" y="547"/>
                    <a:pt x="3440" y="740"/>
                    <a:pt x="3793" y="1029"/>
                  </a:cubicBezTo>
                  <a:cubicBezTo>
                    <a:pt x="4115" y="1351"/>
                    <a:pt x="4340" y="1736"/>
                    <a:pt x="4340" y="2186"/>
                  </a:cubicBezTo>
                  <a:cubicBezTo>
                    <a:pt x="4340" y="2604"/>
                    <a:pt x="4115" y="3022"/>
                    <a:pt x="3793" y="3312"/>
                  </a:cubicBezTo>
                  <a:cubicBezTo>
                    <a:pt x="3440" y="3601"/>
                    <a:pt x="2958" y="3794"/>
                    <a:pt x="2443" y="3794"/>
                  </a:cubicBezTo>
                  <a:cubicBezTo>
                    <a:pt x="1897" y="3794"/>
                    <a:pt x="1415" y="3601"/>
                    <a:pt x="1061" y="3312"/>
                  </a:cubicBezTo>
                  <a:cubicBezTo>
                    <a:pt x="740" y="3022"/>
                    <a:pt x="547" y="2604"/>
                    <a:pt x="547" y="2186"/>
                  </a:cubicBezTo>
                  <a:cubicBezTo>
                    <a:pt x="547" y="1736"/>
                    <a:pt x="740" y="1351"/>
                    <a:pt x="1061" y="1029"/>
                  </a:cubicBezTo>
                  <a:cubicBezTo>
                    <a:pt x="1415" y="740"/>
                    <a:pt x="1897" y="547"/>
                    <a:pt x="2443" y="547"/>
                  </a:cubicBezTo>
                  <a:close/>
                  <a:moveTo>
                    <a:pt x="2443" y="1"/>
                  </a:moveTo>
                  <a:cubicBezTo>
                    <a:pt x="1768" y="1"/>
                    <a:pt x="1158" y="258"/>
                    <a:pt x="708" y="644"/>
                  </a:cubicBezTo>
                  <a:cubicBezTo>
                    <a:pt x="290" y="1029"/>
                    <a:pt x="0" y="1576"/>
                    <a:pt x="0" y="2186"/>
                  </a:cubicBezTo>
                  <a:cubicBezTo>
                    <a:pt x="0" y="2797"/>
                    <a:pt x="290" y="3344"/>
                    <a:pt x="708" y="3729"/>
                  </a:cubicBezTo>
                  <a:cubicBezTo>
                    <a:pt x="1158" y="4115"/>
                    <a:pt x="1768" y="4340"/>
                    <a:pt x="2443" y="4340"/>
                  </a:cubicBezTo>
                  <a:cubicBezTo>
                    <a:pt x="3086" y="4340"/>
                    <a:pt x="3697" y="4115"/>
                    <a:pt x="4147" y="3729"/>
                  </a:cubicBezTo>
                  <a:cubicBezTo>
                    <a:pt x="4565" y="3344"/>
                    <a:pt x="4854" y="2797"/>
                    <a:pt x="4854" y="2186"/>
                  </a:cubicBezTo>
                  <a:cubicBezTo>
                    <a:pt x="4854" y="1576"/>
                    <a:pt x="4565" y="1029"/>
                    <a:pt x="4147" y="644"/>
                  </a:cubicBezTo>
                  <a:cubicBezTo>
                    <a:pt x="3697" y="258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3672;p64">
              <a:extLst>
                <a:ext uri="{FF2B5EF4-FFF2-40B4-BE49-F238E27FC236}">
                  <a16:creationId xmlns:a16="http://schemas.microsoft.com/office/drawing/2014/main" id="{A9C5F03B-3BEB-B99D-F4DA-736E65E779CD}"/>
                </a:ext>
              </a:extLst>
            </p:cNvPr>
            <p:cNvSpPr/>
            <p:nvPr/>
          </p:nvSpPr>
          <p:spPr>
            <a:xfrm>
              <a:off x="4080800" y="4793000"/>
              <a:ext cx="108500" cy="94850"/>
            </a:xfrm>
            <a:custGeom>
              <a:avLst/>
              <a:gdLst/>
              <a:ahLst/>
              <a:cxnLst/>
              <a:rect l="l" t="t" r="r" b="b"/>
              <a:pathLst>
                <a:path w="4340" h="3794" extrusionOk="0">
                  <a:moveTo>
                    <a:pt x="2186" y="0"/>
                  </a:moveTo>
                  <a:cubicBezTo>
                    <a:pt x="964" y="0"/>
                    <a:pt x="0" y="836"/>
                    <a:pt x="0" y="1897"/>
                  </a:cubicBezTo>
                  <a:cubicBezTo>
                    <a:pt x="0" y="2925"/>
                    <a:pt x="964" y="3793"/>
                    <a:pt x="2186" y="3793"/>
                  </a:cubicBezTo>
                  <a:cubicBezTo>
                    <a:pt x="3375" y="3793"/>
                    <a:pt x="4340" y="2925"/>
                    <a:pt x="4340" y="1897"/>
                  </a:cubicBezTo>
                  <a:cubicBezTo>
                    <a:pt x="4340" y="836"/>
                    <a:pt x="3375" y="0"/>
                    <a:pt x="2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3673;p64">
              <a:extLst>
                <a:ext uri="{FF2B5EF4-FFF2-40B4-BE49-F238E27FC236}">
                  <a16:creationId xmlns:a16="http://schemas.microsoft.com/office/drawing/2014/main" id="{0D6E0883-FF95-4AC9-47D0-E5EEFC734E6C}"/>
                </a:ext>
              </a:extLst>
            </p:cNvPr>
            <p:cNvSpPr/>
            <p:nvPr/>
          </p:nvSpPr>
          <p:spPr>
            <a:xfrm>
              <a:off x="4074375" y="4786550"/>
              <a:ext cx="121350" cy="107725"/>
            </a:xfrm>
            <a:custGeom>
              <a:avLst/>
              <a:gdLst/>
              <a:ahLst/>
              <a:cxnLst/>
              <a:rect l="l" t="t" r="r" b="b"/>
              <a:pathLst>
                <a:path w="4854" h="4309" extrusionOk="0">
                  <a:moveTo>
                    <a:pt x="2443" y="515"/>
                  </a:moveTo>
                  <a:cubicBezTo>
                    <a:pt x="2957" y="515"/>
                    <a:pt x="3439" y="708"/>
                    <a:pt x="3793" y="997"/>
                  </a:cubicBezTo>
                  <a:cubicBezTo>
                    <a:pt x="4114" y="1319"/>
                    <a:pt x="4339" y="1705"/>
                    <a:pt x="4339" y="2155"/>
                  </a:cubicBezTo>
                  <a:cubicBezTo>
                    <a:pt x="4339" y="2605"/>
                    <a:pt x="4114" y="2990"/>
                    <a:pt x="3793" y="3280"/>
                  </a:cubicBezTo>
                  <a:cubicBezTo>
                    <a:pt x="3439" y="3601"/>
                    <a:pt x="2957" y="3794"/>
                    <a:pt x="2443" y="3794"/>
                  </a:cubicBezTo>
                  <a:cubicBezTo>
                    <a:pt x="1897" y="3794"/>
                    <a:pt x="1414" y="3601"/>
                    <a:pt x="1061" y="3280"/>
                  </a:cubicBezTo>
                  <a:cubicBezTo>
                    <a:pt x="739" y="2990"/>
                    <a:pt x="514" y="2605"/>
                    <a:pt x="514" y="2155"/>
                  </a:cubicBezTo>
                  <a:cubicBezTo>
                    <a:pt x="514" y="1705"/>
                    <a:pt x="739" y="1319"/>
                    <a:pt x="1061" y="997"/>
                  </a:cubicBezTo>
                  <a:cubicBezTo>
                    <a:pt x="1414" y="708"/>
                    <a:pt x="1897" y="515"/>
                    <a:pt x="2443" y="515"/>
                  </a:cubicBezTo>
                  <a:close/>
                  <a:moveTo>
                    <a:pt x="2443" y="1"/>
                  </a:moveTo>
                  <a:cubicBezTo>
                    <a:pt x="1768" y="1"/>
                    <a:pt x="1157" y="226"/>
                    <a:pt x="707" y="612"/>
                  </a:cubicBezTo>
                  <a:cubicBezTo>
                    <a:pt x="289" y="997"/>
                    <a:pt x="0" y="1544"/>
                    <a:pt x="0" y="2155"/>
                  </a:cubicBezTo>
                  <a:cubicBezTo>
                    <a:pt x="0" y="2765"/>
                    <a:pt x="289" y="3312"/>
                    <a:pt x="707" y="3697"/>
                  </a:cubicBezTo>
                  <a:cubicBezTo>
                    <a:pt x="1157" y="4083"/>
                    <a:pt x="1768" y="4308"/>
                    <a:pt x="2443" y="4308"/>
                  </a:cubicBezTo>
                  <a:cubicBezTo>
                    <a:pt x="3086" y="4308"/>
                    <a:pt x="3697" y="4083"/>
                    <a:pt x="4147" y="3697"/>
                  </a:cubicBezTo>
                  <a:cubicBezTo>
                    <a:pt x="4565" y="3312"/>
                    <a:pt x="4854" y="2765"/>
                    <a:pt x="4854" y="2155"/>
                  </a:cubicBezTo>
                  <a:cubicBezTo>
                    <a:pt x="4854" y="1544"/>
                    <a:pt x="4565" y="997"/>
                    <a:pt x="4147" y="612"/>
                  </a:cubicBezTo>
                  <a:cubicBezTo>
                    <a:pt x="3697" y="226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3674;p64">
              <a:extLst>
                <a:ext uri="{FF2B5EF4-FFF2-40B4-BE49-F238E27FC236}">
                  <a16:creationId xmlns:a16="http://schemas.microsoft.com/office/drawing/2014/main" id="{DC566CA2-17EE-F954-CA5F-E87CFC655B09}"/>
                </a:ext>
              </a:extLst>
            </p:cNvPr>
            <p:cNvSpPr/>
            <p:nvPr/>
          </p:nvSpPr>
          <p:spPr>
            <a:xfrm>
              <a:off x="5001725" y="4711825"/>
              <a:ext cx="107700" cy="94850"/>
            </a:xfrm>
            <a:custGeom>
              <a:avLst/>
              <a:gdLst/>
              <a:ahLst/>
              <a:cxnLst/>
              <a:rect l="l" t="t" r="r" b="b"/>
              <a:pathLst>
                <a:path w="4308" h="3794" extrusionOk="0">
                  <a:moveTo>
                    <a:pt x="2154" y="0"/>
                  </a:moveTo>
                  <a:cubicBezTo>
                    <a:pt x="965" y="0"/>
                    <a:pt x="1" y="836"/>
                    <a:pt x="1" y="1897"/>
                  </a:cubicBezTo>
                  <a:cubicBezTo>
                    <a:pt x="1" y="2926"/>
                    <a:pt x="965" y="3793"/>
                    <a:pt x="2154" y="3793"/>
                  </a:cubicBezTo>
                  <a:cubicBezTo>
                    <a:pt x="3344" y="3793"/>
                    <a:pt x="4308" y="2926"/>
                    <a:pt x="4308" y="1897"/>
                  </a:cubicBezTo>
                  <a:cubicBezTo>
                    <a:pt x="4308" y="836"/>
                    <a:pt x="3344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3675;p64">
              <a:extLst>
                <a:ext uri="{FF2B5EF4-FFF2-40B4-BE49-F238E27FC236}">
                  <a16:creationId xmlns:a16="http://schemas.microsoft.com/office/drawing/2014/main" id="{C73BC18E-FDC5-ED85-49A2-1ADC8AAAF8BC}"/>
                </a:ext>
              </a:extLst>
            </p:cNvPr>
            <p:cNvSpPr/>
            <p:nvPr/>
          </p:nvSpPr>
          <p:spPr>
            <a:xfrm>
              <a:off x="4994500" y="4705400"/>
              <a:ext cx="122175" cy="107700"/>
            </a:xfrm>
            <a:custGeom>
              <a:avLst/>
              <a:gdLst/>
              <a:ahLst/>
              <a:cxnLst/>
              <a:rect l="l" t="t" r="r" b="b"/>
              <a:pathLst>
                <a:path w="4887" h="4308" extrusionOk="0">
                  <a:moveTo>
                    <a:pt x="2443" y="515"/>
                  </a:moveTo>
                  <a:cubicBezTo>
                    <a:pt x="2990" y="515"/>
                    <a:pt x="3472" y="707"/>
                    <a:pt x="3793" y="997"/>
                  </a:cubicBezTo>
                  <a:cubicBezTo>
                    <a:pt x="4147" y="1318"/>
                    <a:pt x="4340" y="1704"/>
                    <a:pt x="4340" y="2154"/>
                  </a:cubicBezTo>
                  <a:cubicBezTo>
                    <a:pt x="4340" y="2572"/>
                    <a:pt x="4147" y="2990"/>
                    <a:pt x="3793" y="3279"/>
                  </a:cubicBezTo>
                  <a:cubicBezTo>
                    <a:pt x="3472" y="3600"/>
                    <a:pt x="2990" y="3761"/>
                    <a:pt x="2443" y="3761"/>
                  </a:cubicBezTo>
                  <a:cubicBezTo>
                    <a:pt x="1897" y="3761"/>
                    <a:pt x="1415" y="3600"/>
                    <a:pt x="1093" y="3279"/>
                  </a:cubicBezTo>
                  <a:cubicBezTo>
                    <a:pt x="740" y="2990"/>
                    <a:pt x="547" y="2572"/>
                    <a:pt x="547" y="2154"/>
                  </a:cubicBezTo>
                  <a:cubicBezTo>
                    <a:pt x="547" y="1704"/>
                    <a:pt x="740" y="1318"/>
                    <a:pt x="1093" y="997"/>
                  </a:cubicBezTo>
                  <a:cubicBezTo>
                    <a:pt x="1415" y="707"/>
                    <a:pt x="1897" y="515"/>
                    <a:pt x="2443" y="515"/>
                  </a:cubicBezTo>
                  <a:close/>
                  <a:moveTo>
                    <a:pt x="2443" y="0"/>
                  </a:moveTo>
                  <a:cubicBezTo>
                    <a:pt x="1768" y="0"/>
                    <a:pt x="1190" y="225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90" y="4083"/>
                    <a:pt x="1768" y="4308"/>
                    <a:pt x="2443" y="4308"/>
                  </a:cubicBezTo>
                  <a:cubicBezTo>
                    <a:pt x="3118" y="4308"/>
                    <a:pt x="3697" y="4083"/>
                    <a:pt x="4147" y="3697"/>
                  </a:cubicBezTo>
                  <a:cubicBezTo>
                    <a:pt x="4597" y="3311"/>
                    <a:pt x="4886" y="2765"/>
                    <a:pt x="4886" y="2154"/>
                  </a:cubicBezTo>
                  <a:cubicBezTo>
                    <a:pt x="4886" y="1543"/>
                    <a:pt x="4597" y="997"/>
                    <a:pt x="4147" y="611"/>
                  </a:cubicBezTo>
                  <a:cubicBezTo>
                    <a:pt x="3697" y="225"/>
                    <a:pt x="3118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3676;p64">
              <a:extLst>
                <a:ext uri="{FF2B5EF4-FFF2-40B4-BE49-F238E27FC236}">
                  <a16:creationId xmlns:a16="http://schemas.microsoft.com/office/drawing/2014/main" id="{3C98F9D9-EB32-5E69-8297-9F23EA70E446}"/>
                </a:ext>
              </a:extLst>
            </p:cNvPr>
            <p:cNvSpPr/>
            <p:nvPr/>
          </p:nvSpPr>
          <p:spPr>
            <a:xfrm>
              <a:off x="5597200" y="4494850"/>
              <a:ext cx="108525" cy="94850"/>
            </a:xfrm>
            <a:custGeom>
              <a:avLst/>
              <a:gdLst/>
              <a:ahLst/>
              <a:cxnLst/>
              <a:rect l="l" t="t" r="r" b="b"/>
              <a:pathLst>
                <a:path w="4341" h="3794" extrusionOk="0">
                  <a:moveTo>
                    <a:pt x="2154" y="0"/>
                  </a:moveTo>
                  <a:cubicBezTo>
                    <a:pt x="965" y="0"/>
                    <a:pt x="1" y="868"/>
                    <a:pt x="1" y="1897"/>
                  </a:cubicBezTo>
                  <a:cubicBezTo>
                    <a:pt x="1" y="2958"/>
                    <a:pt x="965" y="3793"/>
                    <a:pt x="2154" y="3793"/>
                  </a:cubicBezTo>
                  <a:cubicBezTo>
                    <a:pt x="3344" y="3793"/>
                    <a:pt x="4340" y="2958"/>
                    <a:pt x="4340" y="1897"/>
                  </a:cubicBezTo>
                  <a:cubicBezTo>
                    <a:pt x="4340" y="868"/>
                    <a:pt x="3344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3677;p64">
              <a:extLst>
                <a:ext uri="{FF2B5EF4-FFF2-40B4-BE49-F238E27FC236}">
                  <a16:creationId xmlns:a16="http://schemas.microsoft.com/office/drawing/2014/main" id="{670D8D84-5839-AC5B-EF64-82EA1DD8AEF2}"/>
                </a:ext>
              </a:extLst>
            </p:cNvPr>
            <p:cNvSpPr/>
            <p:nvPr/>
          </p:nvSpPr>
          <p:spPr>
            <a:xfrm>
              <a:off x="5589975" y="4488425"/>
              <a:ext cx="122175" cy="108500"/>
            </a:xfrm>
            <a:custGeom>
              <a:avLst/>
              <a:gdLst/>
              <a:ahLst/>
              <a:cxnLst/>
              <a:rect l="l" t="t" r="r" b="b"/>
              <a:pathLst>
                <a:path w="4887" h="4340" extrusionOk="0">
                  <a:moveTo>
                    <a:pt x="2443" y="547"/>
                  </a:moveTo>
                  <a:cubicBezTo>
                    <a:pt x="2990" y="547"/>
                    <a:pt x="3472" y="740"/>
                    <a:pt x="3793" y="1029"/>
                  </a:cubicBezTo>
                  <a:cubicBezTo>
                    <a:pt x="4147" y="1318"/>
                    <a:pt x="4340" y="1736"/>
                    <a:pt x="4340" y="2154"/>
                  </a:cubicBezTo>
                  <a:cubicBezTo>
                    <a:pt x="4340" y="2604"/>
                    <a:pt x="4147" y="2990"/>
                    <a:pt x="3793" y="3311"/>
                  </a:cubicBezTo>
                  <a:cubicBezTo>
                    <a:pt x="3472" y="3600"/>
                    <a:pt x="2990" y="3793"/>
                    <a:pt x="2443" y="3793"/>
                  </a:cubicBezTo>
                  <a:cubicBezTo>
                    <a:pt x="1929" y="3793"/>
                    <a:pt x="1447" y="3600"/>
                    <a:pt x="1093" y="3311"/>
                  </a:cubicBezTo>
                  <a:cubicBezTo>
                    <a:pt x="740" y="2990"/>
                    <a:pt x="547" y="2604"/>
                    <a:pt x="547" y="2154"/>
                  </a:cubicBezTo>
                  <a:cubicBezTo>
                    <a:pt x="547" y="1736"/>
                    <a:pt x="740" y="1318"/>
                    <a:pt x="1093" y="1029"/>
                  </a:cubicBezTo>
                  <a:cubicBezTo>
                    <a:pt x="1447" y="740"/>
                    <a:pt x="1929" y="547"/>
                    <a:pt x="2443" y="547"/>
                  </a:cubicBezTo>
                  <a:close/>
                  <a:moveTo>
                    <a:pt x="2443" y="0"/>
                  </a:moveTo>
                  <a:cubicBezTo>
                    <a:pt x="1800" y="0"/>
                    <a:pt x="1190" y="225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90" y="4083"/>
                    <a:pt x="1800" y="4340"/>
                    <a:pt x="2443" y="4340"/>
                  </a:cubicBezTo>
                  <a:cubicBezTo>
                    <a:pt x="3118" y="4340"/>
                    <a:pt x="3729" y="4083"/>
                    <a:pt x="4147" y="3697"/>
                  </a:cubicBezTo>
                  <a:cubicBezTo>
                    <a:pt x="4597" y="3311"/>
                    <a:pt x="4886" y="2765"/>
                    <a:pt x="4886" y="2154"/>
                  </a:cubicBezTo>
                  <a:cubicBezTo>
                    <a:pt x="4886" y="1543"/>
                    <a:pt x="4597" y="997"/>
                    <a:pt x="4147" y="611"/>
                  </a:cubicBezTo>
                  <a:cubicBezTo>
                    <a:pt x="3729" y="225"/>
                    <a:pt x="3118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3678;p64">
              <a:extLst>
                <a:ext uri="{FF2B5EF4-FFF2-40B4-BE49-F238E27FC236}">
                  <a16:creationId xmlns:a16="http://schemas.microsoft.com/office/drawing/2014/main" id="{7B6EEBAD-407B-137D-3E8B-2ED57631900D}"/>
                </a:ext>
              </a:extLst>
            </p:cNvPr>
            <p:cNvSpPr/>
            <p:nvPr/>
          </p:nvSpPr>
          <p:spPr>
            <a:xfrm>
              <a:off x="5777200" y="4211900"/>
              <a:ext cx="125400" cy="83625"/>
            </a:xfrm>
            <a:custGeom>
              <a:avLst/>
              <a:gdLst/>
              <a:ahLst/>
              <a:cxnLst/>
              <a:rect l="l" t="t" r="r" b="b"/>
              <a:pathLst>
                <a:path w="5016" h="3345" extrusionOk="0">
                  <a:moveTo>
                    <a:pt x="1555" y="1"/>
                  </a:moveTo>
                  <a:cubicBezTo>
                    <a:pt x="995" y="1"/>
                    <a:pt x="545" y="187"/>
                    <a:pt x="355" y="550"/>
                  </a:cubicBezTo>
                  <a:cubicBezTo>
                    <a:pt x="1" y="1225"/>
                    <a:pt x="676" y="2286"/>
                    <a:pt x="1865" y="2897"/>
                  </a:cubicBezTo>
                  <a:cubicBezTo>
                    <a:pt x="2424" y="3198"/>
                    <a:pt x="2996" y="3344"/>
                    <a:pt x="3483" y="3344"/>
                  </a:cubicBezTo>
                  <a:cubicBezTo>
                    <a:pt x="4034" y="3344"/>
                    <a:pt x="4474" y="3158"/>
                    <a:pt x="4662" y="2800"/>
                  </a:cubicBezTo>
                  <a:cubicBezTo>
                    <a:pt x="5015" y="2093"/>
                    <a:pt x="4340" y="1032"/>
                    <a:pt x="3151" y="421"/>
                  </a:cubicBezTo>
                  <a:cubicBezTo>
                    <a:pt x="2601" y="139"/>
                    <a:pt x="2037" y="1"/>
                    <a:pt x="1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3679;p64">
              <a:extLst>
                <a:ext uri="{FF2B5EF4-FFF2-40B4-BE49-F238E27FC236}">
                  <a16:creationId xmlns:a16="http://schemas.microsoft.com/office/drawing/2014/main" id="{B02CE14C-F51F-4F9C-87B1-5841DD80CDB8}"/>
                </a:ext>
              </a:extLst>
            </p:cNvPr>
            <p:cNvSpPr/>
            <p:nvPr/>
          </p:nvSpPr>
          <p:spPr>
            <a:xfrm>
              <a:off x="5777200" y="4204750"/>
              <a:ext cx="125400" cy="97250"/>
            </a:xfrm>
            <a:custGeom>
              <a:avLst/>
              <a:gdLst/>
              <a:ahLst/>
              <a:cxnLst/>
              <a:rect l="l" t="t" r="r" b="b"/>
              <a:pathLst>
                <a:path w="5016" h="3890" extrusionOk="0">
                  <a:moveTo>
                    <a:pt x="1544" y="547"/>
                  </a:moveTo>
                  <a:cubicBezTo>
                    <a:pt x="1994" y="547"/>
                    <a:pt x="2508" y="675"/>
                    <a:pt x="3023" y="965"/>
                  </a:cubicBezTo>
                  <a:cubicBezTo>
                    <a:pt x="3473" y="1190"/>
                    <a:pt x="3858" y="1479"/>
                    <a:pt x="4115" y="1800"/>
                  </a:cubicBezTo>
                  <a:cubicBezTo>
                    <a:pt x="4373" y="2122"/>
                    <a:pt x="4469" y="2443"/>
                    <a:pt x="4469" y="2668"/>
                  </a:cubicBezTo>
                  <a:cubicBezTo>
                    <a:pt x="4469" y="2765"/>
                    <a:pt x="4469" y="2861"/>
                    <a:pt x="4405" y="2958"/>
                  </a:cubicBezTo>
                  <a:cubicBezTo>
                    <a:pt x="4340" y="3086"/>
                    <a:pt x="4244" y="3183"/>
                    <a:pt x="4083" y="3247"/>
                  </a:cubicBezTo>
                  <a:cubicBezTo>
                    <a:pt x="3923" y="3311"/>
                    <a:pt x="3698" y="3375"/>
                    <a:pt x="3473" y="3375"/>
                  </a:cubicBezTo>
                  <a:cubicBezTo>
                    <a:pt x="3023" y="3375"/>
                    <a:pt x="2508" y="3215"/>
                    <a:pt x="1994" y="2958"/>
                  </a:cubicBezTo>
                  <a:cubicBezTo>
                    <a:pt x="1544" y="2733"/>
                    <a:pt x="1158" y="2411"/>
                    <a:pt x="901" y="2122"/>
                  </a:cubicBezTo>
                  <a:cubicBezTo>
                    <a:pt x="644" y="1800"/>
                    <a:pt x="515" y="1479"/>
                    <a:pt x="515" y="1254"/>
                  </a:cubicBezTo>
                  <a:cubicBezTo>
                    <a:pt x="547" y="1125"/>
                    <a:pt x="547" y="1029"/>
                    <a:pt x="612" y="965"/>
                  </a:cubicBezTo>
                  <a:cubicBezTo>
                    <a:pt x="676" y="836"/>
                    <a:pt x="772" y="740"/>
                    <a:pt x="933" y="675"/>
                  </a:cubicBezTo>
                  <a:cubicBezTo>
                    <a:pt x="1094" y="579"/>
                    <a:pt x="1319" y="547"/>
                    <a:pt x="1544" y="547"/>
                  </a:cubicBezTo>
                  <a:close/>
                  <a:moveTo>
                    <a:pt x="1544" y="0"/>
                  </a:moveTo>
                  <a:cubicBezTo>
                    <a:pt x="1255" y="0"/>
                    <a:pt x="965" y="65"/>
                    <a:pt x="708" y="193"/>
                  </a:cubicBezTo>
                  <a:cubicBezTo>
                    <a:pt x="451" y="290"/>
                    <a:pt x="258" y="482"/>
                    <a:pt x="130" y="707"/>
                  </a:cubicBezTo>
                  <a:cubicBezTo>
                    <a:pt x="33" y="868"/>
                    <a:pt x="1" y="1061"/>
                    <a:pt x="1" y="1254"/>
                  </a:cubicBezTo>
                  <a:cubicBezTo>
                    <a:pt x="1" y="1640"/>
                    <a:pt x="194" y="2058"/>
                    <a:pt x="483" y="2443"/>
                  </a:cubicBezTo>
                  <a:cubicBezTo>
                    <a:pt x="805" y="2829"/>
                    <a:pt x="1222" y="3150"/>
                    <a:pt x="1737" y="3440"/>
                  </a:cubicBezTo>
                  <a:cubicBezTo>
                    <a:pt x="2315" y="3729"/>
                    <a:pt x="2926" y="3890"/>
                    <a:pt x="3473" y="3890"/>
                  </a:cubicBezTo>
                  <a:cubicBezTo>
                    <a:pt x="3762" y="3890"/>
                    <a:pt x="4051" y="3858"/>
                    <a:pt x="4308" y="3729"/>
                  </a:cubicBezTo>
                  <a:cubicBezTo>
                    <a:pt x="4565" y="3633"/>
                    <a:pt x="4758" y="3440"/>
                    <a:pt x="4887" y="3183"/>
                  </a:cubicBezTo>
                  <a:cubicBezTo>
                    <a:pt x="4983" y="3022"/>
                    <a:pt x="5015" y="2861"/>
                    <a:pt x="5015" y="2668"/>
                  </a:cubicBezTo>
                  <a:cubicBezTo>
                    <a:pt x="5015" y="2250"/>
                    <a:pt x="4823" y="1832"/>
                    <a:pt x="4533" y="1479"/>
                  </a:cubicBezTo>
                  <a:cubicBezTo>
                    <a:pt x="4212" y="1093"/>
                    <a:pt x="3794" y="740"/>
                    <a:pt x="3280" y="482"/>
                  </a:cubicBezTo>
                  <a:cubicBezTo>
                    <a:pt x="2701" y="161"/>
                    <a:pt x="2090" y="32"/>
                    <a:pt x="1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3680;p64">
              <a:extLst>
                <a:ext uri="{FF2B5EF4-FFF2-40B4-BE49-F238E27FC236}">
                  <a16:creationId xmlns:a16="http://schemas.microsoft.com/office/drawing/2014/main" id="{3E7D9F77-7E49-3845-48EE-76DFAB6ED3BA}"/>
                </a:ext>
              </a:extLst>
            </p:cNvPr>
            <p:cNvSpPr/>
            <p:nvPr/>
          </p:nvSpPr>
          <p:spPr>
            <a:xfrm>
              <a:off x="2074975" y="4211900"/>
              <a:ext cx="125400" cy="83625"/>
            </a:xfrm>
            <a:custGeom>
              <a:avLst/>
              <a:gdLst/>
              <a:ahLst/>
              <a:cxnLst/>
              <a:rect l="l" t="t" r="r" b="b"/>
              <a:pathLst>
                <a:path w="5016" h="3345" extrusionOk="0">
                  <a:moveTo>
                    <a:pt x="3461" y="1"/>
                  </a:moveTo>
                  <a:cubicBezTo>
                    <a:pt x="2979" y="1"/>
                    <a:pt x="2415" y="139"/>
                    <a:pt x="1865" y="421"/>
                  </a:cubicBezTo>
                  <a:cubicBezTo>
                    <a:pt x="676" y="1032"/>
                    <a:pt x="1" y="2093"/>
                    <a:pt x="354" y="2800"/>
                  </a:cubicBezTo>
                  <a:cubicBezTo>
                    <a:pt x="542" y="3158"/>
                    <a:pt x="983" y="3344"/>
                    <a:pt x="1533" y="3344"/>
                  </a:cubicBezTo>
                  <a:cubicBezTo>
                    <a:pt x="2020" y="3344"/>
                    <a:pt x="2592" y="3198"/>
                    <a:pt x="3151" y="2897"/>
                  </a:cubicBezTo>
                  <a:cubicBezTo>
                    <a:pt x="4340" y="2286"/>
                    <a:pt x="5015" y="1225"/>
                    <a:pt x="4662" y="550"/>
                  </a:cubicBezTo>
                  <a:cubicBezTo>
                    <a:pt x="4472" y="187"/>
                    <a:pt x="4022" y="1"/>
                    <a:pt x="34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3681;p64">
              <a:extLst>
                <a:ext uri="{FF2B5EF4-FFF2-40B4-BE49-F238E27FC236}">
                  <a16:creationId xmlns:a16="http://schemas.microsoft.com/office/drawing/2014/main" id="{2A0D24F0-6B69-DE69-C6AF-70E8959D36D6}"/>
                </a:ext>
              </a:extLst>
            </p:cNvPr>
            <p:cNvSpPr/>
            <p:nvPr/>
          </p:nvSpPr>
          <p:spPr>
            <a:xfrm>
              <a:off x="2074975" y="4204750"/>
              <a:ext cx="125400" cy="97250"/>
            </a:xfrm>
            <a:custGeom>
              <a:avLst/>
              <a:gdLst/>
              <a:ahLst/>
              <a:cxnLst/>
              <a:rect l="l" t="t" r="r" b="b"/>
              <a:pathLst>
                <a:path w="5016" h="3890" extrusionOk="0">
                  <a:moveTo>
                    <a:pt x="3472" y="547"/>
                  </a:moveTo>
                  <a:cubicBezTo>
                    <a:pt x="3697" y="547"/>
                    <a:pt x="3922" y="579"/>
                    <a:pt x="4083" y="675"/>
                  </a:cubicBezTo>
                  <a:cubicBezTo>
                    <a:pt x="4244" y="740"/>
                    <a:pt x="4340" y="836"/>
                    <a:pt x="4405" y="965"/>
                  </a:cubicBezTo>
                  <a:cubicBezTo>
                    <a:pt x="4469" y="1029"/>
                    <a:pt x="4469" y="1125"/>
                    <a:pt x="4469" y="1254"/>
                  </a:cubicBezTo>
                  <a:cubicBezTo>
                    <a:pt x="4469" y="1479"/>
                    <a:pt x="4372" y="1800"/>
                    <a:pt x="4115" y="2122"/>
                  </a:cubicBezTo>
                  <a:cubicBezTo>
                    <a:pt x="3858" y="2411"/>
                    <a:pt x="3472" y="2733"/>
                    <a:pt x="3022" y="2958"/>
                  </a:cubicBezTo>
                  <a:cubicBezTo>
                    <a:pt x="2508" y="3215"/>
                    <a:pt x="1994" y="3375"/>
                    <a:pt x="1544" y="3375"/>
                  </a:cubicBezTo>
                  <a:cubicBezTo>
                    <a:pt x="1319" y="3375"/>
                    <a:pt x="1094" y="3311"/>
                    <a:pt x="933" y="3247"/>
                  </a:cubicBezTo>
                  <a:cubicBezTo>
                    <a:pt x="772" y="3183"/>
                    <a:pt x="676" y="3086"/>
                    <a:pt x="612" y="2958"/>
                  </a:cubicBezTo>
                  <a:cubicBezTo>
                    <a:pt x="547" y="2861"/>
                    <a:pt x="515" y="2765"/>
                    <a:pt x="515" y="2668"/>
                  </a:cubicBezTo>
                  <a:cubicBezTo>
                    <a:pt x="515" y="2443"/>
                    <a:pt x="644" y="2122"/>
                    <a:pt x="901" y="1800"/>
                  </a:cubicBezTo>
                  <a:cubicBezTo>
                    <a:pt x="1158" y="1479"/>
                    <a:pt x="1544" y="1190"/>
                    <a:pt x="1994" y="965"/>
                  </a:cubicBezTo>
                  <a:cubicBezTo>
                    <a:pt x="2508" y="675"/>
                    <a:pt x="3022" y="547"/>
                    <a:pt x="3472" y="547"/>
                  </a:cubicBezTo>
                  <a:close/>
                  <a:moveTo>
                    <a:pt x="3472" y="0"/>
                  </a:moveTo>
                  <a:cubicBezTo>
                    <a:pt x="2926" y="32"/>
                    <a:pt x="2315" y="161"/>
                    <a:pt x="1737" y="482"/>
                  </a:cubicBezTo>
                  <a:cubicBezTo>
                    <a:pt x="1222" y="740"/>
                    <a:pt x="804" y="1093"/>
                    <a:pt x="483" y="1479"/>
                  </a:cubicBezTo>
                  <a:cubicBezTo>
                    <a:pt x="194" y="1832"/>
                    <a:pt x="1" y="2250"/>
                    <a:pt x="1" y="2668"/>
                  </a:cubicBezTo>
                  <a:cubicBezTo>
                    <a:pt x="1" y="2861"/>
                    <a:pt x="33" y="3022"/>
                    <a:pt x="129" y="3215"/>
                  </a:cubicBezTo>
                  <a:lnTo>
                    <a:pt x="129" y="3183"/>
                  </a:lnTo>
                  <a:cubicBezTo>
                    <a:pt x="258" y="3440"/>
                    <a:pt x="451" y="3633"/>
                    <a:pt x="708" y="3729"/>
                  </a:cubicBezTo>
                  <a:cubicBezTo>
                    <a:pt x="965" y="3858"/>
                    <a:pt x="1254" y="3890"/>
                    <a:pt x="1544" y="3890"/>
                  </a:cubicBezTo>
                  <a:cubicBezTo>
                    <a:pt x="2090" y="3890"/>
                    <a:pt x="2701" y="3729"/>
                    <a:pt x="3280" y="3440"/>
                  </a:cubicBezTo>
                  <a:cubicBezTo>
                    <a:pt x="3794" y="3150"/>
                    <a:pt x="4212" y="2829"/>
                    <a:pt x="4533" y="2443"/>
                  </a:cubicBezTo>
                  <a:cubicBezTo>
                    <a:pt x="4822" y="2058"/>
                    <a:pt x="5015" y="1640"/>
                    <a:pt x="5015" y="1254"/>
                  </a:cubicBezTo>
                  <a:cubicBezTo>
                    <a:pt x="5015" y="1061"/>
                    <a:pt x="4983" y="868"/>
                    <a:pt x="4887" y="707"/>
                  </a:cubicBezTo>
                  <a:cubicBezTo>
                    <a:pt x="4758" y="482"/>
                    <a:pt x="4565" y="290"/>
                    <a:pt x="4308" y="193"/>
                  </a:cubicBezTo>
                  <a:cubicBezTo>
                    <a:pt x="4051" y="65"/>
                    <a:pt x="3762" y="0"/>
                    <a:pt x="3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3682;p64">
              <a:extLst>
                <a:ext uri="{FF2B5EF4-FFF2-40B4-BE49-F238E27FC236}">
                  <a16:creationId xmlns:a16="http://schemas.microsoft.com/office/drawing/2014/main" id="{13DB6A7B-068E-AEBC-6D7E-2EE1AECC39DE}"/>
                </a:ext>
              </a:extLst>
            </p:cNvPr>
            <p:cNvSpPr/>
            <p:nvPr/>
          </p:nvSpPr>
          <p:spPr>
            <a:xfrm>
              <a:off x="2379550" y="3664725"/>
              <a:ext cx="13675" cy="457275"/>
            </a:xfrm>
            <a:custGeom>
              <a:avLst/>
              <a:gdLst/>
              <a:ahLst/>
              <a:cxnLst/>
              <a:rect l="l" t="t" r="r" b="b"/>
              <a:pathLst>
                <a:path w="547" h="18291" extrusionOk="0">
                  <a:moveTo>
                    <a:pt x="1" y="0"/>
                  </a:moveTo>
                  <a:lnTo>
                    <a:pt x="1" y="18290"/>
                  </a:lnTo>
                  <a:lnTo>
                    <a:pt x="547" y="18290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3683;p64">
              <a:extLst>
                <a:ext uri="{FF2B5EF4-FFF2-40B4-BE49-F238E27FC236}">
                  <a16:creationId xmlns:a16="http://schemas.microsoft.com/office/drawing/2014/main" id="{936F484C-D9BD-D2C9-F391-413A88FB4FDE}"/>
                </a:ext>
              </a:extLst>
            </p:cNvPr>
            <p:cNvSpPr/>
            <p:nvPr/>
          </p:nvSpPr>
          <p:spPr>
            <a:xfrm>
              <a:off x="2675275" y="4226450"/>
              <a:ext cx="12875" cy="229050"/>
            </a:xfrm>
            <a:custGeom>
              <a:avLst/>
              <a:gdLst/>
              <a:ahLst/>
              <a:cxnLst/>
              <a:rect l="l" t="t" r="r" b="b"/>
              <a:pathLst>
                <a:path w="515" h="9162" extrusionOk="0">
                  <a:moveTo>
                    <a:pt x="1" y="0"/>
                  </a:moveTo>
                  <a:lnTo>
                    <a:pt x="1" y="9161"/>
                  </a:lnTo>
                  <a:lnTo>
                    <a:pt x="515" y="9161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3684;p64">
              <a:extLst>
                <a:ext uri="{FF2B5EF4-FFF2-40B4-BE49-F238E27FC236}">
                  <a16:creationId xmlns:a16="http://schemas.microsoft.com/office/drawing/2014/main" id="{593D1491-023E-292E-D350-F44F734D461D}"/>
                </a:ext>
              </a:extLst>
            </p:cNvPr>
            <p:cNvSpPr/>
            <p:nvPr/>
          </p:nvSpPr>
          <p:spPr>
            <a:xfrm>
              <a:off x="2675275" y="3712925"/>
              <a:ext cx="12875" cy="456475"/>
            </a:xfrm>
            <a:custGeom>
              <a:avLst/>
              <a:gdLst/>
              <a:ahLst/>
              <a:cxnLst/>
              <a:rect l="l" t="t" r="r" b="b"/>
              <a:pathLst>
                <a:path w="515" h="18259" extrusionOk="0">
                  <a:moveTo>
                    <a:pt x="1" y="1"/>
                  </a:moveTo>
                  <a:lnTo>
                    <a:pt x="1" y="18259"/>
                  </a:lnTo>
                  <a:lnTo>
                    <a:pt x="515" y="182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3685;p64">
              <a:extLst>
                <a:ext uri="{FF2B5EF4-FFF2-40B4-BE49-F238E27FC236}">
                  <a16:creationId xmlns:a16="http://schemas.microsoft.com/office/drawing/2014/main" id="{45535513-1363-7DC3-5907-62F3962279FF}"/>
                </a:ext>
              </a:extLst>
            </p:cNvPr>
            <p:cNvSpPr/>
            <p:nvPr/>
          </p:nvSpPr>
          <p:spPr>
            <a:xfrm>
              <a:off x="5312725" y="4017500"/>
              <a:ext cx="12875" cy="456475"/>
            </a:xfrm>
            <a:custGeom>
              <a:avLst/>
              <a:gdLst/>
              <a:ahLst/>
              <a:cxnLst/>
              <a:rect l="l" t="t" r="r" b="b"/>
              <a:pathLst>
                <a:path w="515" h="18259" extrusionOk="0">
                  <a:moveTo>
                    <a:pt x="0" y="1"/>
                  </a:moveTo>
                  <a:lnTo>
                    <a:pt x="0" y="18259"/>
                  </a:lnTo>
                  <a:lnTo>
                    <a:pt x="515" y="182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0" name="Google Shape;3686;p64">
              <a:extLst>
                <a:ext uri="{FF2B5EF4-FFF2-40B4-BE49-F238E27FC236}">
                  <a16:creationId xmlns:a16="http://schemas.microsoft.com/office/drawing/2014/main" id="{93482A4A-518E-CDC1-94A8-970E572DA7C6}"/>
                </a:ext>
              </a:extLst>
            </p:cNvPr>
            <p:cNvSpPr/>
            <p:nvPr/>
          </p:nvSpPr>
          <p:spPr>
            <a:xfrm>
              <a:off x="5034675" y="3549000"/>
              <a:ext cx="13675" cy="1004525"/>
            </a:xfrm>
            <a:custGeom>
              <a:avLst/>
              <a:gdLst/>
              <a:ahLst/>
              <a:cxnLst/>
              <a:rect l="l" t="t" r="r" b="b"/>
              <a:pathLst>
                <a:path w="547" h="40181" extrusionOk="0">
                  <a:moveTo>
                    <a:pt x="1" y="0"/>
                  </a:moveTo>
                  <a:lnTo>
                    <a:pt x="1" y="40181"/>
                  </a:lnTo>
                  <a:lnTo>
                    <a:pt x="547" y="40181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3" name="Google Shape;3687;p64">
              <a:extLst>
                <a:ext uri="{FF2B5EF4-FFF2-40B4-BE49-F238E27FC236}">
                  <a16:creationId xmlns:a16="http://schemas.microsoft.com/office/drawing/2014/main" id="{DE82BD65-6803-0288-10CE-51C6D0F36159}"/>
                </a:ext>
              </a:extLst>
            </p:cNvPr>
            <p:cNvSpPr/>
            <p:nvPr/>
          </p:nvSpPr>
          <p:spPr>
            <a:xfrm>
              <a:off x="3883900" y="4445825"/>
              <a:ext cx="13700" cy="209775"/>
            </a:xfrm>
            <a:custGeom>
              <a:avLst/>
              <a:gdLst/>
              <a:ahLst/>
              <a:cxnLst/>
              <a:rect l="l" t="t" r="r" b="b"/>
              <a:pathLst>
                <a:path w="548" h="8391" extrusionOk="0">
                  <a:moveTo>
                    <a:pt x="1" y="1"/>
                  </a:moveTo>
                  <a:lnTo>
                    <a:pt x="1" y="8390"/>
                  </a:lnTo>
                  <a:lnTo>
                    <a:pt x="547" y="8390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4" name="Google Shape;3688;p64">
              <a:extLst>
                <a:ext uri="{FF2B5EF4-FFF2-40B4-BE49-F238E27FC236}">
                  <a16:creationId xmlns:a16="http://schemas.microsoft.com/office/drawing/2014/main" id="{EF52877D-A39E-524A-54E1-3FF256299114}"/>
                </a:ext>
              </a:extLst>
            </p:cNvPr>
            <p:cNvSpPr/>
            <p:nvPr/>
          </p:nvSpPr>
          <p:spPr>
            <a:xfrm>
              <a:off x="3005550" y="4067325"/>
              <a:ext cx="13700" cy="511925"/>
            </a:xfrm>
            <a:custGeom>
              <a:avLst/>
              <a:gdLst/>
              <a:ahLst/>
              <a:cxnLst/>
              <a:rect l="l" t="t" r="r" b="b"/>
              <a:pathLst>
                <a:path w="548" h="20477" extrusionOk="0">
                  <a:moveTo>
                    <a:pt x="1" y="1"/>
                  </a:moveTo>
                  <a:lnTo>
                    <a:pt x="1" y="20477"/>
                  </a:lnTo>
                  <a:lnTo>
                    <a:pt x="547" y="20477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5" name="Google Shape;3689;p64">
              <a:extLst>
                <a:ext uri="{FF2B5EF4-FFF2-40B4-BE49-F238E27FC236}">
                  <a16:creationId xmlns:a16="http://schemas.microsoft.com/office/drawing/2014/main" id="{3DF59DA6-0B40-5224-283C-FE7DF544A558}"/>
                </a:ext>
              </a:extLst>
            </p:cNvPr>
            <p:cNvSpPr/>
            <p:nvPr/>
          </p:nvSpPr>
          <p:spPr>
            <a:xfrm>
              <a:off x="4566975" y="4538250"/>
              <a:ext cx="13675" cy="103675"/>
            </a:xfrm>
            <a:custGeom>
              <a:avLst/>
              <a:gdLst/>
              <a:ahLst/>
              <a:cxnLst/>
              <a:rect l="l" t="t" r="r" b="b"/>
              <a:pathLst>
                <a:path w="547" h="4147" extrusionOk="0">
                  <a:moveTo>
                    <a:pt x="1" y="0"/>
                  </a:moveTo>
                  <a:lnTo>
                    <a:pt x="1" y="4147"/>
                  </a:lnTo>
                  <a:lnTo>
                    <a:pt x="547" y="41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6" name="Google Shape;3690;p64">
              <a:extLst>
                <a:ext uri="{FF2B5EF4-FFF2-40B4-BE49-F238E27FC236}">
                  <a16:creationId xmlns:a16="http://schemas.microsoft.com/office/drawing/2014/main" id="{779AEFCF-3A2E-8A1C-427B-74AD7BF096D7}"/>
                </a:ext>
              </a:extLst>
            </p:cNvPr>
            <p:cNvSpPr/>
            <p:nvPr/>
          </p:nvSpPr>
          <p:spPr>
            <a:xfrm>
              <a:off x="4566975" y="4294750"/>
              <a:ext cx="13675" cy="211375"/>
            </a:xfrm>
            <a:custGeom>
              <a:avLst/>
              <a:gdLst/>
              <a:ahLst/>
              <a:cxnLst/>
              <a:rect l="l" t="t" r="r" b="b"/>
              <a:pathLst>
                <a:path w="547" h="8455" extrusionOk="0">
                  <a:moveTo>
                    <a:pt x="1" y="0"/>
                  </a:moveTo>
                  <a:lnTo>
                    <a:pt x="1" y="8454"/>
                  </a:lnTo>
                  <a:lnTo>
                    <a:pt x="547" y="8454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7" name="Google Shape;3691;p64">
              <a:extLst>
                <a:ext uri="{FF2B5EF4-FFF2-40B4-BE49-F238E27FC236}">
                  <a16:creationId xmlns:a16="http://schemas.microsoft.com/office/drawing/2014/main" id="{09FD4523-87D5-1A39-5835-74C0D58F64A3}"/>
                </a:ext>
              </a:extLst>
            </p:cNvPr>
            <p:cNvSpPr/>
            <p:nvPr/>
          </p:nvSpPr>
          <p:spPr>
            <a:xfrm>
              <a:off x="3883900" y="4236075"/>
              <a:ext cx="13700" cy="114150"/>
            </a:xfrm>
            <a:custGeom>
              <a:avLst/>
              <a:gdLst/>
              <a:ahLst/>
              <a:cxnLst/>
              <a:rect l="l" t="t" r="r" b="b"/>
              <a:pathLst>
                <a:path w="548" h="4566" extrusionOk="0">
                  <a:moveTo>
                    <a:pt x="1" y="1"/>
                  </a:moveTo>
                  <a:lnTo>
                    <a:pt x="1" y="4565"/>
                  </a:lnTo>
                  <a:lnTo>
                    <a:pt x="547" y="4565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8" name="Google Shape;3692;p64">
              <a:extLst>
                <a:ext uri="{FF2B5EF4-FFF2-40B4-BE49-F238E27FC236}">
                  <a16:creationId xmlns:a16="http://schemas.microsoft.com/office/drawing/2014/main" id="{A6298A45-1AF2-8F63-B704-D3B291000DCF}"/>
                </a:ext>
              </a:extLst>
            </p:cNvPr>
            <p:cNvSpPr/>
            <p:nvPr/>
          </p:nvSpPr>
          <p:spPr>
            <a:xfrm>
              <a:off x="5312725" y="3703300"/>
              <a:ext cx="12875" cy="208950"/>
            </a:xfrm>
            <a:custGeom>
              <a:avLst/>
              <a:gdLst/>
              <a:ahLst/>
              <a:cxnLst/>
              <a:rect l="l" t="t" r="r" b="b"/>
              <a:pathLst>
                <a:path w="515" h="8358" extrusionOk="0">
                  <a:moveTo>
                    <a:pt x="0" y="0"/>
                  </a:moveTo>
                  <a:lnTo>
                    <a:pt x="0" y="8358"/>
                  </a:lnTo>
                  <a:lnTo>
                    <a:pt x="515" y="8358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9" name="Google Shape;3693;p64">
              <a:extLst>
                <a:ext uri="{FF2B5EF4-FFF2-40B4-BE49-F238E27FC236}">
                  <a16:creationId xmlns:a16="http://schemas.microsoft.com/office/drawing/2014/main" id="{61D19093-3541-AD42-DF23-91C256F165BD}"/>
                </a:ext>
              </a:extLst>
            </p:cNvPr>
            <p:cNvSpPr/>
            <p:nvPr/>
          </p:nvSpPr>
          <p:spPr>
            <a:xfrm>
              <a:off x="5578725" y="3255675"/>
              <a:ext cx="13675" cy="1019000"/>
            </a:xfrm>
            <a:custGeom>
              <a:avLst/>
              <a:gdLst/>
              <a:ahLst/>
              <a:cxnLst/>
              <a:rect l="l" t="t" r="r" b="b"/>
              <a:pathLst>
                <a:path w="547" h="40760" extrusionOk="0">
                  <a:moveTo>
                    <a:pt x="0" y="1"/>
                  </a:moveTo>
                  <a:lnTo>
                    <a:pt x="0" y="40760"/>
                  </a:lnTo>
                  <a:lnTo>
                    <a:pt x="547" y="40760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0" name="Google Shape;3694;p64">
              <a:extLst>
                <a:ext uri="{FF2B5EF4-FFF2-40B4-BE49-F238E27FC236}">
                  <a16:creationId xmlns:a16="http://schemas.microsoft.com/office/drawing/2014/main" id="{9CC058CF-730D-4245-0F91-D7EFA2CF9309}"/>
                </a:ext>
              </a:extLst>
            </p:cNvPr>
            <p:cNvSpPr/>
            <p:nvPr/>
          </p:nvSpPr>
          <p:spPr>
            <a:xfrm>
              <a:off x="2379550" y="3351300"/>
              <a:ext cx="13675" cy="246750"/>
            </a:xfrm>
            <a:custGeom>
              <a:avLst/>
              <a:gdLst/>
              <a:ahLst/>
              <a:cxnLst/>
              <a:rect l="l" t="t" r="r" b="b"/>
              <a:pathLst>
                <a:path w="547" h="9870" extrusionOk="0">
                  <a:moveTo>
                    <a:pt x="1" y="1"/>
                  </a:moveTo>
                  <a:lnTo>
                    <a:pt x="1" y="9869"/>
                  </a:lnTo>
                  <a:lnTo>
                    <a:pt x="547" y="9869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1" name="Google Shape;3695;p64">
              <a:extLst>
                <a:ext uri="{FF2B5EF4-FFF2-40B4-BE49-F238E27FC236}">
                  <a16:creationId xmlns:a16="http://schemas.microsoft.com/office/drawing/2014/main" id="{22079EBB-84EF-EBCD-F5B4-544782F210BD}"/>
                </a:ext>
              </a:extLst>
            </p:cNvPr>
            <p:cNvSpPr/>
            <p:nvPr/>
          </p:nvSpPr>
          <p:spPr>
            <a:xfrm>
              <a:off x="4804850" y="284745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0"/>
                  </a:moveTo>
                  <a:lnTo>
                    <a:pt x="0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2" name="Google Shape;3696;p64">
              <a:extLst>
                <a:ext uri="{FF2B5EF4-FFF2-40B4-BE49-F238E27FC236}">
                  <a16:creationId xmlns:a16="http://schemas.microsoft.com/office/drawing/2014/main" id="{220B8174-439B-32D1-773E-BB70B7A3CD34}"/>
                </a:ext>
              </a:extLst>
            </p:cNvPr>
            <p:cNvSpPr/>
            <p:nvPr/>
          </p:nvSpPr>
          <p:spPr>
            <a:xfrm>
              <a:off x="4797600" y="2840200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7" y="7266"/>
                  </a:lnTo>
                  <a:lnTo>
                    <a:pt x="3087" y="7008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3" name="Google Shape;3697;p64">
              <a:extLst>
                <a:ext uri="{FF2B5EF4-FFF2-40B4-BE49-F238E27FC236}">
                  <a16:creationId xmlns:a16="http://schemas.microsoft.com/office/drawing/2014/main" id="{FD828BAE-033A-0D16-10C8-AD96C8A452C7}"/>
                </a:ext>
              </a:extLst>
            </p:cNvPr>
            <p:cNvSpPr/>
            <p:nvPr/>
          </p:nvSpPr>
          <p:spPr>
            <a:xfrm>
              <a:off x="3151025" y="1597825"/>
              <a:ext cx="1674725" cy="363250"/>
            </a:xfrm>
            <a:custGeom>
              <a:avLst/>
              <a:gdLst/>
              <a:ahLst/>
              <a:cxnLst/>
              <a:rect l="l" t="t" r="r" b="b"/>
              <a:pathLst>
                <a:path w="66989" h="14530" extrusionOk="0">
                  <a:moveTo>
                    <a:pt x="0" y="0"/>
                  </a:moveTo>
                  <a:lnTo>
                    <a:pt x="0" y="14530"/>
                  </a:lnTo>
                  <a:lnTo>
                    <a:pt x="66989" y="14530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4" name="Google Shape;3698;p64">
              <a:extLst>
                <a:ext uri="{FF2B5EF4-FFF2-40B4-BE49-F238E27FC236}">
                  <a16:creationId xmlns:a16="http://schemas.microsoft.com/office/drawing/2014/main" id="{2DC54D8A-B945-3051-CF2B-5DF225B2374B}"/>
                </a:ext>
              </a:extLst>
            </p:cNvPr>
            <p:cNvSpPr/>
            <p:nvPr/>
          </p:nvSpPr>
          <p:spPr>
            <a:xfrm>
              <a:off x="3143775" y="1591400"/>
              <a:ext cx="1688425" cy="376100"/>
            </a:xfrm>
            <a:custGeom>
              <a:avLst/>
              <a:gdLst/>
              <a:ahLst/>
              <a:cxnLst/>
              <a:rect l="l" t="t" r="r" b="b"/>
              <a:pathLst>
                <a:path w="67537" h="15044" extrusionOk="0">
                  <a:moveTo>
                    <a:pt x="66990" y="547"/>
                  </a:moveTo>
                  <a:lnTo>
                    <a:pt x="66990" y="14498"/>
                  </a:lnTo>
                  <a:lnTo>
                    <a:pt x="547" y="14498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5" name="Google Shape;3699;p64">
              <a:extLst>
                <a:ext uri="{FF2B5EF4-FFF2-40B4-BE49-F238E27FC236}">
                  <a16:creationId xmlns:a16="http://schemas.microsoft.com/office/drawing/2014/main" id="{070A8F89-308E-1ED9-6D6A-209EBB72EE32}"/>
                </a:ext>
              </a:extLst>
            </p:cNvPr>
            <p:cNvSpPr/>
            <p:nvPr/>
          </p:nvSpPr>
          <p:spPr>
            <a:xfrm>
              <a:off x="4804850" y="383990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6" name="Google Shape;3700;p64">
              <a:extLst>
                <a:ext uri="{FF2B5EF4-FFF2-40B4-BE49-F238E27FC236}">
                  <a16:creationId xmlns:a16="http://schemas.microsoft.com/office/drawing/2014/main" id="{7390F330-37F9-6546-551E-849651B2C782}"/>
                </a:ext>
              </a:extLst>
            </p:cNvPr>
            <p:cNvSpPr/>
            <p:nvPr/>
          </p:nvSpPr>
          <p:spPr>
            <a:xfrm>
              <a:off x="4797600" y="38326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7008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7" name="Google Shape;3701;p64">
              <a:extLst>
                <a:ext uri="{FF2B5EF4-FFF2-40B4-BE49-F238E27FC236}">
                  <a16:creationId xmlns:a16="http://schemas.microsoft.com/office/drawing/2014/main" id="{5FAFBFC9-7E88-E5D0-F489-4CC769D870C6}"/>
                </a:ext>
              </a:extLst>
            </p:cNvPr>
            <p:cNvSpPr/>
            <p:nvPr/>
          </p:nvSpPr>
          <p:spPr>
            <a:xfrm>
              <a:off x="3102800" y="383990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8" name="Google Shape;3702;p64">
              <a:extLst>
                <a:ext uri="{FF2B5EF4-FFF2-40B4-BE49-F238E27FC236}">
                  <a16:creationId xmlns:a16="http://schemas.microsoft.com/office/drawing/2014/main" id="{23DD686A-6D42-2105-290E-89C9F8B81DBD}"/>
                </a:ext>
              </a:extLst>
            </p:cNvPr>
            <p:cNvSpPr/>
            <p:nvPr/>
          </p:nvSpPr>
          <p:spPr>
            <a:xfrm>
              <a:off x="3095575" y="38326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9" name="Google Shape;3703;p64">
              <a:extLst>
                <a:ext uri="{FF2B5EF4-FFF2-40B4-BE49-F238E27FC236}">
                  <a16:creationId xmlns:a16="http://schemas.microsoft.com/office/drawing/2014/main" id="{41078824-FC4C-857C-6577-1554EB8DB39F}"/>
                </a:ext>
              </a:extLst>
            </p:cNvPr>
            <p:cNvSpPr/>
            <p:nvPr/>
          </p:nvSpPr>
          <p:spPr>
            <a:xfrm>
              <a:off x="3093150" y="1874275"/>
              <a:ext cx="63525" cy="167975"/>
            </a:xfrm>
            <a:custGeom>
              <a:avLst/>
              <a:gdLst/>
              <a:ahLst/>
              <a:cxnLst/>
              <a:rect l="l" t="t" r="r" b="b"/>
              <a:pathLst>
                <a:path w="2541" h="6719" extrusionOk="0">
                  <a:moveTo>
                    <a:pt x="1" y="0"/>
                  </a:moveTo>
                  <a:lnTo>
                    <a:pt x="1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0" name="Google Shape;3704;p64">
              <a:extLst>
                <a:ext uri="{FF2B5EF4-FFF2-40B4-BE49-F238E27FC236}">
                  <a16:creationId xmlns:a16="http://schemas.microsoft.com/office/drawing/2014/main" id="{7D77014B-81F0-32C3-BE50-BFFC51ABAF1E}"/>
                </a:ext>
              </a:extLst>
            </p:cNvPr>
            <p:cNvSpPr/>
            <p:nvPr/>
          </p:nvSpPr>
          <p:spPr>
            <a:xfrm>
              <a:off x="3086725" y="186702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15" y="6751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6" y="7266"/>
                  </a:lnTo>
                  <a:lnTo>
                    <a:pt x="3086" y="7008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1" name="Google Shape;3705;p64">
              <a:extLst>
                <a:ext uri="{FF2B5EF4-FFF2-40B4-BE49-F238E27FC236}">
                  <a16:creationId xmlns:a16="http://schemas.microsoft.com/office/drawing/2014/main" id="{13338236-C521-83F1-C54E-B4AC9CAEFEB1}"/>
                </a:ext>
              </a:extLst>
            </p:cNvPr>
            <p:cNvSpPr/>
            <p:nvPr/>
          </p:nvSpPr>
          <p:spPr>
            <a:xfrm>
              <a:off x="3093150" y="3349700"/>
              <a:ext cx="63525" cy="167975"/>
            </a:xfrm>
            <a:custGeom>
              <a:avLst/>
              <a:gdLst/>
              <a:ahLst/>
              <a:cxnLst/>
              <a:rect l="l" t="t" r="r" b="b"/>
              <a:pathLst>
                <a:path w="2541" h="6719" extrusionOk="0">
                  <a:moveTo>
                    <a:pt x="1" y="1"/>
                  </a:moveTo>
                  <a:lnTo>
                    <a:pt x="1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2" name="Google Shape;3706;p64">
              <a:extLst>
                <a:ext uri="{FF2B5EF4-FFF2-40B4-BE49-F238E27FC236}">
                  <a16:creationId xmlns:a16="http://schemas.microsoft.com/office/drawing/2014/main" id="{46E484AF-C320-DC72-45D4-47EB9F008442}"/>
                </a:ext>
              </a:extLst>
            </p:cNvPr>
            <p:cNvSpPr/>
            <p:nvPr/>
          </p:nvSpPr>
          <p:spPr>
            <a:xfrm>
              <a:off x="3086725" y="33432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19"/>
                  </a:lnTo>
                  <a:lnTo>
                    <a:pt x="515" y="6719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6976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3" name="Google Shape;3707;p64">
              <a:extLst>
                <a:ext uri="{FF2B5EF4-FFF2-40B4-BE49-F238E27FC236}">
                  <a16:creationId xmlns:a16="http://schemas.microsoft.com/office/drawing/2014/main" id="{28BB5C3E-9347-2C22-DBA9-498B78DFBD3D}"/>
                </a:ext>
              </a:extLst>
            </p:cNvPr>
            <p:cNvSpPr/>
            <p:nvPr/>
          </p:nvSpPr>
          <p:spPr>
            <a:xfrm>
              <a:off x="3093150" y="2846650"/>
              <a:ext cx="63525" cy="167975"/>
            </a:xfrm>
            <a:custGeom>
              <a:avLst/>
              <a:gdLst/>
              <a:ahLst/>
              <a:cxnLst/>
              <a:rect l="l" t="t" r="r" b="b"/>
              <a:pathLst>
                <a:path w="2541" h="6719" extrusionOk="0">
                  <a:moveTo>
                    <a:pt x="1" y="0"/>
                  </a:moveTo>
                  <a:lnTo>
                    <a:pt x="1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4" name="Google Shape;3708;p64">
              <a:extLst>
                <a:ext uri="{FF2B5EF4-FFF2-40B4-BE49-F238E27FC236}">
                  <a16:creationId xmlns:a16="http://schemas.microsoft.com/office/drawing/2014/main" id="{28E83C7D-234D-E530-F1A9-093B341F1ADE}"/>
                </a:ext>
              </a:extLst>
            </p:cNvPr>
            <p:cNvSpPr/>
            <p:nvPr/>
          </p:nvSpPr>
          <p:spPr>
            <a:xfrm>
              <a:off x="3086725" y="2839400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19"/>
                  </a:lnTo>
                  <a:lnTo>
                    <a:pt x="515" y="6719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5" name="Google Shape;3709;p64">
              <a:extLst>
                <a:ext uri="{FF2B5EF4-FFF2-40B4-BE49-F238E27FC236}">
                  <a16:creationId xmlns:a16="http://schemas.microsoft.com/office/drawing/2014/main" id="{5CA4E2EA-EA76-C6D9-4B81-EFED0A42F904}"/>
                </a:ext>
              </a:extLst>
            </p:cNvPr>
            <p:cNvSpPr/>
            <p:nvPr/>
          </p:nvSpPr>
          <p:spPr>
            <a:xfrm>
              <a:off x="4820925" y="1874275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0"/>
                  </a:moveTo>
                  <a:lnTo>
                    <a:pt x="0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6" name="Google Shape;3710;p64">
              <a:extLst>
                <a:ext uri="{FF2B5EF4-FFF2-40B4-BE49-F238E27FC236}">
                  <a16:creationId xmlns:a16="http://schemas.microsoft.com/office/drawing/2014/main" id="{F9FD6B9C-3052-DCA2-2509-081E05C21072}"/>
                </a:ext>
              </a:extLst>
            </p:cNvPr>
            <p:cNvSpPr/>
            <p:nvPr/>
          </p:nvSpPr>
          <p:spPr>
            <a:xfrm>
              <a:off x="4813675" y="186702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72" y="547"/>
                  </a:moveTo>
                  <a:lnTo>
                    <a:pt x="2572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7" y="7266"/>
                  </a:lnTo>
                  <a:lnTo>
                    <a:pt x="3087" y="7008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7" name="Google Shape;3711;p64">
              <a:extLst>
                <a:ext uri="{FF2B5EF4-FFF2-40B4-BE49-F238E27FC236}">
                  <a16:creationId xmlns:a16="http://schemas.microsoft.com/office/drawing/2014/main" id="{A35607DE-E5FE-09C5-D6FF-B68CD057044C}"/>
                </a:ext>
              </a:extLst>
            </p:cNvPr>
            <p:cNvSpPr/>
            <p:nvPr/>
          </p:nvSpPr>
          <p:spPr>
            <a:xfrm>
              <a:off x="4820925" y="334970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8" name="Google Shape;3712;p64">
              <a:extLst>
                <a:ext uri="{FF2B5EF4-FFF2-40B4-BE49-F238E27FC236}">
                  <a16:creationId xmlns:a16="http://schemas.microsoft.com/office/drawing/2014/main" id="{8F721C3B-3B96-089B-F560-8E90DBB240E7}"/>
                </a:ext>
              </a:extLst>
            </p:cNvPr>
            <p:cNvSpPr/>
            <p:nvPr/>
          </p:nvSpPr>
          <p:spPr>
            <a:xfrm>
              <a:off x="4813675" y="33432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72" y="547"/>
                  </a:moveTo>
                  <a:lnTo>
                    <a:pt x="2572" y="6719"/>
                  </a:lnTo>
                  <a:lnTo>
                    <a:pt x="547" y="6719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6976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9" name="Google Shape;3713;p64">
              <a:extLst>
                <a:ext uri="{FF2B5EF4-FFF2-40B4-BE49-F238E27FC236}">
                  <a16:creationId xmlns:a16="http://schemas.microsoft.com/office/drawing/2014/main" id="{19BC0FCD-10A5-E3AE-87BA-3404584FC05B}"/>
                </a:ext>
              </a:extLst>
            </p:cNvPr>
            <p:cNvSpPr/>
            <p:nvPr/>
          </p:nvSpPr>
          <p:spPr>
            <a:xfrm>
              <a:off x="3093150" y="2358850"/>
              <a:ext cx="63525" cy="168775"/>
            </a:xfrm>
            <a:custGeom>
              <a:avLst/>
              <a:gdLst/>
              <a:ahLst/>
              <a:cxnLst/>
              <a:rect l="l" t="t" r="r" b="b"/>
              <a:pathLst>
                <a:path w="2541" h="6751" extrusionOk="0">
                  <a:moveTo>
                    <a:pt x="1" y="0"/>
                  </a:moveTo>
                  <a:lnTo>
                    <a:pt x="1" y="6751"/>
                  </a:lnTo>
                  <a:lnTo>
                    <a:pt x="2540" y="675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0" name="Google Shape;3714;p64">
              <a:extLst>
                <a:ext uri="{FF2B5EF4-FFF2-40B4-BE49-F238E27FC236}">
                  <a16:creationId xmlns:a16="http://schemas.microsoft.com/office/drawing/2014/main" id="{D9F7C806-E7D0-3219-7B39-343B94EB2FCE}"/>
                </a:ext>
              </a:extLst>
            </p:cNvPr>
            <p:cNvSpPr/>
            <p:nvPr/>
          </p:nvSpPr>
          <p:spPr>
            <a:xfrm>
              <a:off x="3086725" y="2352425"/>
              <a:ext cx="77175" cy="181625"/>
            </a:xfrm>
            <a:custGeom>
              <a:avLst/>
              <a:gdLst/>
              <a:ahLst/>
              <a:cxnLst/>
              <a:rect l="l" t="t" r="r" b="b"/>
              <a:pathLst>
                <a:path w="3087" h="7265" extrusionOk="0">
                  <a:moveTo>
                    <a:pt x="2540" y="547"/>
                  </a:moveTo>
                  <a:lnTo>
                    <a:pt x="2540" y="6718"/>
                  </a:lnTo>
                  <a:lnTo>
                    <a:pt x="515" y="6718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1" name="Google Shape;3715;p64">
              <a:extLst>
                <a:ext uri="{FF2B5EF4-FFF2-40B4-BE49-F238E27FC236}">
                  <a16:creationId xmlns:a16="http://schemas.microsoft.com/office/drawing/2014/main" id="{013B806E-3464-D6F4-F4D0-C8888DC8DF58}"/>
                </a:ext>
              </a:extLst>
            </p:cNvPr>
            <p:cNvSpPr/>
            <p:nvPr/>
          </p:nvSpPr>
          <p:spPr>
            <a:xfrm>
              <a:off x="4820925" y="2358850"/>
              <a:ext cx="63500" cy="168775"/>
            </a:xfrm>
            <a:custGeom>
              <a:avLst/>
              <a:gdLst/>
              <a:ahLst/>
              <a:cxnLst/>
              <a:rect l="l" t="t" r="r" b="b"/>
              <a:pathLst>
                <a:path w="2540" h="6751" extrusionOk="0">
                  <a:moveTo>
                    <a:pt x="0" y="0"/>
                  </a:moveTo>
                  <a:lnTo>
                    <a:pt x="0" y="6751"/>
                  </a:lnTo>
                  <a:lnTo>
                    <a:pt x="2540" y="675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2" name="Google Shape;3716;p64">
              <a:extLst>
                <a:ext uri="{FF2B5EF4-FFF2-40B4-BE49-F238E27FC236}">
                  <a16:creationId xmlns:a16="http://schemas.microsoft.com/office/drawing/2014/main" id="{F0A19C77-5085-E789-FA83-53907C0A9BB5}"/>
                </a:ext>
              </a:extLst>
            </p:cNvPr>
            <p:cNvSpPr/>
            <p:nvPr/>
          </p:nvSpPr>
          <p:spPr>
            <a:xfrm>
              <a:off x="4813675" y="2352425"/>
              <a:ext cx="77175" cy="181625"/>
            </a:xfrm>
            <a:custGeom>
              <a:avLst/>
              <a:gdLst/>
              <a:ahLst/>
              <a:cxnLst/>
              <a:rect l="l" t="t" r="r" b="b"/>
              <a:pathLst>
                <a:path w="3087" h="7265" extrusionOk="0">
                  <a:moveTo>
                    <a:pt x="2572" y="547"/>
                  </a:moveTo>
                  <a:lnTo>
                    <a:pt x="2572" y="6718"/>
                  </a:lnTo>
                  <a:lnTo>
                    <a:pt x="547" y="6718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7008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3" name="Google Shape;3717;p64">
              <a:extLst>
                <a:ext uri="{FF2B5EF4-FFF2-40B4-BE49-F238E27FC236}">
                  <a16:creationId xmlns:a16="http://schemas.microsoft.com/office/drawing/2014/main" id="{DC72CF5C-BA8C-F22A-3FDD-A9387240F8BD}"/>
                </a:ext>
              </a:extLst>
            </p:cNvPr>
            <p:cNvSpPr/>
            <p:nvPr/>
          </p:nvSpPr>
          <p:spPr>
            <a:xfrm>
              <a:off x="3151025" y="1781050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0"/>
                  </a:moveTo>
                  <a:lnTo>
                    <a:pt x="0" y="14498"/>
                  </a:lnTo>
                  <a:lnTo>
                    <a:pt x="66989" y="14498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4" name="Google Shape;3718;p64">
              <a:extLst>
                <a:ext uri="{FF2B5EF4-FFF2-40B4-BE49-F238E27FC236}">
                  <a16:creationId xmlns:a16="http://schemas.microsoft.com/office/drawing/2014/main" id="{C8932FD1-02E6-512F-0801-2CEEB6230313}"/>
                </a:ext>
              </a:extLst>
            </p:cNvPr>
            <p:cNvSpPr/>
            <p:nvPr/>
          </p:nvSpPr>
          <p:spPr>
            <a:xfrm>
              <a:off x="3143775" y="1773825"/>
              <a:ext cx="1688425" cy="376900"/>
            </a:xfrm>
            <a:custGeom>
              <a:avLst/>
              <a:gdLst/>
              <a:ahLst/>
              <a:cxnLst/>
              <a:rect l="l" t="t" r="r" b="b"/>
              <a:pathLst>
                <a:path w="67537" h="15076" extrusionOk="0">
                  <a:moveTo>
                    <a:pt x="66990" y="547"/>
                  </a:moveTo>
                  <a:lnTo>
                    <a:pt x="66990" y="14529"/>
                  </a:lnTo>
                  <a:lnTo>
                    <a:pt x="547" y="14529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76"/>
                  </a:lnTo>
                  <a:lnTo>
                    <a:pt x="67536" y="15076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5" name="Google Shape;3719;p64">
              <a:extLst>
                <a:ext uri="{FF2B5EF4-FFF2-40B4-BE49-F238E27FC236}">
                  <a16:creationId xmlns:a16="http://schemas.microsoft.com/office/drawing/2014/main" id="{CE2568E7-9841-AA36-8C29-5CE59C95FBB9}"/>
                </a:ext>
              </a:extLst>
            </p:cNvPr>
            <p:cNvSpPr/>
            <p:nvPr/>
          </p:nvSpPr>
          <p:spPr>
            <a:xfrm>
              <a:off x="3505400" y="1873475"/>
              <a:ext cx="95650" cy="177600"/>
            </a:xfrm>
            <a:custGeom>
              <a:avLst/>
              <a:gdLst/>
              <a:ahLst/>
              <a:cxnLst/>
              <a:rect l="l" t="t" r="r" b="b"/>
              <a:pathLst>
                <a:path w="3826" h="7104" extrusionOk="0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6" name="Google Shape;3720;p64">
              <a:extLst>
                <a:ext uri="{FF2B5EF4-FFF2-40B4-BE49-F238E27FC236}">
                  <a16:creationId xmlns:a16="http://schemas.microsoft.com/office/drawing/2014/main" id="{3C911778-1D9A-455F-39B0-9085EF70D38D}"/>
                </a:ext>
              </a:extLst>
            </p:cNvPr>
            <p:cNvSpPr/>
            <p:nvPr/>
          </p:nvSpPr>
          <p:spPr>
            <a:xfrm>
              <a:off x="3498175" y="1867025"/>
              <a:ext cx="109325" cy="190500"/>
            </a:xfrm>
            <a:custGeom>
              <a:avLst/>
              <a:gdLst/>
              <a:ahLst/>
              <a:cxnLst/>
              <a:rect l="l" t="t" r="r" b="b"/>
              <a:pathLst>
                <a:path w="4373" h="7620" extrusionOk="0">
                  <a:moveTo>
                    <a:pt x="3826" y="515"/>
                  </a:moveTo>
                  <a:lnTo>
                    <a:pt x="3826" y="7105"/>
                  </a:lnTo>
                  <a:lnTo>
                    <a:pt x="547" y="7105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4372" y="7619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7" name="Google Shape;3721;p64">
              <a:extLst>
                <a:ext uri="{FF2B5EF4-FFF2-40B4-BE49-F238E27FC236}">
                  <a16:creationId xmlns:a16="http://schemas.microsoft.com/office/drawing/2014/main" id="{C016A74B-8583-5D5A-7E42-59A25F0F1653}"/>
                </a:ext>
              </a:extLst>
            </p:cNvPr>
            <p:cNvSpPr/>
            <p:nvPr/>
          </p:nvSpPr>
          <p:spPr>
            <a:xfrm>
              <a:off x="3358350" y="1873475"/>
              <a:ext cx="95650" cy="177600"/>
            </a:xfrm>
            <a:custGeom>
              <a:avLst/>
              <a:gdLst/>
              <a:ahLst/>
              <a:cxnLst/>
              <a:rect l="l" t="t" r="r" b="b"/>
              <a:pathLst>
                <a:path w="3826" h="7104" extrusionOk="0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8" name="Google Shape;3722;p64">
              <a:extLst>
                <a:ext uri="{FF2B5EF4-FFF2-40B4-BE49-F238E27FC236}">
                  <a16:creationId xmlns:a16="http://schemas.microsoft.com/office/drawing/2014/main" id="{551CB7E3-97D6-ED64-6722-F28D13948D7A}"/>
                </a:ext>
              </a:extLst>
            </p:cNvPr>
            <p:cNvSpPr/>
            <p:nvPr/>
          </p:nvSpPr>
          <p:spPr>
            <a:xfrm>
              <a:off x="3351925" y="1867025"/>
              <a:ext cx="108500" cy="190500"/>
            </a:xfrm>
            <a:custGeom>
              <a:avLst/>
              <a:gdLst/>
              <a:ahLst/>
              <a:cxnLst/>
              <a:rect l="l" t="t" r="r" b="b"/>
              <a:pathLst>
                <a:path w="4340" h="7620" extrusionOk="0">
                  <a:moveTo>
                    <a:pt x="3825" y="515"/>
                  </a:moveTo>
                  <a:lnTo>
                    <a:pt x="3825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4340" y="7619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9" name="Google Shape;3723;p64">
              <a:extLst>
                <a:ext uri="{FF2B5EF4-FFF2-40B4-BE49-F238E27FC236}">
                  <a16:creationId xmlns:a16="http://schemas.microsoft.com/office/drawing/2014/main" id="{139FEBF3-08F0-1388-4EBF-EEE5A065ED59}"/>
                </a:ext>
              </a:extLst>
            </p:cNvPr>
            <p:cNvSpPr/>
            <p:nvPr/>
          </p:nvSpPr>
          <p:spPr>
            <a:xfrm>
              <a:off x="3231375" y="1873475"/>
              <a:ext cx="76375" cy="177600"/>
            </a:xfrm>
            <a:custGeom>
              <a:avLst/>
              <a:gdLst/>
              <a:ahLst/>
              <a:cxnLst/>
              <a:rect l="l" t="t" r="r" b="b"/>
              <a:pathLst>
                <a:path w="3055" h="7104" extrusionOk="0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0" name="Google Shape;3724;p64">
              <a:extLst>
                <a:ext uri="{FF2B5EF4-FFF2-40B4-BE49-F238E27FC236}">
                  <a16:creationId xmlns:a16="http://schemas.microsoft.com/office/drawing/2014/main" id="{16D15F60-8369-6FA4-5138-0427A26A34E4}"/>
                </a:ext>
              </a:extLst>
            </p:cNvPr>
            <p:cNvSpPr/>
            <p:nvPr/>
          </p:nvSpPr>
          <p:spPr>
            <a:xfrm>
              <a:off x="3224950" y="1867025"/>
              <a:ext cx="89225" cy="190500"/>
            </a:xfrm>
            <a:custGeom>
              <a:avLst/>
              <a:gdLst/>
              <a:ahLst/>
              <a:cxnLst/>
              <a:rect l="l" t="t" r="r" b="b"/>
              <a:pathLst>
                <a:path w="3569" h="7620" extrusionOk="0">
                  <a:moveTo>
                    <a:pt x="3022" y="515"/>
                  </a:moveTo>
                  <a:lnTo>
                    <a:pt x="3022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3568" y="7619"/>
                  </a:lnTo>
                  <a:lnTo>
                    <a:pt x="3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1" name="Google Shape;3725;p64">
              <a:extLst>
                <a:ext uri="{FF2B5EF4-FFF2-40B4-BE49-F238E27FC236}">
                  <a16:creationId xmlns:a16="http://schemas.microsoft.com/office/drawing/2014/main" id="{107813F0-B0FA-FEC3-8779-F2E623195D1A}"/>
                </a:ext>
              </a:extLst>
            </p:cNvPr>
            <p:cNvSpPr/>
            <p:nvPr/>
          </p:nvSpPr>
          <p:spPr>
            <a:xfrm>
              <a:off x="3651675" y="1873475"/>
              <a:ext cx="95650" cy="177600"/>
            </a:xfrm>
            <a:custGeom>
              <a:avLst/>
              <a:gdLst/>
              <a:ahLst/>
              <a:cxnLst/>
              <a:rect l="l" t="t" r="r" b="b"/>
              <a:pathLst>
                <a:path w="3826" h="7104" extrusionOk="0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2" name="Google Shape;3726;p64">
              <a:extLst>
                <a:ext uri="{FF2B5EF4-FFF2-40B4-BE49-F238E27FC236}">
                  <a16:creationId xmlns:a16="http://schemas.microsoft.com/office/drawing/2014/main" id="{912238C9-222A-85F0-657C-0465BB2BD1AE}"/>
                </a:ext>
              </a:extLst>
            </p:cNvPr>
            <p:cNvSpPr/>
            <p:nvPr/>
          </p:nvSpPr>
          <p:spPr>
            <a:xfrm>
              <a:off x="3645225" y="1867025"/>
              <a:ext cx="108525" cy="190500"/>
            </a:xfrm>
            <a:custGeom>
              <a:avLst/>
              <a:gdLst/>
              <a:ahLst/>
              <a:cxnLst/>
              <a:rect l="l" t="t" r="r" b="b"/>
              <a:pathLst>
                <a:path w="4341" h="7620" extrusionOk="0">
                  <a:moveTo>
                    <a:pt x="3826" y="515"/>
                  </a:moveTo>
                  <a:lnTo>
                    <a:pt x="3826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1" y="1"/>
                  </a:moveTo>
                  <a:lnTo>
                    <a:pt x="1" y="7619"/>
                  </a:lnTo>
                  <a:lnTo>
                    <a:pt x="4340" y="7619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3" name="Google Shape;3727;p64">
              <a:extLst>
                <a:ext uri="{FF2B5EF4-FFF2-40B4-BE49-F238E27FC236}">
                  <a16:creationId xmlns:a16="http://schemas.microsoft.com/office/drawing/2014/main" id="{EB1A033C-6ABD-0516-1009-2515E7125125}"/>
                </a:ext>
              </a:extLst>
            </p:cNvPr>
            <p:cNvSpPr/>
            <p:nvPr/>
          </p:nvSpPr>
          <p:spPr>
            <a:xfrm>
              <a:off x="3797925" y="1873475"/>
              <a:ext cx="587450" cy="177600"/>
            </a:xfrm>
            <a:custGeom>
              <a:avLst/>
              <a:gdLst/>
              <a:ahLst/>
              <a:cxnLst/>
              <a:rect l="l" t="t" r="r" b="b"/>
              <a:pathLst>
                <a:path w="23498" h="7104" extrusionOk="0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4" name="Google Shape;3728;p64">
              <a:extLst>
                <a:ext uri="{FF2B5EF4-FFF2-40B4-BE49-F238E27FC236}">
                  <a16:creationId xmlns:a16="http://schemas.microsoft.com/office/drawing/2014/main" id="{C7F8124F-D964-20F0-CF3C-C079B10D90E3}"/>
                </a:ext>
              </a:extLst>
            </p:cNvPr>
            <p:cNvSpPr/>
            <p:nvPr/>
          </p:nvSpPr>
          <p:spPr>
            <a:xfrm>
              <a:off x="3791500" y="1867025"/>
              <a:ext cx="600325" cy="190500"/>
            </a:xfrm>
            <a:custGeom>
              <a:avLst/>
              <a:gdLst/>
              <a:ahLst/>
              <a:cxnLst/>
              <a:rect l="l" t="t" r="r" b="b"/>
              <a:pathLst>
                <a:path w="24013" h="7620" extrusionOk="0">
                  <a:moveTo>
                    <a:pt x="23498" y="515"/>
                  </a:moveTo>
                  <a:lnTo>
                    <a:pt x="23498" y="7105"/>
                  </a:lnTo>
                  <a:lnTo>
                    <a:pt x="547" y="7105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258"/>
                  </a:lnTo>
                  <a:lnTo>
                    <a:pt x="0" y="7619"/>
                  </a:lnTo>
                  <a:lnTo>
                    <a:pt x="24012" y="7619"/>
                  </a:lnTo>
                  <a:lnTo>
                    <a:pt x="240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5" name="Google Shape;3729;p64">
              <a:extLst>
                <a:ext uri="{FF2B5EF4-FFF2-40B4-BE49-F238E27FC236}">
                  <a16:creationId xmlns:a16="http://schemas.microsoft.com/office/drawing/2014/main" id="{D5235482-022C-314A-EE82-13B4AD3BE145}"/>
                </a:ext>
              </a:extLst>
            </p:cNvPr>
            <p:cNvSpPr/>
            <p:nvPr/>
          </p:nvSpPr>
          <p:spPr>
            <a:xfrm>
              <a:off x="4497050" y="1909625"/>
              <a:ext cx="89225" cy="90025"/>
            </a:xfrm>
            <a:custGeom>
              <a:avLst/>
              <a:gdLst/>
              <a:ahLst/>
              <a:cxnLst/>
              <a:rect l="l" t="t" r="r" b="b"/>
              <a:pathLst>
                <a:path w="3569" h="3601" extrusionOk="0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97"/>
                    <a:pt x="805" y="3601"/>
                    <a:pt x="1801" y="3601"/>
                  </a:cubicBezTo>
                  <a:cubicBezTo>
                    <a:pt x="2765" y="3601"/>
                    <a:pt x="3569" y="2797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6" name="Google Shape;3730;p64">
              <a:extLst>
                <a:ext uri="{FF2B5EF4-FFF2-40B4-BE49-F238E27FC236}">
                  <a16:creationId xmlns:a16="http://schemas.microsoft.com/office/drawing/2014/main" id="{D672F7D5-C694-D914-2687-B40D784D7BE8}"/>
                </a:ext>
              </a:extLst>
            </p:cNvPr>
            <p:cNvSpPr/>
            <p:nvPr/>
          </p:nvSpPr>
          <p:spPr>
            <a:xfrm>
              <a:off x="4490625" y="1903200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47"/>
                  </a:moveTo>
                  <a:cubicBezTo>
                    <a:pt x="2894" y="547"/>
                    <a:pt x="3569" y="1222"/>
                    <a:pt x="3569" y="2058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190" y="3568"/>
                    <a:pt x="515" y="2893"/>
                    <a:pt x="515" y="2058"/>
                  </a:cubicBezTo>
                  <a:cubicBezTo>
                    <a:pt x="515" y="1222"/>
                    <a:pt x="1190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33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7" name="Google Shape;3731;p64">
              <a:extLst>
                <a:ext uri="{FF2B5EF4-FFF2-40B4-BE49-F238E27FC236}">
                  <a16:creationId xmlns:a16="http://schemas.microsoft.com/office/drawing/2014/main" id="{BE6E4BF4-78CF-2646-3552-67D62CD3ACEA}"/>
                </a:ext>
              </a:extLst>
            </p:cNvPr>
            <p:cNvSpPr/>
            <p:nvPr/>
          </p:nvSpPr>
          <p:spPr>
            <a:xfrm>
              <a:off x="4672250" y="1909625"/>
              <a:ext cx="89225" cy="90025"/>
            </a:xfrm>
            <a:custGeom>
              <a:avLst/>
              <a:gdLst/>
              <a:ahLst/>
              <a:cxnLst/>
              <a:rect l="l" t="t" r="r" b="b"/>
              <a:pathLst>
                <a:path w="3569" h="3601" extrusionOk="0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97"/>
                    <a:pt x="804" y="3601"/>
                    <a:pt x="1801" y="3601"/>
                  </a:cubicBezTo>
                  <a:cubicBezTo>
                    <a:pt x="2797" y="3601"/>
                    <a:pt x="3568" y="2797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8" name="Google Shape;3732;p64">
              <a:extLst>
                <a:ext uri="{FF2B5EF4-FFF2-40B4-BE49-F238E27FC236}">
                  <a16:creationId xmlns:a16="http://schemas.microsoft.com/office/drawing/2014/main" id="{A5257287-BF2C-1B2F-DFEB-9E1FEED7D58F}"/>
                </a:ext>
              </a:extLst>
            </p:cNvPr>
            <p:cNvSpPr/>
            <p:nvPr/>
          </p:nvSpPr>
          <p:spPr>
            <a:xfrm>
              <a:off x="4665825" y="1903200"/>
              <a:ext cx="102875" cy="102875"/>
            </a:xfrm>
            <a:custGeom>
              <a:avLst/>
              <a:gdLst/>
              <a:ahLst/>
              <a:cxnLst/>
              <a:rect l="l" t="t" r="r" b="b"/>
              <a:pathLst>
                <a:path w="4115" h="4115" extrusionOk="0">
                  <a:moveTo>
                    <a:pt x="2058" y="547"/>
                  </a:moveTo>
                  <a:cubicBezTo>
                    <a:pt x="2893" y="547"/>
                    <a:pt x="3568" y="1222"/>
                    <a:pt x="3568" y="2058"/>
                  </a:cubicBezTo>
                  <a:cubicBezTo>
                    <a:pt x="3568" y="2893"/>
                    <a:pt x="2893" y="3568"/>
                    <a:pt x="2058" y="3568"/>
                  </a:cubicBezTo>
                  <a:cubicBezTo>
                    <a:pt x="1222" y="3568"/>
                    <a:pt x="515" y="2893"/>
                    <a:pt x="515" y="2058"/>
                  </a:cubicBezTo>
                  <a:cubicBezTo>
                    <a:pt x="515" y="1222"/>
                    <a:pt x="1222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0" y="0"/>
                    <a:pt x="0" y="933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9" name="Google Shape;3733;p64">
              <a:extLst>
                <a:ext uri="{FF2B5EF4-FFF2-40B4-BE49-F238E27FC236}">
                  <a16:creationId xmlns:a16="http://schemas.microsoft.com/office/drawing/2014/main" id="{AED44713-030B-BAB4-A71E-3EDBFA6E2552}"/>
                </a:ext>
              </a:extLst>
            </p:cNvPr>
            <p:cNvSpPr/>
            <p:nvPr/>
          </p:nvSpPr>
          <p:spPr>
            <a:xfrm>
              <a:off x="4235900" y="1909625"/>
              <a:ext cx="89225" cy="90025"/>
            </a:xfrm>
            <a:custGeom>
              <a:avLst/>
              <a:gdLst/>
              <a:ahLst/>
              <a:cxnLst/>
              <a:rect l="l" t="t" r="r" b="b"/>
              <a:pathLst>
                <a:path w="3569" h="3601" extrusionOk="0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97"/>
                    <a:pt x="804" y="3601"/>
                    <a:pt x="1800" y="3601"/>
                  </a:cubicBezTo>
                  <a:cubicBezTo>
                    <a:pt x="2764" y="3601"/>
                    <a:pt x="3568" y="2797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0" name="Google Shape;3734;p64">
              <a:extLst>
                <a:ext uri="{FF2B5EF4-FFF2-40B4-BE49-F238E27FC236}">
                  <a16:creationId xmlns:a16="http://schemas.microsoft.com/office/drawing/2014/main" id="{DC8C80A9-D49B-5277-B52B-48E945B130D0}"/>
                </a:ext>
              </a:extLst>
            </p:cNvPr>
            <p:cNvSpPr/>
            <p:nvPr/>
          </p:nvSpPr>
          <p:spPr>
            <a:xfrm>
              <a:off x="4229450" y="1903200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47"/>
                  </a:moveTo>
                  <a:cubicBezTo>
                    <a:pt x="2894" y="547"/>
                    <a:pt x="3569" y="1222"/>
                    <a:pt x="3569" y="2058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222" y="3568"/>
                    <a:pt x="515" y="2893"/>
                    <a:pt x="515" y="2058"/>
                  </a:cubicBezTo>
                  <a:cubicBezTo>
                    <a:pt x="515" y="1222"/>
                    <a:pt x="1222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33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1" name="Google Shape;3735;p64">
              <a:extLst>
                <a:ext uri="{FF2B5EF4-FFF2-40B4-BE49-F238E27FC236}">
                  <a16:creationId xmlns:a16="http://schemas.microsoft.com/office/drawing/2014/main" id="{5D551EDD-0B66-37E7-A3B2-AFD5D03172C4}"/>
                </a:ext>
              </a:extLst>
            </p:cNvPr>
            <p:cNvSpPr/>
            <p:nvPr/>
          </p:nvSpPr>
          <p:spPr>
            <a:xfrm>
              <a:off x="3214500" y="2143475"/>
              <a:ext cx="1546975" cy="124600"/>
            </a:xfrm>
            <a:custGeom>
              <a:avLst/>
              <a:gdLst/>
              <a:ahLst/>
              <a:cxnLst/>
              <a:rect l="l" t="t" r="r" b="b"/>
              <a:pathLst>
                <a:path w="61879" h="4984" extrusionOk="0">
                  <a:moveTo>
                    <a:pt x="1" y="1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2" name="Google Shape;3736;p64">
              <a:extLst>
                <a:ext uri="{FF2B5EF4-FFF2-40B4-BE49-F238E27FC236}">
                  <a16:creationId xmlns:a16="http://schemas.microsoft.com/office/drawing/2014/main" id="{CC0C61DA-7065-96BD-17F1-992AEF750535}"/>
                </a:ext>
              </a:extLst>
            </p:cNvPr>
            <p:cNvSpPr/>
            <p:nvPr/>
          </p:nvSpPr>
          <p:spPr>
            <a:xfrm>
              <a:off x="3207275" y="2137050"/>
              <a:ext cx="1561425" cy="137450"/>
            </a:xfrm>
            <a:custGeom>
              <a:avLst/>
              <a:gdLst/>
              <a:ahLst/>
              <a:cxnLst/>
              <a:rect l="l" t="t" r="r" b="b"/>
              <a:pathLst>
                <a:path w="62457" h="5498" extrusionOk="0">
                  <a:moveTo>
                    <a:pt x="61910" y="547"/>
                  </a:moveTo>
                  <a:lnTo>
                    <a:pt x="61910" y="4951"/>
                  </a:lnTo>
                  <a:lnTo>
                    <a:pt x="547" y="4951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3" name="Google Shape;3737;p64">
              <a:extLst>
                <a:ext uri="{FF2B5EF4-FFF2-40B4-BE49-F238E27FC236}">
                  <a16:creationId xmlns:a16="http://schemas.microsoft.com/office/drawing/2014/main" id="{326EA45D-45A5-E838-2C9C-B1DEB5CDD2CE}"/>
                </a:ext>
              </a:extLst>
            </p:cNvPr>
            <p:cNvSpPr/>
            <p:nvPr/>
          </p:nvSpPr>
          <p:spPr>
            <a:xfrm>
              <a:off x="3151025" y="2268050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0"/>
                  </a:moveTo>
                  <a:lnTo>
                    <a:pt x="0" y="14497"/>
                  </a:lnTo>
                  <a:lnTo>
                    <a:pt x="66989" y="14497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4" name="Google Shape;3738;p64">
              <a:extLst>
                <a:ext uri="{FF2B5EF4-FFF2-40B4-BE49-F238E27FC236}">
                  <a16:creationId xmlns:a16="http://schemas.microsoft.com/office/drawing/2014/main" id="{9CC8A7ED-EC59-A74D-F13C-548D2F58B2FB}"/>
                </a:ext>
              </a:extLst>
            </p:cNvPr>
            <p:cNvSpPr/>
            <p:nvPr/>
          </p:nvSpPr>
          <p:spPr>
            <a:xfrm>
              <a:off x="3143775" y="2260800"/>
              <a:ext cx="1688425" cy="376125"/>
            </a:xfrm>
            <a:custGeom>
              <a:avLst/>
              <a:gdLst/>
              <a:ahLst/>
              <a:cxnLst/>
              <a:rect l="l" t="t" r="r" b="b"/>
              <a:pathLst>
                <a:path w="67537" h="15045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5" name="Google Shape;3739;p64">
              <a:extLst>
                <a:ext uri="{FF2B5EF4-FFF2-40B4-BE49-F238E27FC236}">
                  <a16:creationId xmlns:a16="http://schemas.microsoft.com/office/drawing/2014/main" id="{E0AAE8C0-80D0-C4C1-D454-795618A8A6D9}"/>
                </a:ext>
              </a:extLst>
            </p:cNvPr>
            <p:cNvSpPr/>
            <p:nvPr/>
          </p:nvSpPr>
          <p:spPr>
            <a:xfrm>
              <a:off x="3358350" y="2360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6" name="Google Shape;3740;p64">
              <a:extLst>
                <a:ext uri="{FF2B5EF4-FFF2-40B4-BE49-F238E27FC236}">
                  <a16:creationId xmlns:a16="http://schemas.microsoft.com/office/drawing/2014/main" id="{800F98FF-B146-917B-C0FA-A3338824AD6C}"/>
                </a:ext>
              </a:extLst>
            </p:cNvPr>
            <p:cNvSpPr/>
            <p:nvPr/>
          </p:nvSpPr>
          <p:spPr>
            <a:xfrm>
              <a:off x="3351925" y="2354025"/>
              <a:ext cx="108500" cy="190475"/>
            </a:xfrm>
            <a:custGeom>
              <a:avLst/>
              <a:gdLst/>
              <a:ahLst/>
              <a:cxnLst/>
              <a:rect l="l" t="t" r="r" b="b"/>
              <a:pathLst>
                <a:path w="4340" h="7619" extrusionOk="0">
                  <a:moveTo>
                    <a:pt x="3825" y="515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4340" y="761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7" name="Google Shape;3741;p64">
              <a:extLst>
                <a:ext uri="{FF2B5EF4-FFF2-40B4-BE49-F238E27FC236}">
                  <a16:creationId xmlns:a16="http://schemas.microsoft.com/office/drawing/2014/main" id="{8EC95B20-8375-E1BD-3D1E-23BA5D1E8299}"/>
                </a:ext>
              </a:extLst>
            </p:cNvPr>
            <p:cNvSpPr/>
            <p:nvPr/>
          </p:nvSpPr>
          <p:spPr>
            <a:xfrm>
              <a:off x="3651675" y="2360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5" y="7105"/>
                  </a:lnTo>
                  <a:lnTo>
                    <a:pt x="3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8" name="Google Shape;3742;p64">
              <a:extLst>
                <a:ext uri="{FF2B5EF4-FFF2-40B4-BE49-F238E27FC236}">
                  <a16:creationId xmlns:a16="http://schemas.microsoft.com/office/drawing/2014/main" id="{FBD74D68-872D-F9FE-AF8A-23BE18B956B2}"/>
                </a:ext>
              </a:extLst>
            </p:cNvPr>
            <p:cNvSpPr/>
            <p:nvPr/>
          </p:nvSpPr>
          <p:spPr>
            <a:xfrm>
              <a:off x="3645225" y="2354025"/>
              <a:ext cx="108525" cy="190475"/>
            </a:xfrm>
            <a:custGeom>
              <a:avLst/>
              <a:gdLst/>
              <a:ahLst/>
              <a:cxnLst/>
              <a:rect l="l" t="t" r="r" b="b"/>
              <a:pathLst>
                <a:path w="4341" h="7619" extrusionOk="0">
                  <a:moveTo>
                    <a:pt x="3826" y="515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1" y="0"/>
                  </a:moveTo>
                  <a:lnTo>
                    <a:pt x="1" y="7619"/>
                  </a:lnTo>
                  <a:lnTo>
                    <a:pt x="4340" y="761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9" name="Google Shape;3743;p64">
              <a:extLst>
                <a:ext uri="{FF2B5EF4-FFF2-40B4-BE49-F238E27FC236}">
                  <a16:creationId xmlns:a16="http://schemas.microsoft.com/office/drawing/2014/main" id="{D7D7B59A-2E2A-B8CB-C729-614378A1DAF3}"/>
                </a:ext>
              </a:extLst>
            </p:cNvPr>
            <p:cNvSpPr/>
            <p:nvPr/>
          </p:nvSpPr>
          <p:spPr>
            <a:xfrm>
              <a:off x="3505400" y="2360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0" name="Google Shape;3744;p64">
              <a:extLst>
                <a:ext uri="{FF2B5EF4-FFF2-40B4-BE49-F238E27FC236}">
                  <a16:creationId xmlns:a16="http://schemas.microsoft.com/office/drawing/2014/main" id="{B18BDF6E-F84C-CB8E-802F-AA4D04F66442}"/>
                </a:ext>
              </a:extLst>
            </p:cNvPr>
            <p:cNvSpPr/>
            <p:nvPr/>
          </p:nvSpPr>
          <p:spPr>
            <a:xfrm>
              <a:off x="3498175" y="2354025"/>
              <a:ext cx="109325" cy="190475"/>
            </a:xfrm>
            <a:custGeom>
              <a:avLst/>
              <a:gdLst/>
              <a:ahLst/>
              <a:cxnLst/>
              <a:rect l="l" t="t" r="r" b="b"/>
              <a:pathLst>
                <a:path w="4373" h="7619" extrusionOk="0">
                  <a:moveTo>
                    <a:pt x="3826" y="515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4372" y="7619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1" name="Google Shape;3745;p64">
              <a:extLst>
                <a:ext uri="{FF2B5EF4-FFF2-40B4-BE49-F238E27FC236}">
                  <a16:creationId xmlns:a16="http://schemas.microsoft.com/office/drawing/2014/main" id="{3364476F-DAE3-69BE-13EE-7E1B8609E538}"/>
                </a:ext>
              </a:extLst>
            </p:cNvPr>
            <p:cNvSpPr/>
            <p:nvPr/>
          </p:nvSpPr>
          <p:spPr>
            <a:xfrm>
              <a:off x="3231375" y="2360450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054" y="7105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2" name="Google Shape;3746;p64">
              <a:extLst>
                <a:ext uri="{FF2B5EF4-FFF2-40B4-BE49-F238E27FC236}">
                  <a16:creationId xmlns:a16="http://schemas.microsoft.com/office/drawing/2014/main" id="{BDBF72B5-2495-88B8-D585-45F1EFF8040F}"/>
                </a:ext>
              </a:extLst>
            </p:cNvPr>
            <p:cNvSpPr/>
            <p:nvPr/>
          </p:nvSpPr>
          <p:spPr>
            <a:xfrm>
              <a:off x="3224950" y="2354025"/>
              <a:ext cx="89225" cy="190475"/>
            </a:xfrm>
            <a:custGeom>
              <a:avLst/>
              <a:gdLst/>
              <a:ahLst/>
              <a:cxnLst/>
              <a:rect l="l" t="t" r="r" b="b"/>
              <a:pathLst>
                <a:path w="3569" h="7619" extrusionOk="0">
                  <a:moveTo>
                    <a:pt x="3022" y="515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3568" y="7619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3" name="Google Shape;3747;p64">
              <a:extLst>
                <a:ext uri="{FF2B5EF4-FFF2-40B4-BE49-F238E27FC236}">
                  <a16:creationId xmlns:a16="http://schemas.microsoft.com/office/drawing/2014/main" id="{15F48069-A8D6-E70B-B9B4-8D48E5503FE3}"/>
                </a:ext>
              </a:extLst>
            </p:cNvPr>
            <p:cNvSpPr/>
            <p:nvPr/>
          </p:nvSpPr>
          <p:spPr>
            <a:xfrm>
              <a:off x="3797925" y="2360450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23498" y="7105"/>
                  </a:lnTo>
                  <a:lnTo>
                    <a:pt x="23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4" name="Google Shape;3748;p64">
              <a:extLst>
                <a:ext uri="{FF2B5EF4-FFF2-40B4-BE49-F238E27FC236}">
                  <a16:creationId xmlns:a16="http://schemas.microsoft.com/office/drawing/2014/main" id="{9D6B75E0-C630-BA55-697F-D1363F19CEEB}"/>
                </a:ext>
              </a:extLst>
            </p:cNvPr>
            <p:cNvSpPr/>
            <p:nvPr/>
          </p:nvSpPr>
          <p:spPr>
            <a:xfrm>
              <a:off x="3791500" y="2354025"/>
              <a:ext cx="600325" cy="190475"/>
            </a:xfrm>
            <a:custGeom>
              <a:avLst/>
              <a:gdLst/>
              <a:ahLst/>
              <a:cxnLst/>
              <a:rect l="l" t="t" r="r" b="b"/>
              <a:pathLst>
                <a:path w="24013" h="7619" extrusionOk="0">
                  <a:moveTo>
                    <a:pt x="23498" y="515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15"/>
                  </a:lnTo>
                  <a:close/>
                  <a:moveTo>
                    <a:pt x="0" y="0"/>
                  </a:moveTo>
                  <a:lnTo>
                    <a:pt x="0" y="258"/>
                  </a:lnTo>
                  <a:lnTo>
                    <a:pt x="0" y="7619"/>
                  </a:lnTo>
                  <a:lnTo>
                    <a:pt x="24012" y="7619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5" name="Google Shape;3749;p64">
              <a:extLst>
                <a:ext uri="{FF2B5EF4-FFF2-40B4-BE49-F238E27FC236}">
                  <a16:creationId xmlns:a16="http://schemas.microsoft.com/office/drawing/2014/main" id="{F9B9C367-F5E6-3BB9-530C-C67D0160088A}"/>
                </a:ext>
              </a:extLst>
            </p:cNvPr>
            <p:cNvSpPr/>
            <p:nvPr/>
          </p:nvSpPr>
          <p:spPr>
            <a:xfrm>
              <a:off x="4497050" y="239662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5" y="0"/>
                    <a:pt x="1" y="804"/>
                    <a:pt x="1" y="1800"/>
                  </a:cubicBezTo>
                  <a:cubicBezTo>
                    <a:pt x="1" y="2797"/>
                    <a:pt x="805" y="3568"/>
                    <a:pt x="1801" y="3568"/>
                  </a:cubicBezTo>
                  <a:cubicBezTo>
                    <a:pt x="2765" y="3568"/>
                    <a:pt x="3569" y="2797"/>
                    <a:pt x="3569" y="1800"/>
                  </a:cubicBezTo>
                  <a:cubicBezTo>
                    <a:pt x="3569" y="804"/>
                    <a:pt x="2765" y="0"/>
                    <a:pt x="1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6" name="Google Shape;3750;p64">
              <a:extLst>
                <a:ext uri="{FF2B5EF4-FFF2-40B4-BE49-F238E27FC236}">
                  <a16:creationId xmlns:a16="http://schemas.microsoft.com/office/drawing/2014/main" id="{7A8708C3-1478-904A-ECF8-2BD5F098C6CB}"/>
                </a:ext>
              </a:extLst>
            </p:cNvPr>
            <p:cNvSpPr/>
            <p:nvPr/>
          </p:nvSpPr>
          <p:spPr>
            <a:xfrm>
              <a:off x="4490625" y="2390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222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7" name="Google Shape;3751;p64">
              <a:extLst>
                <a:ext uri="{FF2B5EF4-FFF2-40B4-BE49-F238E27FC236}">
                  <a16:creationId xmlns:a16="http://schemas.microsoft.com/office/drawing/2014/main" id="{60A2F8E6-FFBB-8087-9121-7CC9D4715E30}"/>
                </a:ext>
              </a:extLst>
            </p:cNvPr>
            <p:cNvSpPr/>
            <p:nvPr/>
          </p:nvSpPr>
          <p:spPr>
            <a:xfrm>
              <a:off x="4672250" y="239662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97"/>
                    <a:pt x="804" y="3568"/>
                    <a:pt x="1801" y="3568"/>
                  </a:cubicBezTo>
                  <a:cubicBezTo>
                    <a:pt x="2797" y="3568"/>
                    <a:pt x="3568" y="2797"/>
                    <a:pt x="3568" y="1800"/>
                  </a:cubicBezTo>
                  <a:cubicBezTo>
                    <a:pt x="3568" y="804"/>
                    <a:pt x="2797" y="0"/>
                    <a:pt x="1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8" name="Google Shape;3752;p64">
              <a:extLst>
                <a:ext uri="{FF2B5EF4-FFF2-40B4-BE49-F238E27FC236}">
                  <a16:creationId xmlns:a16="http://schemas.microsoft.com/office/drawing/2014/main" id="{DCE2227D-A69E-6265-811C-F7FBD2633B22}"/>
                </a:ext>
              </a:extLst>
            </p:cNvPr>
            <p:cNvSpPr/>
            <p:nvPr/>
          </p:nvSpPr>
          <p:spPr>
            <a:xfrm>
              <a:off x="4665825" y="2390175"/>
              <a:ext cx="102875" cy="102900"/>
            </a:xfrm>
            <a:custGeom>
              <a:avLst/>
              <a:gdLst/>
              <a:ahLst/>
              <a:cxnLst/>
              <a:rect l="l" t="t" r="r" b="b"/>
              <a:pathLst>
                <a:path w="4115" h="4116" extrusionOk="0">
                  <a:moveTo>
                    <a:pt x="2058" y="515"/>
                  </a:moveTo>
                  <a:cubicBezTo>
                    <a:pt x="2893" y="515"/>
                    <a:pt x="3568" y="1222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9" name="Google Shape;3753;p64">
              <a:extLst>
                <a:ext uri="{FF2B5EF4-FFF2-40B4-BE49-F238E27FC236}">
                  <a16:creationId xmlns:a16="http://schemas.microsoft.com/office/drawing/2014/main" id="{3D68B574-F431-4CF3-C848-797B85204757}"/>
                </a:ext>
              </a:extLst>
            </p:cNvPr>
            <p:cNvSpPr/>
            <p:nvPr/>
          </p:nvSpPr>
          <p:spPr>
            <a:xfrm>
              <a:off x="4235900" y="239662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97"/>
                    <a:pt x="804" y="3568"/>
                    <a:pt x="1800" y="3568"/>
                  </a:cubicBezTo>
                  <a:cubicBezTo>
                    <a:pt x="2764" y="3568"/>
                    <a:pt x="3568" y="2797"/>
                    <a:pt x="3568" y="1800"/>
                  </a:cubicBezTo>
                  <a:cubicBezTo>
                    <a:pt x="3568" y="804"/>
                    <a:pt x="2764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0" name="Google Shape;3754;p64">
              <a:extLst>
                <a:ext uri="{FF2B5EF4-FFF2-40B4-BE49-F238E27FC236}">
                  <a16:creationId xmlns:a16="http://schemas.microsoft.com/office/drawing/2014/main" id="{E4D3398E-7D58-BE43-CA43-BC2A66F1A4A6}"/>
                </a:ext>
              </a:extLst>
            </p:cNvPr>
            <p:cNvSpPr/>
            <p:nvPr/>
          </p:nvSpPr>
          <p:spPr>
            <a:xfrm>
              <a:off x="4229450" y="2390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1" name="Google Shape;3755;p64">
              <a:extLst>
                <a:ext uri="{FF2B5EF4-FFF2-40B4-BE49-F238E27FC236}">
                  <a16:creationId xmlns:a16="http://schemas.microsoft.com/office/drawing/2014/main" id="{26E5ED81-FC6E-A963-F76A-A798FF488B6A}"/>
                </a:ext>
              </a:extLst>
            </p:cNvPr>
            <p:cNvSpPr/>
            <p:nvPr/>
          </p:nvSpPr>
          <p:spPr>
            <a:xfrm>
              <a:off x="3214500" y="2630475"/>
              <a:ext cx="1546975" cy="124575"/>
            </a:xfrm>
            <a:custGeom>
              <a:avLst/>
              <a:gdLst/>
              <a:ahLst/>
              <a:cxnLst/>
              <a:rect l="l" t="t" r="r" b="b"/>
              <a:pathLst>
                <a:path w="61879" h="4983" extrusionOk="0">
                  <a:moveTo>
                    <a:pt x="1" y="0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2" name="Google Shape;3756;p64">
              <a:extLst>
                <a:ext uri="{FF2B5EF4-FFF2-40B4-BE49-F238E27FC236}">
                  <a16:creationId xmlns:a16="http://schemas.microsoft.com/office/drawing/2014/main" id="{AC214EEF-9D35-1497-35DB-1D9C86623017}"/>
                </a:ext>
              </a:extLst>
            </p:cNvPr>
            <p:cNvSpPr/>
            <p:nvPr/>
          </p:nvSpPr>
          <p:spPr>
            <a:xfrm>
              <a:off x="3207275" y="2624050"/>
              <a:ext cx="1561425" cy="137425"/>
            </a:xfrm>
            <a:custGeom>
              <a:avLst/>
              <a:gdLst/>
              <a:ahLst/>
              <a:cxnLst/>
              <a:rect l="l" t="t" r="r" b="b"/>
              <a:pathLst>
                <a:path w="62457" h="5497" extrusionOk="0">
                  <a:moveTo>
                    <a:pt x="61910" y="514"/>
                  </a:moveTo>
                  <a:lnTo>
                    <a:pt x="61910" y="4950"/>
                  </a:lnTo>
                  <a:lnTo>
                    <a:pt x="547" y="4950"/>
                  </a:lnTo>
                  <a:lnTo>
                    <a:pt x="547" y="514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3" name="Google Shape;3757;p64">
              <a:extLst>
                <a:ext uri="{FF2B5EF4-FFF2-40B4-BE49-F238E27FC236}">
                  <a16:creationId xmlns:a16="http://schemas.microsoft.com/office/drawing/2014/main" id="{D2687604-5FFC-160E-AEB4-C1323232DE75}"/>
                </a:ext>
              </a:extLst>
            </p:cNvPr>
            <p:cNvSpPr/>
            <p:nvPr/>
          </p:nvSpPr>
          <p:spPr>
            <a:xfrm>
              <a:off x="3151025" y="2755025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1"/>
                  </a:moveTo>
                  <a:lnTo>
                    <a:pt x="0" y="14498"/>
                  </a:lnTo>
                  <a:lnTo>
                    <a:pt x="66989" y="14498"/>
                  </a:lnTo>
                  <a:lnTo>
                    <a:pt x="66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4" name="Google Shape;3758;p64">
              <a:extLst>
                <a:ext uri="{FF2B5EF4-FFF2-40B4-BE49-F238E27FC236}">
                  <a16:creationId xmlns:a16="http://schemas.microsoft.com/office/drawing/2014/main" id="{CE3CE335-207D-F4FA-18E3-7F94342D59D9}"/>
                </a:ext>
              </a:extLst>
            </p:cNvPr>
            <p:cNvSpPr/>
            <p:nvPr/>
          </p:nvSpPr>
          <p:spPr>
            <a:xfrm>
              <a:off x="3143775" y="2747800"/>
              <a:ext cx="1688425" cy="376100"/>
            </a:xfrm>
            <a:custGeom>
              <a:avLst/>
              <a:gdLst/>
              <a:ahLst/>
              <a:cxnLst/>
              <a:rect l="l" t="t" r="r" b="b"/>
              <a:pathLst>
                <a:path w="67537" h="15044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5" name="Google Shape;3759;p64">
              <a:extLst>
                <a:ext uri="{FF2B5EF4-FFF2-40B4-BE49-F238E27FC236}">
                  <a16:creationId xmlns:a16="http://schemas.microsoft.com/office/drawing/2014/main" id="{BF2FAF4A-914A-AB89-6CA7-A97843BC0FEA}"/>
                </a:ext>
              </a:extLst>
            </p:cNvPr>
            <p:cNvSpPr/>
            <p:nvPr/>
          </p:nvSpPr>
          <p:spPr>
            <a:xfrm>
              <a:off x="3505400" y="2847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6" name="Google Shape;3760;p64">
              <a:extLst>
                <a:ext uri="{FF2B5EF4-FFF2-40B4-BE49-F238E27FC236}">
                  <a16:creationId xmlns:a16="http://schemas.microsoft.com/office/drawing/2014/main" id="{BF28985A-746B-24AD-4989-51EEE1ACD78C}"/>
                </a:ext>
              </a:extLst>
            </p:cNvPr>
            <p:cNvSpPr/>
            <p:nvPr/>
          </p:nvSpPr>
          <p:spPr>
            <a:xfrm>
              <a:off x="3498175" y="2840200"/>
              <a:ext cx="109325" cy="191300"/>
            </a:xfrm>
            <a:custGeom>
              <a:avLst/>
              <a:gdLst/>
              <a:ahLst/>
              <a:cxnLst/>
              <a:rect l="l" t="t" r="r" b="b"/>
              <a:pathLst>
                <a:path w="4373" h="7652" extrusionOk="0">
                  <a:moveTo>
                    <a:pt x="3826" y="547"/>
                  </a:moveTo>
                  <a:lnTo>
                    <a:pt x="3826" y="7137"/>
                  </a:lnTo>
                  <a:lnTo>
                    <a:pt x="547" y="7137"/>
                  </a:lnTo>
                  <a:lnTo>
                    <a:pt x="547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4372" y="7651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7" name="Google Shape;3761;p64">
              <a:extLst>
                <a:ext uri="{FF2B5EF4-FFF2-40B4-BE49-F238E27FC236}">
                  <a16:creationId xmlns:a16="http://schemas.microsoft.com/office/drawing/2014/main" id="{2A1608BE-25E9-197A-9354-2C2A434EC71F}"/>
                </a:ext>
              </a:extLst>
            </p:cNvPr>
            <p:cNvSpPr/>
            <p:nvPr/>
          </p:nvSpPr>
          <p:spPr>
            <a:xfrm>
              <a:off x="3651675" y="2847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8" name="Google Shape;3762;p64">
              <a:extLst>
                <a:ext uri="{FF2B5EF4-FFF2-40B4-BE49-F238E27FC236}">
                  <a16:creationId xmlns:a16="http://schemas.microsoft.com/office/drawing/2014/main" id="{DE922F61-CA38-9883-D2CA-5DA615AF6ACF}"/>
                </a:ext>
              </a:extLst>
            </p:cNvPr>
            <p:cNvSpPr/>
            <p:nvPr/>
          </p:nvSpPr>
          <p:spPr>
            <a:xfrm>
              <a:off x="3645225" y="2840200"/>
              <a:ext cx="108525" cy="191300"/>
            </a:xfrm>
            <a:custGeom>
              <a:avLst/>
              <a:gdLst/>
              <a:ahLst/>
              <a:cxnLst/>
              <a:rect l="l" t="t" r="r" b="b"/>
              <a:pathLst>
                <a:path w="4341" h="7652" extrusionOk="0">
                  <a:moveTo>
                    <a:pt x="3826" y="547"/>
                  </a:moveTo>
                  <a:lnTo>
                    <a:pt x="3826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651"/>
                  </a:lnTo>
                  <a:lnTo>
                    <a:pt x="4340" y="7651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9" name="Google Shape;3763;p64">
              <a:extLst>
                <a:ext uri="{FF2B5EF4-FFF2-40B4-BE49-F238E27FC236}">
                  <a16:creationId xmlns:a16="http://schemas.microsoft.com/office/drawing/2014/main" id="{E88D8FF2-4107-7A74-01EE-C7896D376A51}"/>
                </a:ext>
              </a:extLst>
            </p:cNvPr>
            <p:cNvSpPr/>
            <p:nvPr/>
          </p:nvSpPr>
          <p:spPr>
            <a:xfrm>
              <a:off x="3358350" y="2847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0" name="Google Shape;3764;p64">
              <a:extLst>
                <a:ext uri="{FF2B5EF4-FFF2-40B4-BE49-F238E27FC236}">
                  <a16:creationId xmlns:a16="http://schemas.microsoft.com/office/drawing/2014/main" id="{012439C4-8942-81DF-7F4A-DE55B3211764}"/>
                </a:ext>
              </a:extLst>
            </p:cNvPr>
            <p:cNvSpPr/>
            <p:nvPr/>
          </p:nvSpPr>
          <p:spPr>
            <a:xfrm>
              <a:off x="3351925" y="2840200"/>
              <a:ext cx="108500" cy="191300"/>
            </a:xfrm>
            <a:custGeom>
              <a:avLst/>
              <a:gdLst/>
              <a:ahLst/>
              <a:cxnLst/>
              <a:rect l="l" t="t" r="r" b="b"/>
              <a:pathLst>
                <a:path w="4340" h="7652" extrusionOk="0">
                  <a:moveTo>
                    <a:pt x="3825" y="547"/>
                  </a:moveTo>
                  <a:lnTo>
                    <a:pt x="3825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4340" y="7651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1" name="Google Shape;3765;p64">
              <a:extLst>
                <a:ext uri="{FF2B5EF4-FFF2-40B4-BE49-F238E27FC236}">
                  <a16:creationId xmlns:a16="http://schemas.microsoft.com/office/drawing/2014/main" id="{589CFF4D-999E-21B0-B57C-9600134D23DF}"/>
                </a:ext>
              </a:extLst>
            </p:cNvPr>
            <p:cNvSpPr/>
            <p:nvPr/>
          </p:nvSpPr>
          <p:spPr>
            <a:xfrm>
              <a:off x="3797925" y="2847450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2" name="Google Shape;3766;p64">
              <a:extLst>
                <a:ext uri="{FF2B5EF4-FFF2-40B4-BE49-F238E27FC236}">
                  <a16:creationId xmlns:a16="http://schemas.microsoft.com/office/drawing/2014/main" id="{49A1927D-4DA1-EA68-D666-5D008603EE9F}"/>
                </a:ext>
              </a:extLst>
            </p:cNvPr>
            <p:cNvSpPr/>
            <p:nvPr/>
          </p:nvSpPr>
          <p:spPr>
            <a:xfrm>
              <a:off x="3791500" y="2840200"/>
              <a:ext cx="600325" cy="191300"/>
            </a:xfrm>
            <a:custGeom>
              <a:avLst/>
              <a:gdLst/>
              <a:ahLst/>
              <a:cxnLst/>
              <a:rect l="l" t="t" r="r" b="b"/>
              <a:pathLst>
                <a:path w="24013" h="7652" extrusionOk="0">
                  <a:moveTo>
                    <a:pt x="23498" y="547"/>
                  </a:moveTo>
                  <a:lnTo>
                    <a:pt x="23498" y="7137"/>
                  </a:lnTo>
                  <a:lnTo>
                    <a:pt x="547" y="7137"/>
                  </a:lnTo>
                  <a:lnTo>
                    <a:pt x="547" y="547"/>
                  </a:lnTo>
                  <a:close/>
                  <a:moveTo>
                    <a:pt x="0" y="1"/>
                  </a:moveTo>
                  <a:lnTo>
                    <a:pt x="0" y="290"/>
                  </a:lnTo>
                  <a:lnTo>
                    <a:pt x="0" y="7651"/>
                  </a:lnTo>
                  <a:lnTo>
                    <a:pt x="24012" y="7651"/>
                  </a:lnTo>
                  <a:lnTo>
                    <a:pt x="240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3" name="Google Shape;3767;p64">
              <a:extLst>
                <a:ext uri="{FF2B5EF4-FFF2-40B4-BE49-F238E27FC236}">
                  <a16:creationId xmlns:a16="http://schemas.microsoft.com/office/drawing/2014/main" id="{448D3621-5B2F-78C7-04C9-6C186C711C26}"/>
                </a:ext>
              </a:extLst>
            </p:cNvPr>
            <p:cNvSpPr/>
            <p:nvPr/>
          </p:nvSpPr>
          <p:spPr>
            <a:xfrm>
              <a:off x="3231375" y="2847450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4" name="Google Shape;3768;p64">
              <a:extLst>
                <a:ext uri="{FF2B5EF4-FFF2-40B4-BE49-F238E27FC236}">
                  <a16:creationId xmlns:a16="http://schemas.microsoft.com/office/drawing/2014/main" id="{4C00C851-F98A-6F0C-A7AD-22DC085227E4}"/>
                </a:ext>
              </a:extLst>
            </p:cNvPr>
            <p:cNvSpPr/>
            <p:nvPr/>
          </p:nvSpPr>
          <p:spPr>
            <a:xfrm>
              <a:off x="3224950" y="2840200"/>
              <a:ext cx="89225" cy="191300"/>
            </a:xfrm>
            <a:custGeom>
              <a:avLst/>
              <a:gdLst/>
              <a:ahLst/>
              <a:cxnLst/>
              <a:rect l="l" t="t" r="r" b="b"/>
              <a:pathLst>
                <a:path w="3569" h="7652" extrusionOk="0">
                  <a:moveTo>
                    <a:pt x="3022" y="547"/>
                  </a:moveTo>
                  <a:lnTo>
                    <a:pt x="3022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3568" y="7651"/>
                  </a:lnTo>
                  <a:lnTo>
                    <a:pt x="3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5" name="Google Shape;3769;p64">
              <a:extLst>
                <a:ext uri="{FF2B5EF4-FFF2-40B4-BE49-F238E27FC236}">
                  <a16:creationId xmlns:a16="http://schemas.microsoft.com/office/drawing/2014/main" id="{425CBE32-D46F-83EC-90FB-95146663388F}"/>
                </a:ext>
              </a:extLst>
            </p:cNvPr>
            <p:cNvSpPr/>
            <p:nvPr/>
          </p:nvSpPr>
          <p:spPr>
            <a:xfrm>
              <a:off x="4497050" y="2883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65"/>
                    <a:pt x="805" y="3569"/>
                    <a:pt x="1801" y="3569"/>
                  </a:cubicBezTo>
                  <a:cubicBezTo>
                    <a:pt x="2765" y="3569"/>
                    <a:pt x="3569" y="2765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6" name="Google Shape;3770;p64">
              <a:extLst>
                <a:ext uri="{FF2B5EF4-FFF2-40B4-BE49-F238E27FC236}">
                  <a16:creationId xmlns:a16="http://schemas.microsoft.com/office/drawing/2014/main" id="{79465135-3D81-3748-47B9-61C87407B676}"/>
                </a:ext>
              </a:extLst>
            </p:cNvPr>
            <p:cNvSpPr/>
            <p:nvPr/>
          </p:nvSpPr>
          <p:spPr>
            <a:xfrm>
              <a:off x="4490625" y="2877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222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7" name="Google Shape;3771;p64">
              <a:extLst>
                <a:ext uri="{FF2B5EF4-FFF2-40B4-BE49-F238E27FC236}">
                  <a16:creationId xmlns:a16="http://schemas.microsoft.com/office/drawing/2014/main" id="{23F09852-C78C-6B73-60D8-EDEAE6830C0F}"/>
                </a:ext>
              </a:extLst>
            </p:cNvPr>
            <p:cNvSpPr/>
            <p:nvPr/>
          </p:nvSpPr>
          <p:spPr>
            <a:xfrm>
              <a:off x="4672250" y="2883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1" y="3569"/>
                  </a:cubicBezTo>
                  <a:cubicBezTo>
                    <a:pt x="2797" y="3569"/>
                    <a:pt x="3568" y="2765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8" name="Google Shape;3772;p64">
              <a:extLst>
                <a:ext uri="{FF2B5EF4-FFF2-40B4-BE49-F238E27FC236}">
                  <a16:creationId xmlns:a16="http://schemas.microsoft.com/office/drawing/2014/main" id="{11B65709-5498-A052-AB3C-380FF24F9236}"/>
                </a:ext>
              </a:extLst>
            </p:cNvPr>
            <p:cNvSpPr/>
            <p:nvPr/>
          </p:nvSpPr>
          <p:spPr>
            <a:xfrm>
              <a:off x="4665825" y="2877175"/>
              <a:ext cx="102875" cy="102900"/>
            </a:xfrm>
            <a:custGeom>
              <a:avLst/>
              <a:gdLst/>
              <a:ahLst/>
              <a:cxnLst/>
              <a:rect l="l" t="t" r="r" b="b"/>
              <a:pathLst>
                <a:path w="4115" h="4116" extrusionOk="0">
                  <a:moveTo>
                    <a:pt x="2058" y="515"/>
                  </a:moveTo>
                  <a:cubicBezTo>
                    <a:pt x="2893" y="515"/>
                    <a:pt x="3568" y="1222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9" name="Google Shape;3773;p64">
              <a:extLst>
                <a:ext uri="{FF2B5EF4-FFF2-40B4-BE49-F238E27FC236}">
                  <a16:creationId xmlns:a16="http://schemas.microsoft.com/office/drawing/2014/main" id="{5BEADB3F-5D63-628E-C65B-39686DF01CCE}"/>
                </a:ext>
              </a:extLst>
            </p:cNvPr>
            <p:cNvSpPr/>
            <p:nvPr/>
          </p:nvSpPr>
          <p:spPr>
            <a:xfrm>
              <a:off x="4235900" y="2883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0" y="3569"/>
                  </a:cubicBezTo>
                  <a:cubicBezTo>
                    <a:pt x="2764" y="3569"/>
                    <a:pt x="3568" y="2765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0" name="Google Shape;3774;p64">
              <a:extLst>
                <a:ext uri="{FF2B5EF4-FFF2-40B4-BE49-F238E27FC236}">
                  <a16:creationId xmlns:a16="http://schemas.microsoft.com/office/drawing/2014/main" id="{A15B2595-4ADD-AC3C-7CD2-F40B3BB078E7}"/>
                </a:ext>
              </a:extLst>
            </p:cNvPr>
            <p:cNvSpPr/>
            <p:nvPr/>
          </p:nvSpPr>
          <p:spPr>
            <a:xfrm>
              <a:off x="4229450" y="2877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1" name="Google Shape;3775;p64">
              <a:extLst>
                <a:ext uri="{FF2B5EF4-FFF2-40B4-BE49-F238E27FC236}">
                  <a16:creationId xmlns:a16="http://schemas.microsoft.com/office/drawing/2014/main" id="{9CC92DA3-97C3-1186-9FA4-5407F8D1AC68}"/>
                </a:ext>
              </a:extLst>
            </p:cNvPr>
            <p:cNvSpPr/>
            <p:nvPr/>
          </p:nvSpPr>
          <p:spPr>
            <a:xfrm>
              <a:off x="3214500" y="3117450"/>
              <a:ext cx="1546975" cy="124600"/>
            </a:xfrm>
            <a:custGeom>
              <a:avLst/>
              <a:gdLst/>
              <a:ahLst/>
              <a:cxnLst/>
              <a:rect l="l" t="t" r="r" b="b"/>
              <a:pathLst>
                <a:path w="61879" h="4984" extrusionOk="0">
                  <a:moveTo>
                    <a:pt x="1" y="1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2" name="Google Shape;3776;p64">
              <a:extLst>
                <a:ext uri="{FF2B5EF4-FFF2-40B4-BE49-F238E27FC236}">
                  <a16:creationId xmlns:a16="http://schemas.microsoft.com/office/drawing/2014/main" id="{179EC732-A661-9CCF-F13F-95E6DF47A454}"/>
                </a:ext>
              </a:extLst>
            </p:cNvPr>
            <p:cNvSpPr/>
            <p:nvPr/>
          </p:nvSpPr>
          <p:spPr>
            <a:xfrm>
              <a:off x="3207275" y="3111025"/>
              <a:ext cx="1561425" cy="137450"/>
            </a:xfrm>
            <a:custGeom>
              <a:avLst/>
              <a:gdLst/>
              <a:ahLst/>
              <a:cxnLst/>
              <a:rect l="l" t="t" r="r" b="b"/>
              <a:pathLst>
                <a:path w="62457" h="5498" extrusionOk="0">
                  <a:moveTo>
                    <a:pt x="61910" y="515"/>
                  </a:moveTo>
                  <a:lnTo>
                    <a:pt x="61910" y="4951"/>
                  </a:lnTo>
                  <a:lnTo>
                    <a:pt x="547" y="4951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3" name="Google Shape;3777;p64">
              <a:extLst>
                <a:ext uri="{FF2B5EF4-FFF2-40B4-BE49-F238E27FC236}">
                  <a16:creationId xmlns:a16="http://schemas.microsoft.com/office/drawing/2014/main" id="{2C68F28D-AC34-3672-D08B-B5A154AC9F40}"/>
                </a:ext>
              </a:extLst>
            </p:cNvPr>
            <p:cNvSpPr/>
            <p:nvPr/>
          </p:nvSpPr>
          <p:spPr>
            <a:xfrm>
              <a:off x="3151025" y="3242025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0"/>
                  </a:moveTo>
                  <a:lnTo>
                    <a:pt x="0" y="14497"/>
                  </a:lnTo>
                  <a:lnTo>
                    <a:pt x="66989" y="14497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4" name="Google Shape;3778;p64">
              <a:extLst>
                <a:ext uri="{FF2B5EF4-FFF2-40B4-BE49-F238E27FC236}">
                  <a16:creationId xmlns:a16="http://schemas.microsoft.com/office/drawing/2014/main" id="{4841CCE5-3F36-3641-6D92-6233B3C29EE2}"/>
                </a:ext>
              </a:extLst>
            </p:cNvPr>
            <p:cNvSpPr/>
            <p:nvPr/>
          </p:nvSpPr>
          <p:spPr>
            <a:xfrm>
              <a:off x="3143775" y="3234775"/>
              <a:ext cx="1688425" cy="376125"/>
            </a:xfrm>
            <a:custGeom>
              <a:avLst/>
              <a:gdLst/>
              <a:ahLst/>
              <a:cxnLst/>
              <a:rect l="l" t="t" r="r" b="b"/>
              <a:pathLst>
                <a:path w="67537" h="15045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5" name="Google Shape;3779;p64">
              <a:extLst>
                <a:ext uri="{FF2B5EF4-FFF2-40B4-BE49-F238E27FC236}">
                  <a16:creationId xmlns:a16="http://schemas.microsoft.com/office/drawing/2014/main" id="{09A008A7-ECBC-D91E-75BE-0E9615E9E354}"/>
                </a:ext>
              </a:extLst>
            </p:cNvPr>
            <p:cNvSpPr/>
            <p:nvPr/>
          </p:nvSpPr>
          <p:spPr>
            <a:xfrm>
              <a:off x="3651675" y="3334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5" y="7105"/>
                  </a:lnTo>
                  <a:lnTo>
                    <a:pt x="3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6" name="Google Shape;3780;p64">
              <a:extLst>
                <a:ext uri="{FF2B5EF4-FFF2-40B4-BE49-F238E27FC236}">
                  <a16:creationId xmlns:a16="http://schemas.microsoft.com/office/drawing/2014/main" id="{28DF0B18-A9D6-3532-B178-9B25A6FBD22D}"/>
                </a:ext>
              </a:extLst>
            </p:cNvPr>
            <p:cNvSpPr/>
            <p:nvPr/>
          </p:nvSpPr>
          <p:spPr>
            <a:xfrm>
              <a:off x="3645225" y="3327200"/>
              <a:ext cx="108525" cy="191275"/>
            </a:xfrm>
            <a:custGeom>
              <a:avLst/>
              <a:gdLst/>
              <a:ahLst/>
              <a:cxnLst/>
              <a:rect l="l" t="t" r="r" b="b"/>
              <a:pathLst>
                <a:path w="4341" h="7651" extrusionOk="0">
                  <a:moveTo>
                    <a:pt x="3826" y="547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651"/>
                  </a:lnTo>
                  <a:lnTo>
                    <a:pt x="4340" y="7651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7" name="Google Shape;3781;p64">
              <a:extLst>
                <a:ext uri="{FF2B5EF4-FFF2-40B4-BE49-F238E27FC236}">
                  <a16:creationId xmlns:a16="http://schemas.microsoft.com/office/drawing/2014/main" id="{C342E7D7-D2A2-4675-D775-D104BF65A1AC}"/>
                </a:ext>
              </a:extLst>
            </p:cNvPr>
            <p:cNvSpPr/>
            <p:nvPr/>
          </p:nvSpPr>
          <p:spPr>
            <a:xfrm>
              <a:off x="3358350" y="3334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8" name="Google Shape;3782;p64">
              <a:extLst>
                <a:ext uri="{FF2B5EF4-FFF2-40B4-BE49-F238E27FC236}">
                  <a16:creationId xmlns:a16="http://schemas.microsoft.com/office/drawing/2014/main" id="{61382465-DD4F-8309-FBAA-117B643E5210}"/>
                </a:ext>
              </a:extLst>
            </p:cNvPr>
            <p:cNvSpPr/>
            <p:nvPr/>
          </p:nvSpPr>
          <p:spPr>
            <a:xfrm>
              <a:off x="3351925" y="3327200"/>
              <a:ext cx="108500" cy="191275"/>
            </a:xfrm>
            <a:custGeom>
              <a:avLst/>
              <a:gdLst/>
              <a:ahLst/>
              <a:cxnLst/>
              <a:rect l="l" t="t" r="r" b="b"/>
              <a:pathLst>
                <a:path w="4340" h="7651" extrusionOk="0">
                  <a:moveTo>
                    <a:pt x="3825" y="547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4340" y="7651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9" name="Google Shape;3783;p64">
              <a:extLst>
                <a:ext uri="{FF2B5EF4-FFF2-40B4-BE49-F238E27FC236}">
                  <a16:creationId xmlns:a16="http://schemas.microsoft.com/office/drawing/2014/main" id="{F6721B9E-1DD8-56F4-E718-979B0128262E}"/>
                </a:ext>
              </a:extLst>
            </p:cNvPr>
            <p:cNvSpPr/>
            <p:nvPr/>
          </p:nvSpPr>
          <p:spPr>
            <a:xfrm>
              <a:off x="3505400" y="3334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0" name="Google Shape;3784;p64">
              <a:extLst>
                <a:ext uri="{FF2B5EF4-FFF2-40B4-BE49-F238E27FC236}">
                  <a16:creationId xmlns:a16="http://schemas.microsoft.com/office/drawing/2014/main" id="{4A3C04E8-F6D2-489C-724F-404898EC01E0}"/>
                </a:ext>
              </a:extLst>
            </p:cNvPr>
            <p:cNvSpPr/>
            <p:nvPr/>
          </p:nvSpPr>
          <p:spPr>
            <a:xfrm>
              <a:off x="3498175" y="3327200"/>
              <a:ext cx="109325" cy="191275"/>
            </a:xfrm>
            <a:custGeom>
              <a:avLst/>
              <a:gdLst/>
              <a:ahLst/>
              <a:cxnLst/>
              <a:rect l="l" t="t" r="r" b="b"/>
              <a:pathLst>
                <a:path w="4373" h="7651" extrusionOk="0">
                  <a:moveTo>
                    <a:pt x="3826" y="547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4372" y="7651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1" name="Google Shape;3785;p64">
              <a:extLst>
                <a:ext uri="{FF2B5EF4-FFF2-40B4-BE49-F238E27FC236}">
                  <a16:creationId xmlns:a16="http://schemas.microsoft.com/office/drawing/2014/main" id="{A4FC9A4C-DB69-2373-F2EB-3AC4C981C471}"/>
                </a:ext>
              </a:extLst>
            </p:cNvPr>
            <p:cNvSpPr/>
            <p:nvPr/>
          </p:nvSpPr>
          <p:spPr>
            <a:xfrm>
              <a:off x="3231375" y="3334425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054" y="7105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2" name="Google Shape;3786;p64">
              <a:extLst>
                <a:ext uri="{FF2B5EF4-FFF2-40B4-BE49-F238E27FC236}">
                  <a16:creationId xmlns:a16="http://schemas.microsoft.com/office/drawing/2014/main" id="{A71A91CD-F183-ED21-E3AD-41040C5AD1EE}"/>
                </a:ext>
              </a:extLst>
            </p:cNvPr>
            <p:cNvSpPr/>
            <p:nvPr/>
          </p:nvSpPr>
          <p:spPr>
            <a:xfrm>
              <a:off x="3224950" y="3327200"/>
              <a:ext cx="89225" cy="191275"/>
            </a:xfrm>
            <a:custGeom>
              <a:avLst/>
              <a:gdLst/>
              <a:ahLst/>
              <a:cxnLst/>
              <a:rect l="l" t="t" r="r" b="b"/>
              <a:pathLst>
                <a:path w="3569" h="7651" extrusionOk="0">
                  <a:moveTo>
                    <a:pt x="3022" y="547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3568" y="7651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3" name="Google Shape;3787;p64">
              <a:extLst>
                <a:ext uri="{FF2B5EF4-FFF2-40B4-BE49-F238E27FC236}">
                  <a16:creationId xmlns:a16="http://schemas.microsoft.com/office/drawing/2014/main" id="{35E0B52E-46B1-4171-A5B3-11A632C01C7F}"/>
                </a:ext>
              </a:extLst>
            </p:cNvPr>
            <p:cNvSpPr/>
            <p:nvPr/>
          </p:nvSpPr>
          <p:spPr>
            <a:xfrm>
              <a:off x="3797925" y="3334425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23498" y="7105"/>
                  </a:lnTo>
                  <a:lnTo>
                    <a:pt x="23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4" name="Google Shape;3788;p64">
              <a:extLst>
                <a:ext uri="{FF2B5EF4-FFF2-40B4-BE49-F238E27FC236}">
                  <a16:creationId xmlns:a16="http://schemas.microsoft.com/office/drawing/2014/main" id="{922194C5-081D-5B17-23F1-1C6A30C6646D}"/>
                </a:ext>
              </a:extLst>
            </p:cNvPr>
            <p:cNvSpPr/>
            <p:nvPr/>
          </p:nvSpPr>
          <p:spPr>
            <a:xfrm>
              <a:off x="3791500" y="3327200"/>
              <a:ext cx="600325" cy="191275"/>
            </a:xfrm>
            <a:custGeom>
              <a:avLst/>
              <a:gdLst/>
              <a:ahLst/>
              <a:cxnLst/>
              <a:rect l="l" t="t" r="r" b="b"/>
              <a:pathLst>
                <a:path w="24013" h="7651" extrusionOk="0">
                  <a:moveTo>
                    <a:pt x="23498" y="547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290"/>
                  </a:lnTo>
                  <a:lnTo>
                    <a:pt x="0" y="7651"/>
                  </a:lnTo>
                  <a:lnTo>
                    <a:pt x="24012" y="7651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5" name="Google Shape;3789;p64">
              <a:extLst>
                <a:ext uri="{FF2B5EF4-FFF2-40B4-BE49-F238E27FC236}">
                  <a16:creationId xmlns:a16="http://schemas.microsoft.com/office/drawing/2014/main" id="{1629E2BF-E561-14E1-431E-F360FFE3B977}"/>
                </a:ext>
              </a:extLst>
            </p:cNvPr>
            <p:cNvSpPr/>
            <p:nvPr/>
          </p:nvSpPr>
          <p:spPr>
            <a:xfrm>
              <a:off x="4497050" y="3370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5" y="0"/>
                    <a:pt x="1" y="804"/>
                    <a:pt x="1" y="1800"/>
                  </a:cubicBezTo>
                  <a:cubicBezTo>
                    <a:pt x="1" y="2765"/>
                    <a:pt x="805" y="3568"/>
                    <a:pt x="1801" y="3568"/>
                  </a:cubicBezTo>
                  <a:cubicBezTo>
                    <a:pt x="2765" y="3568"/>
                    <a:pt x="3569" y="2765"/>
                    <a:pt x="3569" y="1800"/>
                  </a:cubicBezTo>
                  <a:cubicBezTo>
                    <a:pt x="3569" y="804"/>
                    <a:pt x="2765" y="0"/>
                    <a:pt x="1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6" name="Google Shape;3790;p64">
              <a:extLst>
                <a:ext uri="{FF2B5EF4-FFF2-40B4-BE49-F238E27FC236}">
                  <a16:creationId xmlns:a16="http://schemas.microsoft.com/office/drawing/2014/main" id="{840BA3DB-A538-081B-1E52-642307AAD7D8}"/>
                </a:ext>
              </a:extLst>
            </p:cNvPr>
            <p:cNvSpPr/>
            <p:nvPr/>
          </p:nvSpPr>
          <p:spPr>
            <a:xfrm>
              <a:off x="4490625" y="3364175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14"/>
                  </a:moveTo>
                  <a:cubicBezTo>
                    <a:pt x="2894" y="514"/>
                    <a:pt x="3569" y="1189"/>
                    <a:pt x="3569" y="2057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190" y="3568"/>
                    <a:pt x="515" y="2893"/>
                    <a:pt x="515" y="2057"/>
                  </a:cubicBezTo>
                  <a:cubicBezTo>
                    <a:pt x="515" y="1189"/>
                    <a:pt x="1190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00"/>
                    <a:pt x="1" y="2057"/>
                  </a:cubicBezTo>
                  <a:cubicBezTo>
                    <a:pt x="1" y="3182"/>
                    <a:pt x="901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7" name="Google Shape;3791;p64">
              <a:extLst>
                <a:ext uri="{FF2B5EF4-FFF2-40B4-BE49-F238E27FC236}">
                  <a16:creationId xmlns:a16="http://schemas.microsoft.com/office/drawing/2014/main" id="{AE3E49BD-FDB9-C508-3B84-6E7342825D55}"/>
                </a:ext>
              </a:extLst>
            </p:cNvPr>
            <p:cNvSpPr/>
            <p:nvPr/>
          </p:nvSpPr>
          <p:spPr>
            <a:xfrm>
              <a:off x="4672250" y="3370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65"/>
                    <a:pt x="804" y="3568"/>
                    <a:pt x="1801" y="3568"/>
                  </a:cubicBezTo>
                  <a:cubicBezTo>
                    <a:pt x="2797" y="3568"/>
                    <a:pt x="3568" y="2765"/>
                    <a:pt x="3568" y="1800"/>
                  </a:cubicBezTo>
                  <a:cubicBezTo>
                    <a:pt x="3568" y="804"/>
                    <a:pt x="2797" y="0"/>
                    <a:pt x="1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8" name="Google Shape;3792;p64">
              <a:extLst>
                <a:ext uri="{FF2B5EF4-FFF2-40B4-BE49-F238E27FC236}">
                  <a16:creationId xmlns:a16="http://schemas.microsoft.com/office/drawing/2014/main" id="{BF5EDEBC-C0D0-A599-21F7-4302FC95AB1E}"/>
                </a:ext>
              </a:extLst>
            </p:cNvPr>
            <p:cNvSpPr/>
            <p:nvPr/>
          </p:nvSpPr>
          <p:spPr>
            <a:xfrm>
              <a:off x="4665825" y="3364175"/>
              <a:ext cx="102875" cy="102875"/>
            </a:xfrm>
            <a:custGeom>
              <a:avLst/>
              <a:gdLst/>
              <a:ahLst/>
              <a:cxnLst/>
              <a:rect l="l" t="t" r="r" b="b"/>
              <a:pathLst>
                <a:path w="4115" h="4115" extrusionOk="0">
                  <a:moveTo>
                    <a:pt x="2058" y="514"/>
                  </a:moveTo>
                  <a:cubicBezTo>
                    <a:pt x="2893" y="514"/>
                    <a:pt x="3568" y="1189"/>
                    <a:pt x="3568" y="2057"/>
                  </a:cubicBezTo>
                  <a:cubicBezTo>
                    <a:pt x="3568" y="2893"/>
                    <a:pt x="2893" y="3568"/>
                    <a:pt x="2058" y="3568"/>
                  </a:cubicBezTo>
                  <a:cubicBezTo>
                    <a:pt x="1222" y="3568"/>
                    <a:pt x="515" y="2893"/>
                    <a:pt x="515" y="2057"/>
                  </a:cubicBezTo>
                  <a:cubicBezTo>
                    <a:pt x="515" y="1189"/>
                    <a:pt x="1222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0" y="0"/>
                    <a:pt x="0" y="900"/>
                    <a:pt x="0" y="2057"/>
                  </a:cubicBezTo>
                  <a:cubicBezTo>
                    <a:pt x="0" y="3182"/>
                    <a:pt x="900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9" name="Google Shape;3793;p64">
              <a:extLst>
                <a:ext uri="{FF2B5EF4-FFF2-40B4-BE49-F238E27FC236}">
                  <a16:creationId xmlns:a16="http://schemas.microsoft.com/office/drawing/2014/main" id="{CFCB47A2-12A5-C2E6-3670-6FA52D0B28CD}"/>
                </a:ext>
              </a:extLst>
            </p:cNvPr>
            <p:cNvSpPr/>
            <p:nvPr/>
          </p:nvSpPr>
          <p:spPr>
            <a:xfrm>
              <a:off x="4235900" y="3370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65"/>
                    <a:pt x="804" y="3568"/>
                    <a:pt x="1800" y="3568"/>
                  </a:cubicBezTo>
                  <a:cubicBezTo>
                    <a:pt x="2764" y="3568"/>
                    <a:pt x="3568" y="2765"/>
                    <a:pt x="3568" y="1800"/>
                  </a:cubicBezTo>
                  <a:cubicBezTo>
                    <a:pt x="3568" y="804"/>
                    <a:pt x="2764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0" name="Google Shape;3794;p64">
              <a:extLst>
                <a:ext uri="{FF2B5EF4-FFF2-40B4-BE49-F238E27FC236}">
                  <a16:creationId xmlns:a16="http://schemas.microsoft.com/office/drawing/2014/main" id="{8823B8D1-7AE6-2723-53A9-07F4466F6957}"/>
                </a:ext>
              </a:extLst>
            </p:cNvPr>
            <p:cNvSpPr/>
            <p:nvPr/>
          </p:nvSpPr>
          <p:spPr>
            <a:xfrm>
              <a:off x="4229450" y="3364175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14"/>
                  </a:moveTo>
                  <a:cubicBezTo>
                    <a:pt x="2894" y="514"/>
                    <a:pt x="3569" y="1189"/>
                    <a:pt x="3569" y="2057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222" y="3568"/>
                    <a:pt x="515" y="2893"/>
                    <a:pt x="515" y="2057"/>
                  </a:cubicBezTo>
                  <a:cubicBezTo>
                    <a:pt x="515" y="1189"/>
                    <a:pt x="1222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00"/>
                    <a:pt x="1" y="2057"/>
                  </a:cubicBezTo>
                  <a:cubicBezTo>
                    <a:pt x="1" y="3182"/>
                    <a:pt x="901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1" name="Google Shape;3795;p64">
              <a:extLst>
                <a:ext uri="{FF2B5EF4-FFF2-40B4-BE49-F238E27FC236}">
                  <a16:creationId xmlns:a16="http://schemas.microsoft.com/office/drawing/2014/main" id="{F4FD768C-C2CE-FDFA-B8EA-1D4F5489A094}"/>
                </a:ext>
              </a:extLst>
            </p:cNvPr>
            <p:cNvSpPr/>
            <p:nvPr/>
          </p:nvSpPr>
          <p:spPr>
            <a:xfrm>
              <a:off x="3214500" y="3604450"/>
              <a:ext cx="1546975" cy="123775"/>
            </a:xfrm>
            <a:custGeom>
              <a:avLst/>
              <a:gdLst/>
              <a:ahLst/>
              <a:cxnLst/>
              <a:rect l="l" t="t" r="r" b="b"/>
              <a:pathLst>
                <a:path w="61879" h="4951" extrusionOk="0">
                  <a:moveTo>
                    <a:pt x="1" y="0"/>
                  </a:moveTo>
                  <a:lnTo>
                    <a:pt x="1" y="4951"/>
                  </a:lnTo>
                  <a:lnTo>
                    <a:pt x="61878" y="4951"/>
                  </a:lnTo>
                  <a:lnTo>
                    <a:pt x="61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2" name="Google Shape;3796;p64">
              <a:extLst>
                <a:ext uri="{FF2B5EF4-FFF2-40B4-BE49-F238E27FC236}">
                  <a16:creationId xmlns:a16="http://schemas.microsoft.com/office/drawing/2014/main" id="{B056F935-6466-CD71-C3BF-E8A49AD59719}"/>
                </a:ext>
              </a:extLst>
            </p:cNvPr>
            <p:cNvSpPr/>
            <p:nvPr/>
          </p:nvSpPr>
          <p:spPr>
            <a:xfrm>
              <a:off x="3207275" y="3598025"/>
              <a:ext cx="1561425" cy="137425"/>
            </a:xfrm>
            <a:custGeom>
              <a:avLst/>
              <a:gdLst/>
              <a:ahLst/>
              <a:cxnLst/>
              <a:rect l="l" t="t" r="r" b="b"/>
              <a:pathLst>
                <a:path w="62457" h="5497" extrusionOk="0">
                  <a:moveTo>
                    <a:pt x="61910" y="514"/>
                  </a:moveTo>
                  <a:lnTo>
                    <a:pt x="61910" y="4950"/>
                  </a:lnTo>
                  <a:lnTo>
                    <a:pt x="547" y="4950"/>
                  </a:lnTo>
                  <a:lnTo>
                    <a:pt x="547" y="514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3" name="Google Shape;3797;p64">
              <a:extLst>
                <a:ext uri="{FF2B5EF4-FFF2-40B4-BE49-F238E27FC236}">
                  <a16:creationId xmlns:a16="http://schemas.microsoft.com/office/drawing/2014/main" id="{1B59F333-E209-FF57-30E9-19DBF1FA4C5F}"/>
                </a:ext>
              </a:extLst>
            </p:cNvPr>
            <p:cNvSpPr/>
            <p:nvPr/>
          </p:nvSpPr>
          <p:spPr>
            <a:xfrm>
              <a:off x="3151025" y="3728200"/>
              <a:ext cx="1674725" cy="363250"/>
            </a:xfrm>
            <a:custGeom>
              <a:avLst/>
              <a:gdLst/>
              <a:ahLst/>
              <a:cxnLst/>
              <a:rect l="l" t="t" r="r" b="b"/>
              <a:pathLst>
                <a:path w="66989" h="14530" extrusionOk="0">
                  <a:moveTo>
                    <a:pt x="0" y="1"/>
                  </a:moveTo>
                  <a:lnTo>
                    <a:pt x="0" y="14530"/>
                  </a:lnTo>
                  <a:lnTo>
                    <a:pt x="66989" y="14530"/>
                  </a:lnTo>
                  <a:lnTo>
                    <a:pt x="66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4" name="Google Shape;3798;p64">
              <a:extLst>
                <a:ext uri="{FF2B5EF4-FFF2-40B4-BE49-F238E27FC236}">
                  <a16:creationId xmlns:a16="http://schemas.microsoft.com/office/drawing/2014/main" id="{7375815F-3B57-5CBC-8001-FF06C2436F02}"/>
                </a:ext>
              </a:extLst>
            </p:cNvPr>
            <p:cNvSpPr/>
            <p:nvPr/>
          </p:nvSpPr>
          <p:spPr>
            <a:xfrm>
              <a:off x="3143775" y="3721775"/>
              <a:ext cx="1688425" cy="376125"/>
            </a:xfrm>
            <a:custGeom>
              <a:avLst/>
              <a:gdLst/>
              <a:ahLst/>
              <a:cxnLst/>
              <a:rect l="l" t="t" r="r" b="b"/>
              <a:pathLst>
                <a:path w="67537" h="15045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5" name="Google Shape;3799;p64">
              <a:extLst>
                <a:ext uri="{FF2B5EF4-FFF2-40B4-BE49-F238E27FC236}">
                  <a16:creationId xmlns:a16="http://schemas.microsoft.com/office/drawing/2014/main" id="{0DCA0D17-5A83-A18C-15F6-7000908FB62A}"/>
                </a:ext>
              </a:extLst>
            </p:cNvPr>
            <p:cNvSpPr/>
            <p:nvPr/>
          </p:nvSpPr>
          <p:spPr>
            <a:xfrm>
              <a:off x="3358350" y="3821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6" name="Google Shape;3800;p64">
              <a:extLst>
                <a:ext uri="{FF2B5EF4-FFF2-40B4-BE49-F238E27FC236}">
                  <a16:creationId xmlns:a16="http://schemas.microsoft.com/office/drawing/2014/main" id="{EFC0A884-51A8-4476-F988-97BCE19A9680}"/>
                </a:ext>
              </a:extLst>
            </p:cNvPr>
            <p:cNvSpPr/>
            <p:nvPr/>
          </p:nvSpPr>
          <p:spPr>
            <a:xfrm>
              <a:off x="3351925" y="3814200"/>
              <a:ext cx="108500" cy="191275"/>
            </a:xfrm>
            <a:custGeom>
              <a:avLst/>
              <a:gdLst/>
              <a:ahLst/>
              <a:cxnLst/>
              <a:rect l="l" t="t" r="r" b="b"/>
              <a:pathLst>
                <a:path w="4340" h="7651" extrusionOk="0">
                  <a:moveTo>
                    <a:pt x="3825" y="546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4340" y="7650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7" name="Google Shape;3801;p64">
              <a:extLst>
                <a:ext uri="{FF2B5EF4-FFF2-40B4-BE49-F238E27FC236}">
                  <a16:creationId xmlns:a16="http://schemas.microsoft.com/office/drawing/2014/main" id="{6F43E27B-9961-1D9A-6115-F08A0B21E0F4}"/>
                </a:ext>
              </a:extLst>
            </p:cNvPr>
            <p:cNvSpPr/>
            <p:nvPr/>
          </p:nvSpPr>
          <p:spPr>
            <a:xfrm>
              <a:off x="3505400" y="3821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8" name="Google Shape;3802;p64">
              <a:extLst>
                <a:ext uri="{FF2B5EF4-FFF2-40B4-BE49-F238E27FC236}">
                  <a16:creationId xmlns:a16="http://schemas.microsoft.com/office/drawing/2014/main" id="{AA65461E-9524-6943-3771-DE1BADDDA5E9}"/>
                </a:ext>
              </a:extLst>
            </p:cNvPr>
            <p:cNvSpPr/>
            <p:nvPr/>
          </p:nvSpPr>
          <p:spPr>
            <a:xfrm>
              <a:off x="3498175" y="3814200"/>
              <a:ext cx="109325" cy="191275"/>
            </a:xfrm>
            <a:custGeom>
              <a:avLst/>
              <a:gdLst/>
              <a:ahLst/>
              <a:cxnLst/>
              <a:rect l="l" t="t" r="r" b="b"/>
              <a:pathLst>
                <a:path w="4373" h="7651" extrusionOk="0">
                  <a:moveTo>
                    <a:pt x="3826" y="546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4372" y="7650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9" name="Google Shape;3803;p64">
              <a:extLst>
                <a:ext uri="{FF2B5EF4-FFF2-40B4-BE49-F238E27FC236}">
                  <a16:creationId xmlns:a16="http://schemas.microsoft.com/office/drawing/2014/main" id="{C22F1D10-3E40-3FD0-89D1-C42465FAE5A8}"/>
                </a:ext>
              </a:extLst>
            </p:cNvPr>
            <p:cNvSpPr/>
            <p:nvPr/>
          </p:nvSpPr>
          <p:spPr>
            <a:xfrm>
              <a:off x="3651675" y="3821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0" name="Google Shape;3804;p64">
              <a:extLst>
                <a:ext uri="{FF2B5EF4-FFF2-40B4-BE49-F238E27FC236}">
                  <a16:creationId xmlns:a16="http://schemas.microsoft.com/office/drawing/2014/main" id="{B1EBF23F-52E9-1115-B69A-58EA61F3EDF2}"/>
                </a:ext>
              </a:extLst>
            </p:cNvPr>
            <p:cNvSpPr/>
            <p:nvPr/>
          </p:nvSpPr>
          <p:spPr>
            <a:xfrm>
              <a:off x="3645225" y="3814200"/>
              <a:ext cx="108525" cy="191275"/>
            </a:xfrm>
            <a:custGeom>
              <a:avLst/>
              <a:gdLst/>
              <a:ahLst/>
              <a:cxnLst/>
              <a:rect l="l" t="t" r="r" b="b"/>
              <a:pathLst>
                <a:path w="4341" h="7651" extrusionOk="0">
                  <a:moveTo>
                    <a:pt x="3826" y="546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1" y="0"/>
                  </a:moveTo>
                  <a:lnTo>
                    <a:pt x="1" y="7650"/>
                  </a:lnTo>
                  <a:lnTo>
                    <a:pt x="4340" y="7650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1" name="Google Shape;3805;p64">
              <a:extLst>
                <a:ext uri="{FF2B5EF4-FFF2-40B4-BE49-F238E27FC236}">
                  <a16:creationId xmlns:a16="http://schemas.microsoft.com/office/drawing/2014/main" id="{34C117BC-0DE4-21BF-F0C8-19113A90BE57}"/>
                </a:ext>
              </a:extLst>
            </p:cNvPr>
            <p:cNvSpPr/>
            <p:nvPr/>
          </p:nvSpPr>
          <p:spPr>
            <a:xfrm>
              <a:off x="3231375" y="3821425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2" name="Google Shape;3806;p64">
              <a:extLst>
                <a:ext uri="{FF2B5EF4-FFF2-40B4-BE49-F238E27FC236}">
                  <a16:creationId xmlns:a16="http://schemas.microsoft.com/office/drawing/2014/main" id="{83AC07D8-948D-9B1F-6270-9F53883591BE}"/>
                </a:ext>
              </a:extLst>
            </p:cNvPr>
            <p:cNvSpPr/>
            <p:nvPr/>
          </p:nvSpPr>
          <p:spPr>
            <a:xfrm>
              <a:off x="3224950" y="3814200"/>
              <a:ext cx="89225" cy="191275"/>
            </a:xfrm>
            <a:custGeom>
              <a:avLst/>
              <a:gdLst/>
              <a:ahLst/>
              <a:cxnLst/>
              <a:rect l="l" t="t" r="r" b="b"/>
              <a:pathLst>
                <a:path w="3569" h="7651" extrusionOk="0">
                  <a:moveTo>
                    <a:pt x="3022" y="546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3568" y="7650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3" name="Google Shape;3807;p64">
              <a:extLst>
                <a:ext uri="{FF2B5EF4-FFF2-40B4-BE49-F238E27FC236}">
                  <a16:creationId xmlns:a16="http://schemas.microsoft.com/office/drawing/2014/main" id="{ED11CE93-8FF3-2FEF-56AD-F3D8D6E85306}"/>
                </a:ext>
              </a:extLst>
            </p:cNvPr>
            <p:cNvSpPr/>
            <p:nvPr/>
          </p:nvSpPr>
          <p:spPr>
            <a:xfrm>
              <a:off x="3797925" y="3821425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4" name="Google Shape;3808;p64">
              <a:extLst>
                <a:ext uri="{FF2B5EF4-FFF2-40B4-BE49-F238E27FC236}">
                  <a16:creationId xmlns:a16="http://schemas.microsoft.com/office/drawing/2014/main" id="{34CE1783-02A0-6942-6094-033F0A50C8D9}"/>
                </a:ext>
              </a:extLst>
            </p:cNvPr>
            <p:cNvSpPr/>
            <p:nvPr/>
          </p:nvSpPr>
          <p:spPr>
            <a:xfrm>
              <a:off x="3791500" y="3814200"/>
              <a:ext cx="600325" cy="191275"/>
            </a:xfrm>
            <a:custGeom>
              <a:avLst/>
              <a:gdLst/>
              <a:ahLst/>
              <a:cxnLst/>
              <a:rect l="l" t="t" r="r" b="b"/>
              <a:pathLst>
                <a:path w="24013" h="7651" extrusionOk="0">
                  <a:moveTo>
                    <a:pt x="23498" y="546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46"/>
                  </a:lnTo>
                  <a:close/>
                  <a:moveTo>
                    <a:pt x="0" y="0"/>
                  </a:moveTo>
                  <a:lnTo>
                    <a:pt x="0" y="289"/>
                  </a:lnTo>
                  <a:lnTo>
                    <a:pt x="0" y="7650"/>
                  </a:lnTo>
                  <a:lnTo>
                    <a:pt x="24012" y="7650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5" name="Google Shape;3809;p64">
              <a:extLst>
                <a:ext uri="{FF2B5EF4-FFF2-40B4-BE49-F238E27FC236}">
                  <a16:creationId xmlns:a16="http://schemas.microsoft.com/office/drawing/2014/main" id="{F8252C45-22C0-6EB7-07C2-4B2429738D83}"/>
                </a:ext>
              </a:extLst>
            </p:cNvPr>
            <p:cNvSpPr/>
            <p:nvPr/>
          </p:nvSpPr>
          <p:spPr>
            <a:xfrm>
              <a:off x="4497050" y="385757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65"/>
                    <a:pt x="805" y="3569"/>
                    <a:pt x="1801" y="3569"/>
                  </a:cubicBezTo>
                  <a:cubicBezTo>
                    <a:pt x="2765" y="3569"/>
                    <a:pt x="3569" y="2765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6" name="Google Shape;3810;p64">
              <a:extLst>
                <a:ext uri="{FF2B5EF4-FFF2-40B4-BE49-F238E27FC236}">
                  <a16:creationId xmlns:a16="http://schemas.microsoft.com/office/drawing/2014/main" id="{EC986F03-17A8-9761-6CD2-55979F00D46F}"/>
                </a:ext>
              </a:extLst>
            </p:cNvPr>
            <p:cNvSpPr/>
            <p:nvPr/>
          </p:nvSpPr>
          <p:spPr>
            <a:xfrm>
              <a:off x="4490625" y="3851150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190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190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7" name="Google Shape;3811;p64">
              <a:extLst>
                <a:ext uri="{FF2B5EF4-FFF2-40B4-BE49-F238E27FC236}">
                  <a16:creationId xmlns:a16="http://schemas.microsoft.com/office/drawing/2014/main" id="{3A9E9382-3E85-E130-CDF6-C9C7C3BC358C}"/>
                </a:ext>
              </a:extLst>
            </p:cNvPr>
            <p:cNvSpPr/>
            <p:nvPr/>
          </p:nvSpPr>
          <p:spPr>
            <a:xfrm>
              <a:off x="4672250" y="385757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1" y="3569"/>
                  </a:cubicBezTo>
                  <a:cubicBezTo>
                    <a:pt x="2797" y="3569"/>
                    <a:pt x="3568" y="2765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8" name="Google Shape;3812;p64">
              <a:extLst>
                <a:ext uri="{FF2B5EF4-FFF2-40B4-BE49-F238E27FC236}">
                  <a16:creationId xmlns:a16="http://schemas.microsoft.com/office/drawing/2014/main" id="{35926593-EC86-01E4-032D-0C254F993B3D}"/>
                </a:ext>
              </a:extLst>
            </p:cNvPr>
            <p:cNvSpPr/>
            <p:nvPr/>
          </p:nvSpPr>
          <p:spPr>
            <a:xfrm>
              <a:off x="4665825" y="3851150"/>
              <a:ext cx="102875" cy="102900"/>
            </a:xfrm>
            <a:custGeom>
              <a:avLst/>
              <a:gdLst/>
              <a:ahLst/>
              <a:cxnLst/>
              <a:rect l="l" t="t" r="r" b="b"/>
              <a:pathLst>
                <a:path w="4115" h="4116" extrusionOk="0">
                  <a:moveTo>
                    <a:pt x="2058" y="515"/>
                  </a:moveTo>
                  <a:cubicBezTo>
                    <a:pt x="2893" y="515"/>
                    <a:pt x="3568" y="1190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190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9" name="Google Shape;3813;p64">
              <a:extLst>
                <a:ext uri="{FF2B5EF4-FFF2-40B4-BE49-F238E27FC236}">
                  <a16:creationId xmlns:a16="http://schemas.microsoft.com/office/drawing/2014/main" id="{366AB713-0313-2F24-D3A4-7D01E49D807B}"/>
                </a:ext>
              </a:extLst>
            </p:cNvPr>
            <p:cNvSpPr/>
            <p:nvPr/>
          </p:nvSpPr>
          <p:spPr>
            <a:xfrm>
              <a:off x="4235900" y="385757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0" y="3569"/>
                  </a:cubicBezTo>
                  <a:cubicBezTo>
                    <a:pt x="2764" y="3569"/>
                    <a:pt x="3568" y="2765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0" name="Google Shape;3814;p64">
              <a:extLst>
                <a:ext uri="{FF2B5EF4-FFF2-40B4-BE49-F238E27FC236}">
                  <a16:creationId xmlns:a16="http://schemas.microsoft.com/office/drawing/2014/main" id="{CDFA580C-71AF-A5B7-BA01-CB71F6ACC1F1}"/>
                </a:ext>
              </a:extLst>
            </p:cNvPr>
            <p:cNvSpPr/>
            <p:nvPr/>
          </p:nvSpPr>
          <p:spPr>
            <a:xfrm>
              <a:off x="4229450" y="3851150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190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190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540233" y="1620750"/>
            <a:ext cx="4206969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THANKS for ATTENTION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4106038" y="706949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Ce este IPv6 ?   </a:t>
            </a:r>
            <a:endParaRPr sz="3600"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539956" y="576000"/>
            <a:ext cx="2812844" cy="42223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IPv6</a:t>
            </a:r>
            <a:r>
              <a:rPr lang="en-US" dirty="0"/>
              <a:t> reprezinta noul mod (forma de adresare) de comunicare in Internet, odata cu terminarea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adreselor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IPv4 (care erau in număr de 4,3 miliarde)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. </a:t>
            </a:r>
            <a:r>
              <a:rPr lang="en-US" dirty="0"/>
              <a:t>Adresele IPv6 sunt intr-un numar seminificativ mai mare – 2^128 mai exact deoarece o adresa este 128 de biti. IPv4, in schimb, este pe 32 de biti.</a:t>
            </a:r>
            <a:endParaRPr lang="ro-R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Spatiul de adresare pe 128 biti (care sunt folosite in IPv6) permite un numar mult mai mare de adrese si subretele.</a:t>
            </a:r>
            <a:endParaRPr lang="ro-RO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   „In total sunt disponibile 340.282.366.920.938.463.463.374.607.431.768.211.456 adrese, echivalentul a 340 trilioane de trilioane de trilioane de adrese”.</a:t>
            </a:r>
            <a:endParaRPr lang="ro-RO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o-RO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O adresa IPv6 este exprimata in Hexa (baza 16 cu valori de la 0 – 9 si A – F) poate arata in felul urmator: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2003:4581:A7C1:EFDB:0000:0000:1327:0001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Dupa cum poti vedea difera cu mult fata de o adresa IPv4 – 10.87.12.1 – cu care suntem obisnuiti.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65F39C-D3B7-07D3-5281-03AA7F651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846" y="1634844"/>
            <a:ext cx="5244353" cy="25137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4726881" y="134471"/>
            <a:ext cx="4153832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Simplificarea adreselor IPv6 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349623" y="134471"/>
            <a:ext cx="4377257" cy="4391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Cei care au dezvoltat IPv6 si-au dat seama ca adresele pot fi foarte lungi, greu de retinut/scris si s-au gandit la o solutie, si anume sa le simplifice intr-un anumit mod:</a:t>
            </a:r>
            <a:endParaRPr lang="ro-RO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1) In cazul in care avem o secvente de 2 sau mai multe campuri de 0 (0000:0000…) acestea poti fi simplificate cu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1234:ABCD:3123:0000:0000:0000:0000:0000 -&gt; 1234:ABCD:3123::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De exemplu, ruta default pe IPv6 este exprimata astfel ::/0 fata de 0.0.0.0/0 cum este cea de pe IPv4.</a:t>
            </a:r>
            <a:endParaRPr lang="ro-RO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2) In cazul in care nu avem posibilitatea de a simplifica atat de drastic, mai avem o solutie: scriem un grup de 0000 ca fiind 0. Iata un exemplu: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1234:ABCD:3123:00A8:0A31:8000:0000:0001 -&gt; 1234:ABCD:3123:00A8:0A31:8000:0:001</a:t>
            </a:r>
            <a:endParaRPr lang="ro-RO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3) Exemplul de mai sus il putem simplifica si mai multe, eliminand 0-urile din fata unui camp: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1234:ABCD:3123:00A8:0A31:8000:0000:0001 -&gt; 1234:ABCD:3123:A8:A31:8000:0:1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In exemplul de mai sus, poti vedea cum am eliminat toate 0-urile de la inceput 00A8 -&gt; A8, 0001 -&gt;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Adresa IPv6 din exemplul de la punctul anterior (2003:4581:A7C1:EFDB:0000:0000:1327:0001) se mai poate scrie și sub următoarea forma: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2003:4581:A7C1:EFDB::1327:1</a:t>
            </a:r>
            <a:endParaRPr sz="12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065EDEA-212A-E523-30EC-60B4A4FAD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486" y="1021977"/>
            <a:ext cx="3625349" cy="34353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840060" y="-42731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b="1" dirty="0">
                <a:effectLst/>
              </a:rPr>
              <a:t>Tipuri de adrese IPv6 </a:t>
            </a:r>
            <a:endParaRPr lang="en-US" sz="2800" b="1"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1002967" y="1287739"/>
            <a:ext cx="3907732" cy="2081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Aceste adrese IPv6 sunt impartite in urmatoarele categorii: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   Globale – 2000::/3 (adica cele care incep 2…)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   Link Local (Locale) – FE80::/10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4" name="Google Shape;4506;p64">
            <a:extLst>
              <a:ext uri="{FF2B5EF4-FFF2-40B4-BE49-F238E27FC236}">
                <a16:creationId xmlns:a16="http://schemas.microsoft.com/office/drawing/2014/main" id="{ED34FA88-9D37-06B8-C2D7-F741B58FBC47}"/>
              </a:ext>
            </a:extLst>
          </p:cNvPr>
          <p:cNvGrpSpPr/>
          <p:nvPr/>
        </p:nvGrpSpPr>
        <p:grpSpPr>
          <a:xfrm>
            <a:off x="4679080" y="1412025"/>
            <a:ext cx="3418610" cy="2917927"/>
            <a:chOff x="556125" y="238075"/>
            <a:chExt cx="6466175" cy="5235125"/>
          </a:xfrm>
        </p:grpSpPr>
        <p:sp>
          <p:nvSpPr>
            <p:cNvPr id="5" name="Google Shape;4507;p64">
              <a:extLst>
                <a:ext uri="{FF2B5EF4-FFF2-40B4-BE49-F238E27FC236}">
                  <a16:creationId xmlns:a16="http://schemas.microsoft.com/office/drawing/2014/main" id="{5FB844E6-ECF7-6D4D-66E0-6F827D3C1149}"/>
                </a:ext>
              </a:extLst>
            </p:cNvPr>
            <p:cNvSpPr/>
            <p:nvPr/>
          </p:nvSpPr>
          <p:spPr>
            <a:xfrm>
              <a:off x="966475" y="238075"/>
              <a:ext cx="5595525" cy="3934875"/>
            </a:xfrm>
            <a:custGeom>
              <a:avLst/>
              <a:gdLst/>
              <a:ahLst/>
              <a:cxnLst/>
              <a:rect l="l" t="t" r="r" b="b"/>
              <a:pathLst>
                <a:path w="223821" h="157395" extrusionOk="0">
                  <a:moveTo>
                    <a:pt x="129272" y="1"/>
                  </a:moveTo>
                  <a:cubicBezTo>
                    <a:pt x="113376" y="1"/>
                    <a:pt x="101060" y="6804"/>
                    <a:pt x="89618" y="15862"/>
                  </a:cubicBezTo>
                  <a:cubicBezTo>
                    <a:pt x="79562" y="23811"/>
                    <a:pt x="68655" y="31205"/>
                    <a:pt x="55605" y="34570"/>
                  </a:cubicBezTo>
                  <a:cubicBezTo>
                    <a:pt x="42665" y="37897"/>
                    <a:pt x="29688" y="39930"/>
                    <a:pt x="21037" y="50208"/>
                  </a:cubicBezTo>
                  <a:cubicBezTo>
                    <a:pt x="1" y="75237"/>
                    <a:pt x="2071" y="110951"/>
                    <a:pt x="32498" y="130287"/>
                  </a:cubicBezTo>
                  <a:cubicBezTo>
                    <a:pt x="61552" y="148815"/>
                    <a:pt x="113119" y="157395"/>
                    <a:pt x="136916" y="157395"/>
                  </a:cubicBezTo>
                  <a:cubicBezTo>
                    <a:pt x="139948" y="157395"/>
                    <a:pt x="142530" y="157255"/>
                    <a:pt x="144556" y="156980"/>
                  </a:cubicBezTo>
                  <a:cubicBezTo>
                    <a:pt x="144556" y="156980"/>
                    <a:pt x="146598" y="157363"/>
                    <a:pt x="150067" y="157363"/>
                  </a:cubicBezTo>
                  <a:cubicBezTo>
                    <a:pt x="158698" y="157363"/>
                    <a:pt x="176162" y="154992"/>
                    <a:pt x="192987" y="138457"/>
                  </a:cubicBezTo>
                  <a:cubicBezTo>
                    <a:pt x="216612" y="115277"/>
                    <a:pt x="223821" y="72871"/>
                    <a:pt x="208589" y="44552"/>
                  </a:cubicBezTo>
                  <a:cubicBezTo>
                    <a:pt x="193357" y="16232"/>
                    <a:pt x="162635" y="298"/>
                    <a:pt x="129657" y="2"/>
                  </a:cubicBezTo>
                  <a:cubicBezTo>
                    <a:pt x="129528" y="1"/>
                    <a:pt x="129400" y="1"/>
                    <a:pt x="129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4508;p64">
              <a:extLst>
                <a:ext uri="{FF2B5EF4-FFF2-40B4-BE49-F238E27FC236}">
                  <a16:creationId xmlns:a16="http://schemas.microsoft.com/office/drawing/2014/main" id="{4C5D2ADA-2C43-8D3C-CA6B-7E8CC3D4E19A}"/>
                </a:ext>
              </a:extLst>
            </p:cNvPr>
            <p:cNvSpPr/>
            <p:nvPr/>
          </p:nvSpPr>
          <p:spPr>
            <a:xfrm>
              <a:off x="1144875" y="238125"/>
              <a:ext cx="5235975" cy="3934625"/>
            </a:xfrm>
            <a:custGeom>
              <a:avLst/>
              <a:gdLst/>
              <a:ahLst/>
              <a:cxnLst/>
              <a:rect l="l" t="t" r="r" b="b"/>
              <a:pathLst>
                <a:path w="209439" h="157385" extrusionOk="0">
                  <a:moveTo>
                    <a:pt x="122040" y="0"/>
                  </a:moveTo>
                  <a:cubicBezTo>
                    <a:pt x="106180" y="0"/>
                    <a:pt x="93906" y="6840"/>
                    <a:pt x="82482" y="15860"/>
                  </a:cubicBezTo>
                  <a:cubicBezTo>
                    <a:pt x="72426" y="23809"/>
                    <a:pt x="61519" y="31203"/>
                    <a:pt x="48469" y="34568"/>
                  </a:cubicBezTo>
                  <a:cubicBezTo>
                    <a:pt x="35529" y="37895"/>
                    <a:pt x="22552" y="39928"/>
                    <a:pt x="13901" y="50206"/>
                  </a:cubicBezTo>
                  <a:cubicBezTo>
                    <a:pt x="4770" y="61076"/>
                    <a:pt x="0" y="73941"/>
                    <a:pt x="0" y="86622"/>
                  </a:cubicBezTo>
                  <a:cubicBezTo>
                    <a:pt x="0" y="103148"/>
                    <a:pt x="8134" y="119341"/>
                    <a:pt x="25362" y="130285"/>
                  </a:cubicBezTo>
                  <a:cubicBezTo>
                    <a:pt x="54421" y="148807"/>
                    <a:pt x="105921" y="157384"/>
                    <a:pt x="129730" y="157384"/>
                  </a:cubicBezTo>
                  <a:cubicBezTo>
                    <a:pt x="132799" y="157384"/>
                    <a:pt x="135387" y="157236"/>
                    <a:pt x="137420" y="156978"/>
                  </a:cubicBezTo>
                  <a:cubicBezTo>
                    <a:pt x="137420" y="156978"/>
                    <a:pt x="139453" y="157347"/>
                    <a:pt x="142929" y="157347"/>
                  </a:cubicBezTo>
                  <a:cubicBezTo>
                    <a:pt x="151580" y="157347"/>
                    <a:pt x="169030" y="154981"/>
                    <a:pt x="185851" y="138455"/>
                  </a:cubicBezTo>
                  <a:cubicBezTo>
                    <a:pt x="201046" y="123556"/>
                    <a:pt x="209439" y="100671"/>
                    <a:pt x="209439" y="78674"/>
                  </a:cubicBezTo>
                  <a:cubicBezTo>
                    <a:pt x="209439" y="66510"/>
                    <a:pt x="206888" y="54643"/>
                    <a:pt x="201453" y="44550"/>
                  </a:cubicBezTo>
                  <a:cubicBezTo>
                    <a:pt x="186221" y="16230"/>
                    <a:pt x="155499" y="296"/>
                    <a:pt x="1225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4509;p64">
              <a:extLst>
                <a:ext uri="{FF2B5EF4-FFF2-40B4-BE49-F238E27FC236}">
                  <a16:creationId xmlns:a16="http://schemas.microsoft.com/office/drawing/2014/main" id="{23148434-7FC7-4EC4-07F9-C7DB203F6929}"/>
                </a:ext>
              </a:extLst>
            </p:cNvPr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4510;p64">
              <a:extLst>
                <a:ext uri="{FF2B5EF4-FFF2-40B4-BE49-F238E27FC236}">
                  <a16:creationId xmlns:a16="http://schemas.microsoft.com/office/drawing/2014/main" id="{73C638D0-D1D9-04F4-118B-7CFE50891E55}"/>
                </a:ext>
              </a:extLst>
            </p:cNvPr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4511;p64">
              <a:extLst>
                <a:ext uri="{FF2B5EF4-FFF2-40B4-BE49-F238E27FC236}">
                  <a16:creationId xmlns:a16="http://schemas.microsoft.com/office/drawing/2014/main" id="{FEDE149C-BACF-155E-B78E-F9F5672DFF3A}"/>
                </a:ext>
              </a:extLst>
            </p:cNvPr>
            <p:cNvSpPr/>
            <p:nvPr/>
          </p:nvSpPr>
          <p:spPr>
            <a:xfrm>
              <a:off x="2061750" y="1360175"/>
              <a:ext cx="3403150" cy="1928050"/>
            </a:xfrm>
            <a:custGeom>
              <a:avLst/>
              <a:gdLst/>
              <a:ahLst/>
              <a:cxnLst/>
              <a:rect l="l" t="t" r="r" b="b"/>
              <a:pathLst>
                <a:path w="136126" h="77122" extrusionOk="0">
                  <a:moveTo>
                    <a:pt x="68063" y="0"/>
                  </a:moveTo>
                  <a:cubicBezTo>
                    <a:pt x="30464" y="0"/>
                    <a:pt x="0" y="30501"/>
                    <a:pt x="0" y="68101"/>
                  </a:cubicBezTo>
                  <a:cubicBezTo>
                    <a:pt x="0" y="71132"/>
                    <a:pt x="185" y="74164"/>
                    <a:pt x="592" y="77121"/>
                  </a:cubicBezTo>
                  <a:lnTo>
                    <a:pt x="135534" y="77121"/>
                  </a:lnTo>
                  <a:cubicBezTo>
                    <a:pt x="135904" y="74164"/>
                    <a:pt x="136126" y="71132"/>
                    <a:pt x="136126" y="68101"/>
                  </a:cubicBezTo>
                  <a:cubicBezTo>
                    <a:pt x="136126" y="30501"/>
                    <a:pt x="105662" y="0"/>
                    <a:pt x="68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4512;p64">
              <a:extLst>
                <a:ext uri="{FF2B5EF4-FFF2-40B4-BE49-F238E27FC236}">
                  <a16:creationId xmlns:a16="http://schemas.microsoft.com/office/drawing/2014/main" id="{70505DE1-F49F-0AC4-0295-5A88E768EE9D}"/>
                </a:ext>
              </a:extLst>
            </p:cNvPr>
            <p:cNvSpPr/>
            <p:nvPr/>
          </p:nvSpPr>
          <p:spPr>
            <a:xfrm>
              <a:off x="2053425" y="1352775"/>
              <a:ext cx="3418875" cy="1942850"/>
            </a:xfrm>
            <a:custGeom>
              <a:avLst/>
              <a:gdLst/>
              <a:ahLst/>
              <a:cxnLst/>
              <a:rect l="l" t="t" r="r" b="b"/>
              <a:pathLst>
                <a:path w="136755" h="77714" extrusionOk="0">
                  <a:moveTo>
                    <a:pt x="68396" y="629"/>
                  </a:moveTo>
                  <a:cubicBezTo>
                    <a:pt x="87103" y="629"/>
                    <a:pt x="104036" y="8208"/>
                    <a:pt x="116310" y="20482"/>
                  </a:cubicBezTo>
                  <a:cubicBezTo>
                    <a:pt x="128584" y="32720"/>
                    <a:pt x="136163" y="49652"/>
                    <a:pt x="136163" y="68397"/>
                  </a:cubicBezTo>
                  <a:cubicBezTo>
                    <a:pt x="136163" y="71327"/>
                    <a:pt x="135956" y="74223"/>
                    <a:pt x="135608" y="77085"/>
                  </a:cubicBezTo>
                  <a:lnTo>
                    <a:pt x="1184" y="77085"/>
                  </a:lnTo>
                  <a:cubicBezTo>
                    <a:pt x="836" y="74223"/>
                    <a:pt x="629" y="71327"/>
                    <a:pt x="629" y="68397"/>
                  </a:cubicBezTo>
                  <a:cubicBezTo>
                    <a:pt x="629" y="49652"/>
                    <a:pt x="8208" y="32720"/>
                    <a:pt x="20482" y="20482"/>
                  </a:cubicBezTo>
                  <a:cubicBezTo>
                    <a:pt x="32756" y="8208"/>
                    <a:pt x="49689" y="629"/>
                    <a:pt x="68396" y="629"/>
                  </a:cubicBezTo>
                  <a:close/>
                  <a:moveTo>
                    <a:pt x="68396" y="1"/>
                  </a:moveTo>
                  <a:cubicBezTo>
                    <a:pt x="30612" y="1"/>
                    <a:pt x="0" y="30612"/>
                    <a:pt x="0" y="68397"/>
                  </a:cubicBezTo>
                  <a:cubicBezTo>
                    <a:pt x="0" y="71465"/>
                    <a:pt x="222" y="74497"/>
                    <a:pt x="629" y="77454"/>
                  </a:cubicBezTo>
                  <a:cubicBezTo>
                    <a:pt x="629" y="77602"/>
                    <a:pt x="777" y="77713"/>
                    <a:pt x="925" y="77713"/>
                  </a:cubicBezTo>
                  <a:lnTo>
                    <a:pt x="135867" y="77713"/>
                  </a:lnTo>
                  <a:cubicBezTo>
                    <a:pt x="136015" y="77713"/>
                    <a:pt x="136163" y="77602"/>
                    <a:pt x="136163" y="77454"/>
                  </a:cubicBezTo>
                  <a:cubicBezTo>
                    <a:pt x="136570" y="74497"/>
                    <a:pt x="136755" y="71465"/>
                    <a:pt x="136755" y="68397"/>
                  </a:cubicBezTo>
                  <a:cubicBezTo>
                    <a:pt x="136755" y="30612"/>
                    <a:pt x="106143" y="1"/>
                    <a:pt x="68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4513;p64">
              <a:extLst>
                <a:ext uri="{FF2B5EF4-FFF2-40B4-BE49-F238E27FC236}">
                  <a16:creationId xmlns:a16="http://schemas.microsoft.com/office/drawing/2014/main" id="{11A78CF8-82A5-699A-79BD-752E9ACB9B13}"/>
                </a:ext>
              </a:extLst>
            </p:cNvPr>
            <p:cNvSpPr/>
            <p:nvPr/>
          </p:nvSpPr>
          <p:spPr>
            <a:xfrm>
              <a:off x="2028475" y="3650500"/>
              <a:ext cx="3505750" cy="644250"/>
            </a:xfrm>
            <a:custGeom>
              <a:avLst/>
              <a:gdLst/>
              <a:ahLst/>
              <a:cxnLst/>
              <a:rect l="l" t="t" r="r" b="b"/>
              <a:pathLst>
                <a:path w="140230" h="25770" extrusionOk="0">
                  <a:moveTo>
                    <a:pt x="0" y="1"/>
                  </a:moveTo>
                  <a:lnTo>
                    <a:pt x="0" y="25769"/>
                  </a:lnTo>
                  <a:lnTo>
                    <a:pt x="140230" y="25769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4514;p64">
              <a:extLst>
                <a:ext uri="{FF2B5EF4-FFF2-40B4-BE49-F238E27FC236}">
                  <a16:creationId xmlns:a16="http://schemas.microsoft.com/office/drawing/2014/main" id="{D25A845C-854E-5164-7750-E2166A91A8FB}"/>
                </a:ext>
              </a:extLst>
            </p:cNvPr>
            <p:cNvSpPr/>
            <p:nvPr/>
          </p:nvSpPr>
          <p:spPr>
            <a:xfrm>
              <a:off x="2021075" y="3643125"/>
              <a:ext cx="3521475" cy="659025"/>
            </a:xfrm>
            <a:custGeom>
              <a:avLst/>
              <a:gdLst/>
              <a:ahLst/>
              <a:cxnLst/>
              <a:rect l="l" t="t" r="r" b="b"/>
              <a:pathLst>
                <a:path w="140859" h="26361" extrusionOk="0">
                  <a:moveTo>
                    <a:pt x="140230" y="629"/>
                  </a:moveTo>
                  <a:lnTo>
                    <a:pt x="140230" y="25732"/>
                  </a:lnTo>
                  <a:lnTo>
                    <a:pt x="592" y="2573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26064"/>
                  </a:lnTo>
                  <a:cubicBezTo>
                    <a:pt x="0" y="26138"/>
                    <a:pt x="37" y="26212"/>
                    <a:pt x="74" y="26286"/>
                  </a:cubicBezTo>
                  <a:cubicBezTo>
                    <a:pt x="148" y="26323"/>
                    <a:pt x="222" y="26360"/>
                    <a:pt x="296" y="26360"/>
                  </a:cubicBezTo>
                  <a:lnTo>
                    <a:pt x="140526" y="26360"/>
                  </a:lnTo>
                  <a:cubicBezTo>
                    <a:pt x="140637" y="26360"/>
                    <a:pt x="140711" y="26323"/>
                    <a:pt x="140747" y="26286"/>
                  </a:cubicBezTo>
                  <a:cubicBezTo>
                    <a:pt x="140821" y="26212"/>
                    <a:pt x="140858" y="26138"/>
                    <a:pt x="140858" y="26064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4515;p64">
              <a:extLst>
                <a:ext uri="{FF2B5EF4-FFF2-40B4-BE49-F238E27FC236}">
                  <a16:creationId xmlns:a16="http://schemas.microsoft.com/office/drawing/2014/main" id="{565B36C9-E13F-4CE7-D9D0-3266F8F5BB1A}"/>
                </a:ext>
              </a:extLst>
            </p:cNvPr>
            <p:cNvSpPr/>
            <p:nvPr/>
          </p:nvSpPr>
          <p:spPr>
            <a:xfrm>
              <a:off x="3464775" y="920225"/>
              <a:ext cx="596175" cy="1592525"/>
            </a:xfrm>
            <a:custGeom>
              <a:avLst/>
              <a:gdLst/>
              <a:ahLst/>
              <a:cxnLst/>
              <a:rect l="l" t="t" r="r" b="b"/>
              <a:pathLst>
                <a:path w="23847" h="63701" extrusionOk="0">
                  <a:moveTo>
                    <a:pt x="0" y="0"/>
                  </a:moveTo>
                  <a:lnTo>
                    <a:pt x="0" y="63701"/>
                  </a:lnTo>
                  <a:lnTo>
                    <a:pt x="23847" y="63701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4516;p64">
              <a:extLst>
                <a:ext uri="{FF2B5EF4-FFF2-40B4-BE49-F238E27FC236}">
                  <a16:creationId xmlns:a16="http://schemas.microsoft.com/office/drawing/2014/main" id="{B966745C-5B29-2002-C046-7F8EC301E244}"/>
                </a:ext>
              </a:extLst>
            </p:cNvPr>
            <p:cNvSpPr/>
            <p:nvPr/>
          </p:nvSpPr>
          <p:spPr>
            <a:xfrm>
              <a:off x="3457375" y="912825"/>
              <a:ext cx="611900" cy="1607325"/>
            </a:xfrm>
            <a:custGeom>
              <a:avLst/>
              <a:gdLst/>
              <a:ahLst/>
              <a:cxnLst/>
              <a:rect l="l" t="t" r="r" b="b"/>
              <a:pathLst>
                <a:path w="24476" h="64293" extrusionOk="0">
                  <a:moveTo>
                    <a:pt x="23847" y="592"/>
                  </a:moveTo>
                  <a:lnTo>
                    <a:pt x="23847" y="63664"/>
                  </a:lnTo>
                  <a:lnTo>
                    <a:pt x="629" y="6366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63997"/>
                  </a:lnTo>
                  <a:cubicBezTo>
                    <a:pt x="1" y="64071"/>
                    <a:pt x="38" y="64145"/>
                    <a:pt x="75" y="64219"/>
                  </a:cubicBezTo>
                  <a:cubicBezTo>
                    <a:pt x="149" y="64256"/>
                    <a:pt x="223" y="64293"/>
                    <a:pt x="296" y="64293"/>
                  </a:cubicBezTo>
                  <a:lnTo>
                    <a:pt x="24143" y="64293"/>
                  </a:lnTo>
                  <a:cubicBezTo>
                    <a:pt x="24253" y="64293"/>
                    <a:pt x="24327" y="64256"/>
                    <a:pt x="24364" y="64219"/>
                  </a:cubicBezTo>
                  <a:cubicBezTo>
                    <a:pt x="24438" y="64145"/>
                    <a:pt x="24475" y="64071"/>
                    <a:pt x="24475" y="63997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4517;p64">
              <a:extLst>
                <a:ext uri="{FF2B5EF4-FFF2-40B4-BE49-F238E27FC236}">
                  <a16:creationId xmlns:a16="http://schemas.microsoft.com/office/drawing/2014/main" id="{D5BA7F60-196D-ABE2-F69F-3E99AB6FC6D7}"/>
                </a:ext>
              </a:extLst>
            </p:cNvPr>
            <p:cNvSpPr/>
            <p:nvPr/>
          </p:nvSpPr>
          <p:spPr>
            <a:xfrm>
              <a:off x="3464775" y="920225"/>
              <a:ext cx="596175" cy="1349450"/>
            </a:xfrm>
            <a:custGeom>
              <a:avLst/>
              <a:gdLst/>
              <a:ahLst/>
              <a:cxnLst/>
              <a:rect l="l" t="t" r="r" b="b"/>
              <a:pathLst>
                <a:path w="23847" h="53978" extrusionOk="0">
                  <a:moveTo>
                    <a:pt x="0" y="0"/>
                  </a:moveTo>
                  <a:lnTo>
                    <a:pt x="0" y="53978"/>
                  </a:lnTo>
                  <a:lnTo>
                    <a:pt x="23847" y="53978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4518;p64">
              <a:extLst>
                <a:ext uri="{FF2B5EF4-FFF2-40B4-BE49-F238E27FC236}">
                  <a16:creationId xmlns:a16="http://schemas.microsoft.com/office/drawing/2014/main" id="{046BCD62-108D-D9DF-603C-2E3B2EE5D91D}"/>
                </a:ext>
              </a:extLst>
            </p:cNvPr>
            <p:cNvSpPr/>
            <p:nvPr/>
          </p:nvSpPr>
          <p:spPr>
            <a:xfrm>
              <a:off x="3457375" y="912825"/>
              <a:ext cx="611900" cy="1365175"/>
            </a:xfrm>
            <a:custGeom>
              <a:avLst/>
              <a:gdLst/>
              <a:ahLst/>
              <a:cxnLst/>
              <a:rect l="l" t="t" r="r" b="b"/>
              <a:pathLst>
                <a:path w="24476" h="54607" extrusionOk="0">
                  <a:moveTo>
                    <a:pt x="23847" y="592"/>
                  </a:moveTo>
                  <a:lnTo>
                    <a:pt x="23847" y="53978"/>
                  </a:lnTo>
                  <a:lnTo>
                    <a:pt x="629" y="53978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54274"/>
                  </a:lnTo>
                  <a:cubicBezTo>
                    <a:pt x="1" y="54385"/>
                    <a:pt x="38" y="54458"/>
                    <a:pt x="75" y="54495"/>
                  </a:cubicBezTo>
                  <a:cubicBezTo>
                    <a:pt x="149" y="54569"/>
                    <a:pt x="223" y="54606"/>
                    <a:pt x="296" y="54606"/>
                  </a:cubicBezTo>
                  <a:lnTo>
                    <a:pt x="24143" y="54606"/>
                  </a:lnTo>
                  <a:cubicBezTo>
                    <a:pt x="24253" y="54606"/>
                    <a:pt x="24327" y="54569"/>
                    <a:pt x="24364" y="54495"/>
                  </a:cubicBezTo>
                  <a:cubicBezTo>
                    <a:pt x="24438" y="54458"/>
                    <a:pt x="24475" y="54385"/>
                    <a:pt x="24475" y="54274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4519;p64">
              <a:extLst>
                <a:ext uri="{FF2B5EF4-FFF2-40B4-BE49-F238E27FC236}">
                  <a16:creationId xmlns:a16="http://schemas.microsoft.com/office/drawing/2014/main" id="{1923FA7F-4116-F209-0C4C-2FD1BA28861B}"/>
                </a:ext>
              </a:extLst>
            </p:cNvPr>
            <p:cNvSpPr/>
            <p:nvPr/>
          </p:nvSpPr>
          <p:spPr>
            <a:xfrm>
              <a:off x="2712425" y="920225"/>
              <a:ext cx="2101800" cy="1269975"/>
            </a:xfrm>
            <a:custGeom>
              <a:avLst/>
              <a:gdLst/>
              <a:ahLst/>
              <a:cxnLst/>
              <a:rect l="l" t="t" r="r" b="b"/>
              <a:pathLst>
                <a:path w="84072" h="50799" extrusionOk="0">
                  <a:moveTo>
                    <a:pt x="0" y="0"/>
                  </a:moveTo>
                  <a:lnTo>
                    <a:pt x="0" y="44365"/>
                  </a:lnTo>
                  <a:cubicBezTo>
                    <a:pt x="0" y="47914"/>
                    <a:pt x="2884" y="50798"/>
                    <a:pt x="6433" y="50798"/>
                  </a:cubicBezTo>
                  <a:lnTo>
                    <a:pt x="77639" y="50798"/>
                  </a:lnTo>
                  <a:cubicBezTo>
                    <a:pt x="81188" y="50798"/>
                    <a:pt x="84072" y="47914"/>
                    <a:pt x="84072" y="44365"/>
                  </a:cubicBezTo>
                  <a:lnTo>
                    <a:pt x="840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4520;p64">
              <a:extLst>
                <a:ext uri="{FF2B5EF4-FFF2-40B4-BE49-F238E27FC236}">
                  <a16:creationId xmlns:a16="http://schemas.microsoft.com/office/drawing/2014/main" id="{DA0C1CC5-298C-8607-F574-2F6D081E8307}"/>
                </a:ext>
              </a:extLst>
            </p:cNvPr>
            <p:cNvSpPr/>
            <p:nvPr/>
          </p:nvSpPr>
          <p:spPr>
            <a:xfrm>
              <a:off x="2705025" y="912825"/>
              <a:ext cx="2116600" cy="1284750"/>
            </a:xfrm>
            <a:custGeom>
              <a:avLst/>
              <a:gdLst/>
              <a:ahLst/>
              <a:cxnLst/>
              <a:rect l="l" t="t" r="r" b="b"/>
              <a:pathLst>
                <a:path w="84664" h="51390" extrusionOk="0">
                  <a:moveTo>
                    <a:pt x="84072" y="592"/>
                  </a:moveTo>
                  <a:lnTo>
                    <a:pt x="84072" y="44661"/>
                  </a:lnTo>
                  <a:cubicBezTo>
                    <a:pt x="84072" y="46362"/>
                    <a:pt x="83369" y="47878"/>
                    <a:pt x="82260" y="48987"/>
                  </a:cubicBezTo>
                  <a:cubicBezTo>
                    <a:pt x="81151" y="50096"/>
                    <a:pt x="79635" y="50761"/>
                    <a:pt x="77935" y="50761"/>
                  </a:cubicBezTo>
                  <a:lnTo>
                    <a:pt x="6729" y="50761"/>
                  </a:lnTo>
                  <a:cubicBezTo>
                    <a:pt x="5029" y="50761"/>
                    <a:pt x="3513" y="50096"/>
                    <a:pt x="2404" y="48987"/>
                  </a:cubicBezTo>
                  <a:cubicBezTo>
                    <a:pt x="1295" y="47878"/>
                    <a:pt x="592" y="46362"/>
                    <a:pt x="592" y="44661"/>
                  </a:cubicBez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12" y="38"/>
                    <a:pt x="75" y="75"/>
                  </a:cubicBezTo>
                  <a:cubicBezTo>
                    <a:pt x="1" y="149"/>
                    <a:pt x="1" y="222"/>
                    <a:pt x="1" y="296"/>
                  </a:cubicBezTo>
                  <a:lnTo>
                    <a:pt x="1" y="44661"/>
                  </a:lnTo>
                  <a:cubicBezTo>
                    <a:pt x="1" y="48358"/>
                    <a:pt x="2995" y="51390"/>
                    <a:pt x="6729" y="51390"/>
                  </a:cubicBezTo>
                  <a:lnTo>
                    <a:pt x="77935" y="51390"/>
                  </a:lnTo>
                  <a:cubicBezTo>
                    <a:pt x="81669" y="51390"/>
                    <a:pt x="84663" y="48358"/>
                    <a:pt x="84663" y="44661"/>
                  </a:cubicBezTo>
                  <a:lnTo>
                    <a:pt x="84663" y="296"/>
                  </a:lnTo>
                  <a:cubicBezTo>
                    <a:pt x="84663" y="222"/>
                    <a:pt x="84626" y="149"/>
                    <a:pt x="84589" y="75"/>
                  </a:cubicBezTo>
                  <a:cubicBezTo>
                    <a:pt x="84515" y="38"/>
                    <a:pt x="84441" y="1"/>
                    <a:pt x="84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4521;p64">
              <a:extLst>
                <a:ext uri="{FF2B5EF4-FFF2-40B4-BE49-F238E27FC236}">
                  <a16:creationId xmlns:a16="http://schemas.microsoft.com/office/drawing/2014/main" id="{9F336CA1-0ADC-40F5-1110-4B8A86B1C468}"/>
                </a:ext>
              </a:extLst>
            </p:cNvPr>
            <p:cNvSpPr/>
            <p:nvPr/>
          </p:nvSpPr>
          <p:spPr>
            <a:xfrm>
              <a:off x="2535900" y="774200"/>
              <a:ext cx="2453925" cy="1269025"/>
            </a:xfrm>
            <a:custGeom>
              <a:avLst/>
              <a:gdLst/>
              <a:ahLst/>
              <a:cxnLst/>
              <a:rect l="l" t="t" r="r" b="b"/>
              <a:pathLst>
                <a:path w="98157" h="50761" extrusionOk="0">
                  <a:moveTo>
                    <a:pt x="3327" y="0"/>
                  </a:moveTo>
                  <a:cubicBezTo>
                    <a:pt x="1516" y="0"/>
                    <a:pt x="0" y="1479"/>
                    <a:pt x="0" y="3290"/>
                  </a:cubicBezTo>
                  <a:lnTo>
                    <a:pt x="0" y="47433"/>
                  </a:lnTo>
                  <a:cubicBezTo>
                    <a:pt x="0" y="49282"/>
                    <a:pt x="1516" y="50761"/>
                    <a:pt x="3327" y="50761"/>
                  </a:cubicBezTo>
                  <a:lnTo>
                    <a:pt x="94867" y="50761"/>
                  </a:lnTo>
                  <a:cubicBezTo>
                    <a:pt x="96678" y="50761"/>
                    <a:pt x="98157" y="49282"/>
                    <a:pt x="98157" y="47433"/>
                  </a:cubicBezTo>
                  <a:lnTo>
                    <a:pt x="98157" y="3290"/>
                  </a:lnTo>
                  <a:cubicBezTo>
                    <a:pt x="98157" y="1479"/>
                    <a:pt x="96678" y="0"/>
                    <a:pt x="94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4522;p64">
              <a:extLst>
                <a:ext uri="{FF2B5EF4-FFF2-40B4-BE49-F238E27FC236}">
                  <a16:creationId xmlns:a16="http://schemas.microsoft.com/office/drawing/2014/main" id="{F9B0E31D-30A4-1453-7AE4-337B3866B1F6}"/>
                </a:ext>
              </a:extLst>
            </p:cNvPr>
            <p:cNvSpPr/>
            <p:nvPr/>
          </p:nvSpPr>
          <p:spPr>
            <a:xfrm>
              <a:off x="2528500" y="765875"/>
              <a:ext cx="2469650" cy="1284750"/>
            </a:xfrm>
            <a:custGeom>
              <a:avLst/>
              <a:gdLst/>
              <a:ahLst/>
              <a:cxnLst/>
              <a:rect l="l" t="t" r="r" b="b"/>
              <a:pathLst>
                <a:path w="98786" h="51390" extrusionOk="0">
                  <a:moveTo>
                    <a:pt x="95163" y="629"/>
                  </a:moveTo>
                  <a:cubicBezTo>
                    <a:pt x="95976" y="629"/>
                    <a:pt x="96715" y="962"/>
                    <a:pt x="97270" y="1516"/>
                  </a:cubicBezTo>
                  <a:cubicBezTo>
                    <a:pt x="97824" y="2034"/>
                    <a:pt x="98157" y="2810"/>
                    <a:pt x="98157" y="3623"/>
                  </a:cubicBezTo>
                  <a:lnTo>
                    <a:pt x="98157" y="47766"/>
                  </a:lnTo>
                  <a:cubicBezTo>
                    <a:pt x="98157" y="48617"/>
                    <a:pt x="97824" y="49356"/>
                    <a:pt x="97270" y="49911"/>
                  </a:cubicBezTo>
                  <a:cubicBezTo>
                    <a:pt x="96715" y="50428"/>
                    <a:pt x="95976" y="50798"/>
                    <a:pt x="95163" y="50798"/>
                  </a:cubicBezTo>
                  <a:lnTo>
                    <a:pt x="3623" y="50798"/>
                  </a:lnTo>
                  <a:cubicBezTo>
                    <a:pt x="2810" y="50798"/>
                    <a:pt x="2034" y="50428"/>
                    <a:pt x="1516" y="49911"/>
                  </a:cubicBezTo>
                  <a:cubicBezTo>
                    <a:pt x="962" y="49356"/>
                    <a:pt x="629" y="48617"/>
                    <a:pt x="629" y="47766"/>
                  </a:cubicBezTo>
                  <a:lnTo>
                    <a:pt x="629" y="3623"/>
                  </a:lnTo>
                  <a:cubicBezTo>
                    <a:pt x="629" y="2810"/>
                    <a:pt x="962" y="2034"/>
                    <a:pt x="1516" y="1516"/>
                  </a:cubicBezTo>
                  <a:cubicBezTo>
                    <a:pt x="2034" y="962"/>
                    <a:pt x="2810" y="629"/>
                    <a:pt x="3623" y="629"/>
                  </a:cubicBezTo>
                  <a:close/>
                  <a:moveTo>
                    <a:pt x="3623" y="0"/>
                  </a:moveTo>
                  <a:cubicBezTo>
                    <a:pt x="1627" y="0"/>
                    <a:pt x="0" y="1627"/>
                    <a:pt x="0" y="3623"/>
                  </a:cubicBezTo>
                  <a:lnTo>
                    <a:pt x="0" y="47766"/>
                  </a:lnTo>
                  <a:cubicBezTo>
                    <a:pt x="0" y="49763"/>
                    <a:pt x="1627" y="51390"/>
                    <a:pt x="3623" y="51390"/>
                  </a:cubicBezTo>
                  <a:lnTo>
                    <a:pt x="95163" y="51390"/>
                  </a:lnTo>
                  <a:cubicBezTo>
                    <a:pt x="97159" y="51390"/>
                    <a:pt x="98786" y="49763"/>
                    <a:pt x="98786" y="47766"/>
                  </a:cubicBezTo>
                  <a:lnTo>
                    <a:pt x="98786" y="3623"/>
                  </a:lnTo>
                  <a:cubicBezTo>
                    <a:pt x="98786" y="1627"/>
                    <a:pt x="97159" y="0"/>
                    <a:pt x="95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4523;p64">
              <a:extLst>
                <a:ext uri="{FF2B5EF4-FFF2-40B4-BE49-F238E27FC236}">
                  <a16:creationId xmlns:a16="http://schemas.microsoft.com/office/drawing/2014/main" id="{7308DC86-3620-7F93-157B-30A5135DEADD}"/>
                </a:ext>
              </a:extLst>
            </p:cNvPr>
            <p:cNvSpPr/>
            <p:nvPr/>
          </p:nvSpPr>
          <p:spPr>
            <a:xfrm>
              <a:off x="2673600" y="862000"/>
              <a:ext cx="2179450" cy="1093425"/>
            </a:xfrm>
            <a:custGeom>
              <a:avLst/>
              <a:gdLst/>
              <a:ahLst/>
              <a:cxnLst/>
              <a:rect l="l" t="t" r="r" b="b"/>
              <a:pathLst>
                <a:path w="87178" h="43737" extrusionOk="0">
                  <a:moveTo>
                    <a:pt x="2552" y="0"/>
                  </a:moveTo>
                  <a:cubicBezTo>
                    <a:pt x="1147" y="0"/>
                    <a:pt x="1" y="1146"/>
                    <a:pt x="1" y="2588"/>
                  </a:cubicBezTo>
                  <a:lnTo>
                    <a:pt x="1" y="41149"/>
                  </a:lnTo>
                  <a:cubicBezTo>
                    <a:pt x="1" y="42554"/>
                    <a:pt x="1147" y="43737"/>
                    <a:pt x="2552" y="43737"/>
                  </a:cubicBezTo>
                  <a:lnTo>
                    <a:pt x="84589" y="43737"/>
                  </a:lnTo>
                  <a:cubicBezTo>
                    <a:pt x="86031" y="43737"/>
                    <a:pt x="87177" y="42554"/>
                    <a:pt x="87177" y="41149"/>
                  </a:cubicBezTo>
                  <a:lnTo>
                    <a:pt x="87177" y="2588"/>
                  </a:lnTo>
                  <a:cubicBezTo>
                    <a:pt x="87177" y="1146"/>
                    <a:pt x="86031" y="0"/>
                    <a:pt x="84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4524;p64">
              <a:extLst>
                <a:ext uri="{FF2B5EF4-FFF2-40B4-BE49-F238E27FC236}">
                  <a16:creationId xmlns:a16="http://schemas.microsoft.com/office/drawing/2014/main" id="{8E4D185D-6D42-33ED-CEBF-0760BF2B3DE8}"/>
                </a:ext>
              </a:extLst>
            </p:cNvPr>
            <p:cNvSpPr/>
            <p:nvPr/>
          </p:nvSpPr>
          <p:spPr>
            <a:xfrm>
              <a:off x="2665275" y="853675"/>
              <a:ext cx="2196100" cy="1109150"/>
            </a:xfrm>
            <a:custGeom>
              <a:avLst/>
              <a:gdLst/>
              <a:ahLst/>
              <a:cxnLst/>
              <a:rect l="l" t="t" r="r" b="b"/>
              <a:pathLst>
                <a:path w="87844" h="44366" extrusionOk="0">
                  <a:moveTo>
                    <a:pt x="84922" y="629"/>
                  </a:moveTo>
                  <a:cubicBezTo>
                    <a:pt x="86179" y="629"/>
                    <a:pt x="87215" y="1664"/>
                    <a:pt x="87215" y="2921"/>
                  </a:cubicBezTo>
                  <a:lnTo>
                    <a:pt x="87215" y="41482"/>
                  </a:lnTo>
                  <a:cubicBezTo>
                    <a:pt x="87215" y="42739"/>
                    <a:pt x="86179" y="43737"/>
                    <a:pt x="84922" y="43737"/>
                  </a:cubicBezTo>
                  <a:lnTo>
                    <a:pt x="2885" y="43737"/>
                  </a:lnTo>
                  <a:cubicBezTo>
                    <a:pt x="1628" y="43737"/>
                    <a:pt x="629" y="42739"/>
                    <a:pt x="629" y="41482"/>
                  </a:cubicBezTo>
                  <a:lnTo>
                    <a:pt x="629" y="2921"/>
                  </a:lnTo>
                  <a:cubicBezTo>
                    <a:pt x="629" y="1664"/>
                    <a:pt x="1628" y="629"/>
                    <a:pt x="2885" y="629"/>
                  </a:cubicBezTo>
                  <a:close/>
                  <a:moveTo>
                    <a:pt x="2885" y="0"/>
                  </a:moveTo>
                  <a:cubicBezTo>
                    <a:pt x="1295" y="0"/>
                    <a:pt x="1" y="1294"/>
                    <a:pt x="1" y="2921"/>
                  </a:cubicBezTo>
                  <a:lnTo>
                    <a:pt x="1" y="41482"/>
                  </a:lnTo>
                  <a:cubicBezTo>
                    <a:pt x="1" y="43071"/>
                    <a:pt x="1295" y="44365"/>
                    <a:pt x="2885" y="44365"/>
                  </a:cubicBezTo>
                  <a:lnTo>
                    <a:pt x="84922" y="44365"/>
                  </a:lnTo>
                  <a:cubicBezTo>
                    <a:pt x="86549" y="44365"/>
                    <a:pt x="87843" y="43071"/>
                    <a:pt x="87843" y="41482"/>
                  </a:cubicBezTo>
                  <a:lnTo>
                    <a:pt x="87843" y="2921"/>
                  </a:lnTo>
                  <a:cubicBezTo>
                    <a:pt x="87843" y="1294"/>
                    <a:pt x="86549" y="0"/>
                    <a:pt x="84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4525;p64">
              <a:extLst>
                <a:ext uri="{FF2B5EF4-FFF2-40B4-BE49-F238E27FC236}">
                  <a16:creationId xmlns:a16="http://schemas.microsoft.com/office/drawing/2014/main" id="{111C11A3-8895-A494-7358-6F0D515273F7}"/>
                </a:ext>
              </a:extLst>
            </p:cNvPr>
            <p:cNvSpPr/>
            <p:nvPr/>
          </p:nvSpPr>
          <p:spPr>
            <a:xfrm>
              <a:off x="4701450" y="975675"/>
              <a:ext cx="62875" cy="15750"/>
            </a:xfrm>
            <a:custGeom>
              <a:avLst/>
              <a:gdLst/>
              <a:ahLst/>
              <a:cxnLst/>
              <a:rect l="l" t="t" r="r" b="b"/>
              <a:pathLst>
                <a:path w="2515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218" y="629"/>
                  </a:lnTo>
                  <a:cubicBezTo>
                    <a:pt x="2366" y="629"/>
                    <a:pt x="2514" y="481"/>
                    <a:pt x="2514" y="296"/>
                  </a:cubicBezTo>
                  <a:cubicBezTo>
                    <a:pt x="2514" y="149"/>
                    <a:pt x="2366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4526;p64">
              <a:extLst>
                <a:ext uri="{FF2B5EF4-FFF2-40B4-BE49-F238E27FC236}">
                  <a16:creationId xmlns:a16="http://schemas.microsoft.com/office/drawing/2014/main" id="{D54F16B0-A1C6-6E8F-1B59-818D81B699B8}"/>
                </a:ext>
              </a:extLst>
            </p:cNvPr>
            <p:cNvSpPr/>
            <p:nvPr/>
          </p:nvSpPr>
          <p:spPr>
            <a:xfrm>
              <a:off x="4382575" y="975675"/>
              <a:ext cx="274525" cy="15750"/>
            </a:xfrm>
            <a:custGeom>
              <a:avLst/>
              <a:gdLst/>
              <a:ahLst/>
              <a:cxnLst/>
              <a:rect l="l" t="t" r="r" b="b"/>
              <a:pathLst>
                <a:path w="1098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10685" y="629"/>
                  </a:lnTo>
                  <a:cubicBezTo>
                    <a:pt x="10833" y="629"/>
                    <a:pt x="10981" y="481"/>
                    <a:pt x="10981" y="296"/>
                  </a:cubicBezTo>
                  <a:cubicBezTo>
                    <a:pt x="10981" y="149"/>
                    <a:pt x="10833" y="1"/>
                    <a:pt x="10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4527;p64">
              <a:extLst>
                <a:ext uri="{FF2B5EF4-FFF2-40B4-BE49-F238E27FC236}">
                  <a16:creationId xmlns:a16="http://schemas.microsoft.com/office/drawing/2014/main" id="{E51BCA18-29B8-4A9A-32C8-11E962E20A83}"/>
                </a:ext>
              </a:extLst>
            </p:cNvPr>
            <p:cNvSpPr/>
            <p:nvPr/>
          </p:nvSpPr>
          <p:spPr>
            <a:xfrm>
              <a:off x="3640375" y="975675"/>
              <a:ext cx="672900" cy="15750"/>
            </a:xfrm>
            <a:custGeom>
              <a:avLst/>
              <a:gdLst/>
              <a:ahLst/>
              <a:cxnLst/>
              <a:rect l="l" t="t" r="r" b="b"/>
              <a:pathLst>
                <a:path w="26916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6620" y="629"/>
                  </a:lnTo>
                  <a:cubicBezTo>
                    <a:pt x="26805" y="629"/>
                    <a:pt x="26915" y="481"/>
                    <a:pt x="26915" y="296"/>
                  </a:cubicBezTo>
                  <a:cubicBezTo>
                    <a:pt x="26915" y="149"/>
                    <a:pt x="26805" y="1"/>
                    <a:pt x="26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4528;p64">
              <a:extLst>
                <a:ext uri="{FF2B5EF4-FFF2-40B4-BE49-F238E27FC236}">
                  <a16:creationId xmlns:a16="http://schemas.microsoft.com/office/drawing/2014/main" id="{6CC055FB-7C0E-340D-3062-9B8DBDCF4F4B}"/>
                </a:ext>
              </a:extLst>
            </p:cNvPr>
            <p:cNvSpPr/>
            <p:nvPr/>
          </p:nvSpPr>
          <p:spPr>
            <a:xfrm>
              <a:off x="2927775" y="975675"/>
              <a:ext cx="664575" cy="15750"/>
            </a:xfrm>
            <a:custGeom>
              <a:avLst/>
              <a:gdLst/>
              <a:ahLst/>
              <a:cxnLst/>
              <a:rect l="l" t="t" r="r" b="b"/>
              <a:pathLst>
                <a:path w="26583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6287" y="629"/>
                  </a:lnTo>
                  <a:cubicBezTo>
                    <a:pt x="26435" y="629"/>
                    <a:pt x="26582" y="481"/>
                    <a:pt x="26582" y="296"/>
                  </a:cubicBezTo>
                  <a:cubicBezTo>
                    <a:pt x="26582" y="149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4529;p64">
              <a:extLst>
                <a:ext uri="{FF2B5EF4-FFF2-40B4-BE49-F238E27FC236}">
                  <a16:creationId xmlns:a16="http://schemas.microsoft.com/office/drawing/2014/main" id="{83C1DBAC-24DA-CE90-42E6-83FAB46B2F06}"/>
                </a:ext>
              </a:extLst>
            </p:cNvPr>
            <p:cNvSpPr/>
            <p:nvPr/>
          </p:nvSpPr>
          <p:spPr>
            <a:xfrm>
              <a:off x="2762325" y="975675"/>
              <a:ext cx="87850" cy="15750"/>
            </a:xfrm>
            <a:custGeom>
              <a:avLst/>
              <a:gdLst/>
              <a:ahLst/>
              <a:cxnLst/>
              <a:rect l="l" t="t" r="r" b="b"/>
              <a:pathLst>
                <a:path w="3514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217" y="629"/>
                  </a:lnTo>
                  <a:cubicBezTo>
                    <a:pt x="3365" y="629"/>
                    <a:pt x="3513" y="481"/>
                    <a:pt x="3513" y="296"/>
                  </a:cubicBezTo>
                  <a:cubicBezTo>
                    <a:pt x="3513" y="149"/>
                    <a:pt x="3365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4530;p64">
              <a:extLst>
                <a:ext uri="{FF2B5EF4-FFF2-40B4-BE49-F238E27FC236}">
                  <a16:creationId xmlns:a16="http://schemas.microsoft.com/office/drawing/2014/main" id="{0C015DA3-B6E8-5FB8-DD50-CA6BD2D9B192}"/>
                </a:ext>
              </a:extLst>
            </p:cNvPr>
            <p:cNvSpPr/>
            <p:nvPr/>
          </p:nvSpPr>
          <p:spPr>
            <a:xfrm>
              <a:off x="4518425" y="1107850"/>
              <a:ext cx="245900" cy="14800"/>
            </a:xfrm>
            <a:custGeom>
              <a:avLst/>
              <a:gdLst/>
              <a:ahLst/>
              <a:cxnLst/>
              <a:rect l="l" t="t" r="r" b="b"/>
              <a:pathLst>
                <a:path w="9836" h="592" extrusionOk="0">
                  <a:moveTo>
                    <a:pt x="334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9539" y="592"/>
                  </a:lnTo>
                  <a:cubicBezTo>
                    <a:pt x="9687" y="592"/>
                    <a:pt x="9835" y="481"/>
                    <a:pt x="9835" y="296"/>
                  </a:cubicBezTo>
                  <a:cubicBezTo>
                    <a:pt x="9835" y="111"/>
                    <a:pt x="9687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4531;p64">
              <a:extLst>
                <a:ext uri="{FF2B5EF4-FFF2-40B4-BE49-F238E27FC236}">
                  <a16:creationId xmlns:a16="http://schemas.microsoft.com/office/drawing/2014/main" id="{95633C92-0568-C376-A260-F3448A1A78D1}"/>
                </a:ext>
              </a:extLst>
            </p:cNvPr>
            <p:cNvSpPr/>
            <p:nvPr/>
          </p:nvSpPr>
          <p:spPr>
            <a:xfrm>
              <a:off x="3946325" y="1107850"/>
              <a:ext cx="537025" cy="14800"/>
            </a:xfrm>
            <a:custGeom>
              <a:avLst/>
              <a:gdLst/>
              <a:ahLst/>
              <a:cxnLst/>
              <a:rect l="l" t="t" r="r" b="b"/>
              <a:pathLst>
                <a:path w="21481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1184" y="592"/>
                  </a:lnTo>
                  <a:cubicBezTo>
                    <a:pt x="21332" y="592"/>
                    <a:pt x="21480" y="481"/>
                    <a:pt x="21480" y="296"/>
                  </a:cubicBezTo>
                  <a:cubicBezTo>
                    <a:pt x="21480" y="111"/>
                    <a:pt x="21332" y="0"/>
                    <a:pt x="2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4532;p64">
              <a:extLst>
                <a:ext uri="{FF2B5EF4-FFF2-40B4-BE49-F238E27FC236}">
                  <a16:creationId xmlns:a16="http://schemas.microsoft.com/office/drawing/2014/main" id="{4386B648-0183-9D91-AC25-015BF08EEC05}"/>
                </a:ext>
              </a:extLst>
            </p:cNvPr>
            <p:cNvSpPr/>
            <p:nvPr/>
          </p:nvSpPr>
          <p:spPr>
            <a:xfrm>
              <a:off x="3805825" y="1107850"/>
              <a:ext cx="83200" cy="14800"/>
            </a:xfrm>
            <a:custGeom>
              <a:avLst/>
              <a:gdLst/>
              <a:ahLst/>
              <a:cxnLst/>
              <a:rect l="l" t="t" r="r" b="b"/>
              <a:pathLst>
                <a:path w="3328" h="592" extrusionOk="0">
                  <a:moveTo>
                    <a:pt x="333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3" y="592"/>
                  </a:cubicBezTo>
                  <a:lnTo>
                    <a:pt x="3032" y="592"/>
                  </a:lnTo>
                  <a:cubicBezTo>
                    <a:pt x="3217" y="592"/>
                    <a:pt x="3328" y="481"/>
                    <a:pt x="3328" y="296"/>
                  </a:cubicBezTo>
                  <a:cubicBezTo>
                    <a:pt x="3328" y="111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4533;p64">
              <a:extLst>
                <a:ext uri="{FF2B5EF4-FFF2-40B4-BE49-F238E27FC236}">
                  <a16:creationId xmlns:a16="http://schemas.microsoft.com/office/drawing/2014/main" id="{7395FCB4-A2A7-DCE1-7EEB-60345ACA17D4}"/>
                </a:ext>
              </a:extLst>
            </p:cNvPr>
            <p:cNvSpPr/>
            <p:nvPr/>
          </p:nvSpPr>
          <p:spPr>
            <a:xfrm>
              <a:off x="3653325" y="1107850"/>
              <a:ext cx="125725" cy="14800"/>
            </a:xfrm>
            <a:custGeom>
              <a:avLst/>
              <a:gdLst/>
              <a:ahLst/>
              <a:cxnLst/>
              <a:rect l="l" t="t" r="r" b="b"/>
              <a:pathLst>
                <a:path w="5029" h="592" extrusionOk="0">
                  <a:moveTo>
                    <a:pt x="296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4733" y="592"/>
                  </a:lnTo>
                  <a:cubicBezTo>
                    <a:pt x="4881" y="592"/>
                    <a:pt x="5028" y="481"/>
                    <a:pt x="5028" y="296"/>
                  </a:cubicBezTo>
                  <a:cubicBezTo>
                    <a:pt x="5028" y="111"/>
                    <a:pt x="4881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4534;p64">
              <a:extLst>
                <a:ext uri="{FF2B5EF4-FFF2-40B4-BE49-F238E27FC236}">
                  <a16:creationId xmlns:a16="http://schemas.microsoft.com/office/drawing/2014/main" id="{6D2D492C-37D9-DFC0-EEB4-A7624C30564E}"/>
                </a:ext>
              </a:extLst>
            </p:cNvPr>
            <p:cNvSpPr/>
            <p:nvPr/>
          </p:nvSpPr>
          <p:spPr>
            <a:xfrm>
              <a:off x="3131125" y="1107850"/>
              <a:ext cx="490800" cy="14800"/>
            </a:xfrm>
            <a:custGeom>
              <a:avLst/>
              <a:gdLst/>
              <a:ahLst/>
              <a:cxnLst/>
              <a:rect l="l" t="t" r="r" b="b"/>
              <a:pathLst>
                <a:path w="19632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336" y="592"/>
                  </a:lnTo>
                  <a:cubicBezTo>
                    <a:pt x="19484" y="592"/>
                    <a:pt x="19631" y="481"/>
                    <a:pt x="19631" y="296"/>
                  </a:cubicBezTo>
                  <a:cubicBezTo>
                    <a:pt x="19631" y="111"/>
                    <a:pt x="19484" y="0"/>
                    <a:pt x="19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4535;p64">
              <a:extLst>
                <a:ext uri="{FF2B5EF4-FFF2-40B4-BE49-F238E27FC236}">
                  <a16:creationId xmlns:a16="http://schemas.microsoft.com/office/drawing/2014/main" id="{4F6B1A0F-F5F9-5BD7-3063-4D268C3D5C7D}"/>
                </a:ext>
              </a:extLst>
            </p:cNvPr>
            <p:cNvSpPr/>
            <p:nvPr/>
          </p:nvSpPr>
          <p:spPr>
            <a:xfrm>
              <a:off x="2762325" y="1107850"/>
              <a:ext cx="320750" cy="14800"/>
            </a:xfrm>
            <a:custGeom>
              <a:avLst/>
              <a:gdLst/>
              <a:ahLst/>
              <a:cxnLst/>
              <a:rect l="l" t="t" r="r" b="b"/>
              <a:pathLst>
                <a:path w="12830" h="592" extrusionOk="0">
                  <a:moveTo>
                    <a:pt x="297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297" y="592"/>
                  </a:cubicBezTo>
                  <a:lnTo>
                    <a:pt x="12534" y="592"/>
                  </a:lnTo>
                  <a:cubicBezTo>
                    <a:pt x="12719" y="592"/>
                    <a:pt x="12830" y="481"/>
                    <a:pt x="12830" y="296"/>
                  </a:cubicBezTo>
                  <a:cubicBezTo>
                    <a:pt x="12830" y="111"/>
                    <a:pt x="12719" y="0"/>
                    <a:pt x="12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4536;p64">
              <a:extLst>
                <a:ext uri="{FF2B5EF4-FFF2-40B4-BE49-F238E27FC236}">
                  <a16:creationId xmlns:a16="http://schemas.microsoft.com/office/drawing/2014/main" id="{5DF8311B-7BC9-6A76-F1F9-4DB1DCFB752E}"/>
                </a:ext>
              </a:extLst>
            </p:cNvPr>
            <p:cNvSpPr/>
            <p:nvPr/>
          </p:nvSpPr>
          <p:spPr>
            <a:xfrm>
              <a:off x="4696825" y="1239100"/>
              <a:ext cx="67500" cy="15725"/>
            </a:xfrm>
            <a:custGeom>
              <a:avLst/>
              <a:gdLst/>
              <a:ahLst/>
              <a:cxnLst/>
              <a:rect l="l" t="t" r="r" b="b"/>
              <a:pathLst>
                <a:path w="270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2403" y="629"/>
                  </a:lnTo>
                  <a:cubicBezTo>
                    <a:pt x="2551" y="629"/>
                    <a:pt x="2699" y="481"/>
                    <a:pt x="2699" y="333"/>
                  </a:cubicBezTo>
                  <a:cubicBezTo>
                    <a:pt x="2699" y="148"/>
                    <a:pt x="2551" y="0"/>
                    <a:pt x="2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4537;p64">
              <a:extLst>
                <a:ext uri="{FF2B5EF4-FFF2-40B4-BE49-F238E27FC236}">
                  <a16:creationId xmlns:a16="http://schemas.microsoft.com/office/drawing/2014/main" id="{55A8876D-3121-02F6-D176-58A6E68753D3}"/>
                </a:ext>
              </a:extLst>
            </p:cNvPr>
            <p:cNvSpPr/>
            <p:nvPr/>
          </p:nvSpPr>
          <p:spPr>
            <a:xfrm>
              <a:off x="3585850" y="1239100"/>
              <a:ext cx="1058300" cy="15725"/>
            </a:xfrm>
            <a:custGeom>
              <a:avLst/>
              <a:gdLst/>
              <a:ahLst/>
              <a:cxnLst/>
              <a:rect l="l" t="t" r="r" b="b"/>
              <a:pathLst>
                <a:path w="423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42036" y="629"/>
                  </a:lnTo>
                  <a:cubicBezTo>
                    <a:pt x="42221" y="629"/>
                    <a:pt x="42332" y="481"/>
                    <a:pt x="42332" y="333"/>
                  </a:cubicBezTo>
                  <a:cubicBezTo>
                    <a:pt x="42332" y="148"/>
                    <a:pt x="42221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4538;p64">
              <a:extLst>
                <a:ext uri="{FF2B5EF4-FFF2-40B4-BE49-F238E27FC236}">
                  <a16:creationId xmlns:a16="http://schemas.microsoft.com/office/drawing/2014/main" id="{398F07AC-7056-D46E-D695-A6080D95E457}"/>
                </a:ext>
              </a:extLst>
            </p:cNvPr>
            <p:cNvSpPr/>
            <p:nvPr/>
          </p:nvSpPr>
          <p:spPr>
            <a:xfrm>
              <a:off x="3327050" y="1239100"/>
              <a:ext cx="201525" cy="15725"/>
            </a:xfrm>
            <a:custGeom>
              <a:avLst/>
              <a:gdLst/>
              <a:ahLst/>
              <a:cxnLst/>
              <a:rect l="l" t="t" r="r" b="b"/>
              <a:pathLst>
                <a:path w="8061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7765" y="629"/>
                  </a:lnTo>
                  <a:cubicBezTo>
                    <a:pt x="7913" y="629"/>
                    <a:pt x="8060" y="481"/>
                    <a:pt x="8060" y="333"/>
                  </a:cubicBezTo>
                  <a:cubicBezTo>
                    <a:pt x="8060" y="148"/>
                    <a:pt x="7913" y="0"/>
                    <a:pt x="7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4539;p64">
              <a:extLst>
                <a:ext uri="{FF2B5EF4-FFF2-40B4-BE49-F238E27FC236}">
                  <a16:creationId xmlns:a16="http://schemas.microsoft.com/office/drawing/2014/main" id="{2A897062-FB67-417E-12A0-60E62C25938D}"/>
                </a:ext>
              </a:extLst>
            </p:cNvPr>
            <p:cNvSpPr/>
            <p:nvPr/>
          </p:nvSpPr>
          <p:spPr>
            <a:xfrm>
              <a:off x="2762325" y="1239100"/>
              <a:ext cx="448300" cy="15725"/>
            </a:xfrm>
            <a:custGeom>
              <a:avLst/>
              <a:gdLst/>
              <a:ahLst/>
              <a:cxnLst/>
              <a:rect l="l" t="t" r="r" b="b"/>
              <a:pathLst>
                <a:path w="17932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7636" y="629"/>
                  </a:lnTo>
                  <a:cubicBezTo>
                    <a:pt x="17784" y="629"/>
                    <a:pt x="17932" y="481"/>
                    <a:pt x="17932" y="333"/>
                  </a:cubicBezTo>
                  <a:cubicBezTo>
                    <a:pt x="17932" y="148"/>
                    <a:pt x="17784" y="0"/>
                    <a:pt x="17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4540;p64">
              <a:extLst>
                <a:ext uri="{FF2B5EF4-FFF2-40B4-BE49-F238E27FC236}">
                  <a16:creationId xmlns:a16="http://schemas.microsoft.com/office/drawing/2014/main" id="{77AFBE58-2EBE-7AD4-792F-4F876574C995}"/>
                </a:ext>
              </a:extLst>
            </p:cNvPr>
            <p:cNvSpPr/>
            <p:nvPr/>
          </p:nvSpPr>
          <p:spPr>
            <a:xfrm>
              <a:off x="4650600" y="1371275"/>
              <a:ext cx="113725" cy="15725"/>
            </a:xfrm>
            <a:custGeom>
              <a:avLst/>
              <a:gdLst/>
              <a:ahLst/>
              <a:cxnLst/>
              <a:rect l="l" t="t" r="r" b="b"/>
              <a:pathLst>
                <a:path w="454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4252" y="629"/>
                  </a:lnTo>
                  <a:cubicBezTo>
                    <a:pt x="4400" y="629"/>
                    <a:pt x="4548" y="481"/>
                    <a:pt x="4548" y="296"/>
                  </a:cubicBezTo>
                  <a:cubicBezTo>
                    <a:pt x="4548" y="148"/>
                    <a:pt x="4400" y="0"/>
                    <a:pt x="4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4541;p64">
              <a:extLst>
                <a:ext uri="{FF2B5EF4-FFF2-40B4-BE49-F238E27FC236}">
                  <a16:creationId xmlns:a16="http://schemas.microsoft.com/office/drawing/2014/main" id="{EED848F6-DB39-9401-378E-FA2E1C3F0659}"/>
                </a:ext>
              </a:extLst>
            </p:cNvPr>
            <p:cNvSpPr/>
            <p:nvPr/>
          </p:nvSpPr>
          <p:spPr>
            <a:xfrm>
              <a:off x="4408450" y="1371275"/>
              <a:ext cx="134050" cy="15725"/>
            </a:xfrm>
            <a:custGeom>
              <a:avLst/>
              <a:gdLst/>
              <a:ahLst/>
              <a:cxnLst/>
              <a:rect l="l" t="t" r="r" b="b"/>
              <a:pathLst>
                <a:path w="5362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5065" y="629"/>
                  </a:lnTo>
                  <a:cubicBezTo>
                    <a:pt x="5213" y="629"/>
                    <a:pt x="5361" y="481"/>
                    <a:pt x="5361" y="296"/>
                  </a:cubicBezTo>
                  <a:cubicBezTo>
                    <a:pt x="5361" y="148"/>
                    <a:pt x="5213" y="0"/>
                    <a:pt x="5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542;p64">
              <a:extLst>
                <a:ext uri="{FF2B5EF4-FFF2-40B4-BE49-F238E27FC236}">
                  <a16:creationId xmlns:a16="http://schemas.microsoft.com/office/drawing/2014/main" id="{586D9187-D337-4C22-73ED-6F79C72444FD}"/>
                </a:ext>
              </a:extLst>
            </p:cNvPr>
            <p:cNvSpPr/>
            <p:nvPr/>
          </p:nvSpPr>
          <p:spPr>
            <a:xfrm>
              <a:off x="4238375" y="1371275"/>
              <a:ext cx="125725" cy="15725"/>
            </a:xfrm>
            <a:custGeom>
              <a:avLst/>
              <a:gdLst/>
              <a:ahLst/>
              <a:cxnLst/>
              <a:rect l="l" t="t" r="r" b="b"/>
              <a:pathLst>
                <a:path w="5029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33" y="629"/>
                  </a:lnTo>
                  <a:cubicBezTo>
                    <a:pt x="4918" y="629"/>
                    <a:pt x="5029" y="481"/>
                    <a:pt x="5029" y="296"/>
                  </a:cubicBezTo>
                  <a:cubicBezTo>
                    <a:pt x="5029" y="148"/>
                    <a:pt x="4918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543;p64">
              <a:extLst>
                <a:ext uri="{FF2B5EF4-FFF2-40B4-BE49-F238E27FC236}">
                  <a16:creationId xmlns:a16="http://schemas.microsoft.com/office/drawing/2014/main" id="{D5D568B6-7E4C-AA0D-76F5-A8700E751FA5}"/>
                </a:ext>
              </a:extLst>
            </p:cNvPr>
            <p:cNvSpPr/>
            <p:nvPr/>
          </p:nvSpPr>
          <p:spPr>
            <a:xfrm>
              <a:off x="4005475" y="1371275"/>
              <a:ext cx="184875" cy="15725"/>
            </a:xfrm>
            <a:custGeom>
              <a:avLst/>
              <a:gdLst/>
              <a:ahLst/>
              <a:cxnLst/>
              <a:rect l="l" t="t" r="r" b="b"/>
              <a:pathLst>
                <a:path w="7395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7099" y="629"/>
                  </a:lnTo>
                  <a:cubicBezTo>
                    <a:pt x="7283" y="629"/>
                    <a:pt x="7394" y="481"/>
                    <a:pt x="7394" y="296"/>
                  </a:cubicBezTo>
                  <a:cubicBezTo>
                    <a:pt x="7394" y="148"/>
                    <a:pt x="7283" y="0"/>
                    <a:pt x="7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544;p64">
              <a:extLst>
                <a:ext uri="{FF2B5EF4-FFF2-40B4-BE49-F238E27FC236}">
                  <a16:creationId xmlns:a16="http://schemas.microsoft.com/office/drawing/2014/main" id="{75FFAC2A-0E35-2018-C973-D2680127052D}"/>
                </a:ext>
              </a:extLst>
            </p:cNvPr>
            <p:cNvSpPr/>
            <p:nvPr/>
          </p:nvSpPr>
          <p:spPr>
            <a:xfrm>
              <a:off x="3823400" y="1371275"/>
              <a:ext cx="146975" cy="15725"/>
            </a:xfrm>
            <a:custGeom>
              <a:avLst/>
              <a:gdLst/>
              <a:ahLst/>
              <a:cxnLst/>
              <a:rect l="l" t="t" r="r" b="b"/>
              <a:pathLst>
                <a:path w="5879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5546" y="629"/>
                  </a:lnTo>
                  <a:cubicBezTo>
                    <a:pt x="5731" y="629"/>
                    <a:pt x="5878" y="481"/>
                    <a:pt x="5878" y="296"/>
                  </a:cubicBezTo>
                  <a:cubicBezTo>
                    <a:pt x="5878" y="148"/>
                    <a:pt x="5731" y="0"/>
                    <a:pt x="5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545;p64">
              <a:extLst>
                <a:ext uri="{FF2B5EF4-FFF2-40B4-BE49-F238E27FC236}">
                  <a16:creationId xmlns:a16="http://schemas.microsoft.com/office/drawing/2014/main" id="{5E28758E-0464-D812-C8F8-877DF6BEC5B7}"/>
                </a:ext>
              </a:extLst>
            </p:cNvPr>
            <p:cNvSpPr/>
            <p:nvPr/>
          </p:nvSpPr>
          <p:spPr>
            <a:xfrm>
              <a:off x="3704150" y="1371275"/>
              <a:ext cx="96150" cy="15725"/>
            </a:xfrm>
            <a:custGeom>
              <a:avLst/>
              <a:gdLst/>
              <a:ahLst/>
              <a:cxnLst/>
              <a:rect l="l" t="t" r="r" b="b"/>
              <a:pathLst>
                <a:path w="3846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550" y="629"/>
                  </a:lnTo>
                  <a:cubicBezTo>
                    <a:pt x="3698" y="629"/>
                    <a:pt x="3846" y="481"/>
                    <a:pt x="3846" y="296"/>
                  </a:cubicBezTo>
                  <a:cubicBezTo>
                    <a:pt x="3846" y="148"/>
                    <a:pt x="3698" y="0"/>
                    <a:pt x="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546;p64">
              <a:extLst>
                <a:ext uri="{FF2B5EF4-FFF2-40B4-BE49-F238E27FC236}">
                  <a16:creationId xmlns:a16="http://schemas.microsoft.com/office/drawing/2014/main" id="{09BAD056-1510-A57B-86FC-912B629DE8D3}"/>
                </a:ext>
              </a:extLst>
            </p:cNvPr>
            <p:cNvSpPr/>
            <p:nvPr/>
          </p:nvSpPr>
          <p:spPr>
            <a:xfrm>
              <a:off x="3148675" y="1371275"/>
              <a:ext cx="524075" cy="15725"/>
            </a:xfrm>
            <a:custGeom>
              <a:avLst/>
              <a:gdLst/>
              <a:ahLst/>
              <a:cxnLst/>
              <a:rect l="l" t="t" r="r" b="b"/>
              <a:pathLst>
                <a:path w="20963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0667" y="629"/>
                  </a:lnTo>
                  <a:cubicBezTo>
                    <a:pt x="20852" y="629"/>
                    <a:pt x="20963" y="481"/>
                    <a:pt x="20963" y="296"/>
                  </a:cubicBezTo>
                  <a:cubicBezTo>
                    <a:pt x="20963" y="148"/>
                    <a:pt x="20852" y="0"/>
                    <a:pt x="20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47;p64">
              <a:extLst>
                <a:ext uri="{FF2B5EF4-FFF2-40B4-BE49-F238E27FC236}">
                  <a16:creationId xmlns:a16="http://schemas.microsoft.com/office/drawing/2014/main" id="{C5F0FE95-76CD-C495-1F15-7B1FBE523D23}"/>
                </a:ext>
              </a:extLst>
            </p:cNvPr>
            <p:cNvSpPr/>
            <p:nvPr/>
          </p:nvSpPr>
          <p:spPr>
            <a:xfrm>
              <a:off x="2762325" y="1371275"/>
              <a:ext cx="359575" cy="15725"/>
            </a:xfrm>
            <a:custGeom>
              <a:avLst/>
              <a:gdLst/>
              <a:ahLst/>
              <a:cxnLst/>
              <a:rect l="l" t="t" r="r" b="b"/>
              <a:pathLst>
                <a:path w="14383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4050" y="629"/>
                  </a:lnTo>
                  <a:cubicBezTo>
                    <a:pt x="14235" y="629"/>
                    <a:pt x="14382" y="481"/>
                    <a:pt x="14382" y="296"/>
                  </a:cubicBezTo>
                  <a:cubicBezTo>
                    <a:pt x="14382" y="148"/>
                    <a:pt x="14235" y="0"/>
                    <a:pt x="14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548;p64">
              <a:extLst>
                <a:ext uri="{FF2B5EF4-FFF2-40B4-BE49-F238E27FC236}">
                  <a16:creationId xmlns:a16="http://schemas.microsoft.com/office/drawing/2014/main" id="{B5176ED1-E4C3-04A7-D7EA-5D7A60E011BE}"/>
                </a:ext>
              </a:extLst>
            </p:cNvPr>
            <p:cNvSpPr/>
            <p:nvPr/>
          </p:nvSpPr>
          <p:spPr>
            <a:xfrm>
              <a:off x="3853900" y="1569975"/>
              <a:ext cx="158075" cy="15750"/>
            </a:xfrm>
            <a:custGeom>
              <a:avLst/>
              <a:gdLst/>
              <a:ahLst/>
              <a:cxnLst/>
              <a:rect l="l" t="t" r="r" b="b"/>
              <a:pathLst>
                <a:path w="632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6026" y="629"/>
                  </a:lnTo>
                  <a:cubicBezTo>
                    <a:pt x="6211" y="629"/>
                    <a:pt x="6322" y="481"/>
                    <a:pt x="6322" y="297"/>
                  </a:cubicBezTo>
                  <a:cubicBezTo>
                    <a:pt x="6322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549;p64">
              <a:extLst>
                <a:ext uri="{FF2B5EF4-FFF2-40B4-BE49-F238E27FC236}">
                  <a16:creationId xmlns:a16="http://schemas.microsoft.com/office/drawing/2014/main" id="{EE4C0418-70AE-C554-AA57-792F0FB670A4}"/>
                </a:ext>
              </a:extLst>
            </p:cNvPr>
            <p:cNvSpPr/>
            <p:nvPr/>
          </p:nvSpPr>
          <p:spPr>
            <a:xfrm>
              <a:off x="3498050" y="1569975"/>
              <a:ext cx="340150" cy="15750"/>
            </a:xfrm>
            <a:custGeom>
              <a:avLst/>
              <a:gdLst/>
              <a:ahLst/>
              <a:cxnLst/>
              <a:rect l="l" t="t" r="r" b="b"/>
              <a:pathLst>
                <a:path w="13606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3273" y="629"/>
                  </a:lnTo>
                  <a:cubicBezTo>
                    <a:pt x="13458" y="629"/>
                    <a:pt x="13606" y="481"/>
                    <a:pt x="13606" y="297"/>
                  </a:cubicBezTo>
                  <a:cubicBezTo>
                    <a:pt x="13606" y="149"/>
                    <a:pt x="13458" y="1"/>
                    <a:pt x="13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550;p64">
              <a:extLst>
                <a:ext uri="{FF2B5EF4-FFF2-40B4-BE49-F238E27FC236}">
                  <a16:creationId xmlns:a16="http://schemas.microsoft.com/office/drawing/2014/main" id="{0C0125C2-8C84-71CF-D203-5DE9AE68B166}"/>
                </a:ext>
              </a:extLst>
            </p:cNvPr>
            <p:cNvSpPr/>
            <p:nvPr/>
          </p:nvSpPr>
          <p:spPr>
            <a:xfrm>
              <a:off x="3411175" y="1569975"/>
              <a:ext cx="57325" cy="15750"/>
            </a:xfrm>
            <a:custGeom>
              <a:avLst/>
              <a:gdLst/>
              <a:ahLst/>
              <a:cxnLst/>
              <a:rect l="l" t="t" r="r" b="b"/>
              <a:pathLst>
                <a:path w="229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997" y="629"/>
                  </a:lnTo>
                  <a:cubicBezTo>
                    <a:pt x="2144" y="629"/>
                    <a:pt x="2292" y="481"/>
                    <a:pt x="2292" y="297"/>
                  </a:cubicBezTo>
                  <a:cubicBezTo>
                    <a:pt x="2292" y="149"/>
                    <a:pt x="2144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551;p64">
              <a:extLst>
                <a:ext uri="{FF2B5EF4-FFF2-40B4-BE49-F238E27FC236}">
                  <a16:creationId xmlns:a16="http://schemas.microsoft.com/office/drawing/2014/main" id="{D383F295-8A2B-63BB-EE66-CCAC2FDC67E5}"/>
                </a:ext>
              </a:extLst>
            </p:cNvPr>
            <p:cNvSpPr/>
            <p:nvPr/>
          </p:nvSpPr>
          <p:spPr>
            <a:xfrm>
              <a:off x="3315975" y="1569975"/>
              <a:ext cx="84125" cy="15750"/>
            </a:xfrm>
            <a:custGeom>
              <a:avLst/>
              <a:gdLst/>
              <a:ahLst/>
              <a:cxnLst/>
              <a:rect l="l" t="t" r="r" b="b"/>
              <a:pathLst>
                <a:path w="3365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069" y="629"/>
                  </a:lnTo>
                  <a:cubicBezTo>
                    <a:pt x="3217" y="629"/>
                    <a:pt x="3365" y="481"/>
                    <a:pt x="3365" y="297"/>
                  </a:cubicBezTo>
                  <a:cubicBezTo>
                    <a:pt x="3365" y="149"/>
                    <a:pt x="3217" y="1"/>
                    <a:pt x="3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4552;p64">
              <a:extLst>
                <a:ext uri="{FF2B5EF4-FFF2-40B4-BE49-F238E27FC236}">
                  <a16:creationId xmlns:a16="http://schemas.microsoft.com/office/drawing/2014/main" id="{89DF90E7-2034-56E5-387A-43459BD5F5BA}"/>
                </a:ext>
              </a:extLst>
            </p:cNvPr>
            <p:cNvSpPr/>
            <p:nvPr/>
          </p:nvSpPr>
          <p:spPr>
            <a:xfrm>
              <a:off x="2991550" y="1569975"/>
              <a:ext cx="310575" cy="15750"/>
            </a:xfrm>
            <a:custGeom>
              <a:avLst/>
              <a:gdLst/>
              <a:ahLst/>
              <a:cxnLst/>
              <a:rect l="l" t="t" r="r" b="b"/>
              <a:pathLst>
                <a:path w="12423" h="630" extrusionOk="0">
                  <a:moveTo>
                    <a:pt x="333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333" y="629"/>
                  </a:cubicBezTo>
                  <a:lnTo>
                    <a:pt x="12127" y="629"/>
                  </a:lnTo>
                  <a:cubicBezTo>
                    <a:pt x="12312" y="629"/>
                    <a:pt x="12423" y="481"/>
                    <a:pt x="12423" y="297"/>
                  </a:cubicBezTo>
                  <a:cubicBezTo>
                    <a:pt x="12423" y="149"/>
                    <a:pt x="12312" y="1"/>
                    <a:pt x="1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4553;p64">
              <a:extLst>
                <a:ext uri="{FF2B5EF4-FFF2-40B4-BE49-F238E27FC236}">
                  <a16:creationId xmlns:a16="http://schemas.microsoft.com/office/drawing/2014/main" id="{E8912F99-49BF-90BB-286F-0E23C946051B}"/>
                </a:ext>
              </a:extLst>
            </p:cNvPr>
            <p:cNvSpPr/>
            <p:nvPr/>
          </p:nvSpPr>
          <p:spPr>
            <a:xfrm>
              <a:off x="2762325" y="1569975"/>
              <a:ext cx="205225" cy="15750"/>
            </a:xfrm>
            <a:custGeom>
              <a:avLst/>
              <a:gdLst/>
              <a:ahLst/>
              <a:cxnLst/>
              <a:rect l="l" t="t" r="r" b="b"/>
              <a:pathLst>
                <a:path w="8209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7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7913" y="629"/>
                  </a:lnTo>
                  <a:cubicBezTo>
                    <a:pt x="8060" y="629"/>
                    <a:pt x="8208" y="481"/>
                    <a:pt x="8208" y="297"/>
                  </a:cubicBezTo>
                  <a:cubicBezTo>
                    <a:pt x="8208" y="149"/>
                    <a:pt x="8060" y="1"/>
                    <a:pt x="7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4554;p64">
              <a:extLst>
                <a:ext uri="{FF2B5EF4-FFF2-40B4-BE49-F238E27FC236}">
                  <a16:creationId xmlns:a16="http://schemas.microsoft.com/office/drawing/2014/main" id="{A36E33F3-8A82-B148-FB48-1265E6DEE1D7}"/>
                </a:ext>
              </a:extLst>
            </p:cNvPr>
            <p:cNvSpPr/>
            <p:nvPr/>
          </p:nvSpPr>
          <p:spPr>
            <a:xfrm>
              <a:off x="3964800" y="1702150"/>
              <a:ext cx="47175" cy="14825"/>
            </a:xfrm>
            <a:custGeom>
              <a:avLst/>
              <a:gdLst/>
              <a:ahLst/>
              <a:cxnLst/>
              <a:rect l="l" t="t" r="r" b="b"/>
              <a:pathLst>
                <a:path w="1887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1590" y="592"/>
                  </a:lnTo>
                  <a:cubicBezTo>
                    <a:pt x="1775" y="592"/>
                    <a:pt x="1886" y="444"/>
                    <a:pt x="1886" y="296"/>
                  </a:cubicBezTo>
                  <a:cubicBezTo>
                    <a:pt x="1886" y="112"/>
                    <a:pt x="177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4555;p64">
              <a:extLst>
                <a:ext uri="{FF2B5EF4-FFF2-40B4-BE49-F238E27FC236}">
                  <a16:creationId xmlns:a16="http://schemas.microsoft.com/office/drawing/2014/main" id="{A0D10ADD-42F4-AF6D-9CB6-583BA8306EC5}"/>
                </a:ext>
              </a:extLst>
            </p:cNvPr>
            <p:cNvSpPr/>
            <p:nvPr/>
          </p:nvSpPr>
          <p:spPr>
            <a:xfrm>
              <a:off x="3273450" y="1702150"/>
              <a:ext cx="664575" cy="14825"/>
            </a:xfrm>
            <a:custGeom>
              <a:avLst/>
              <a:gdLst/>
              <a:ahLst/>
              <a:cxnLst/>
              <a:rect l="l" t="t" r="r" b="b"/>
              <a:pathLst>
                <a:path w="26583" h="593" extrusionOk="0">
                  <a:moveTo>
                    <a:pt x="333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333" y="592"/>
                  </a:cubicBezTo>
                  <a:lnTo>
                    <a:pt x="26287" y="592"/>
                  </a:lnTo>
                  <a:cubicBezTo>
                    <a:pt x="26435" y="592"/>
                    <a:pt x="26582" y="444"/>
                    <a:pt x="26582" y="296"/>
                  </a:cubicBezTo>
                  <a:cubicBezTo>
                    <a:pt x="26582" y="112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4556;p64">
              <a:extLst>
                <a:ext uri="{FF2B5EF4-FFF2-40B4-BE49-F238E27FC236}">
                  <a16:creationId xmlns:a16="http://schemas.microsoft.com/office/drawing/2014/main" id="{6C2090CE-2F78-1540-16F4-8A68A957FE3B}"/>
                </a:ext>
              </a:extLst>
            </p:cNvPr>
            <p:cNvSpPr/>
            <p:nvPr/>
          </p:nvSpPr>
          <p:spPr>
            <a:xfrm>
              <a:off x="3112625" y="1702150"/>
              <a:ext cx="132200" cy="14825"/>
            </a:xfrm>
            <a:custGeom>
              <a:avLst/>
              <a:gdLst/>
              <a:ahLst/>
              <a:cxnLst/>
              <a:rect l="l" t="t" r="r" b="b"/>
              <a:pathLst>
                <a:path w="5288" h="593" extrusionOk="0">
                  <a:moveTo>
                    <a:pt x="333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333" y="592"/>
                  </a:cubicBezTo>
                  <a:lnTo>
                    <a:pt x="4955" y="592"/>
                  </a:lnTo>
                  <a:cubicBezTo>
                    <a:pt x="5140" y="592"/>
                    <a:pt x="5287" y="444"/>
                    <a:pt x="5287" y="296"/>
                  </a:cubicBezTo>
                  <a:cubicBezTo>
                    <a:pt x="5287" y="112"/>
                    <a:pt x="5140" y="1"/>
                    <a:pt x="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4557;p64">
              <a:extLst>
                <a:ext uri="{FF2B5EF4-FFF2-40B4-BE49-F238E27FC236}">
                  <a16:creationId xmlns:a16="http://schemas.microsoft.com/office/drawing/2014/main" id="{2DC03542-164C-0367-9203-59D61AB3B461}"/>
                </a:ext>
              </a:extLst>
            </p:cNvPr>
            <p:cNvSpPr/>
            <p:nvPr/>
          </p:nvSpPr>
          <p:spPr>
            <a:xfrm>
              <a:off x="2762325" y="1702150"/>
              <a:ext cx="284700" cy="14825"/>
            </a:xfrm>
            <a:custGeom>
              <a:avLst/>
              <a:gdLst/>
              <a:ahLst/>
              <a:cxnLst/>
              <a:rect l="l" t="t" r="r" b="b"/>
              <a:pathLst>
                <a:path w="11388" h="593" extrusionOk="0">
                  <a:moveTo>
                    <a:pt x="297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297" y="592"/>
                  </a:cubicBezTo>
                  <a:lnTo>
                    <a:pt x="11055" y="592"/>
                  </a:lnTo>
                  <a:cubicBezTo>
                    <a:pt x="11240" y="592"/>
                    <a:pt x="11388" y="444"/>
                    <a:pt x="11388" y="296"/>
                  </a:cubicBezTo>
                  <a:cubicBezTo>
                    <a:pt x="11388" y="112"/>
                    <a:pt x="11240" y="1"/>
                    <a:pt x="1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4558;p64">
              <a:extLst>
                <a:ext uri="{FF2B5EF4-FFF2-40B4-BE49-F238E27FC236}">
                  <a16:creationId xmlns:a16="http://schemas.microsoft.com/office/drawing/2014/main" id="{81AB94DE-26F3-911C-B676-12B4197D78DF}"/>
                </a:ext>
              </a:extLst>
            </p:cNvPr>
            <p:cNvSpPr/>
            <p:nvPr/>
          </p:nvSpPr>
          <p:spPr>
            <a:xfrm>
              <a:off x="3936150" y="1833400"/>
              <a:ext cx="75825" cy="15725"/>
            </a:xfrm>
            <a:custGeom>
              <a:avLst/>
              <a:gdLst/>
              <a:ahLst/>
              <a:cxnLst/>
              <a:rect l="l" t="t" r="r" b="b"/>
              <a:pathLst>
                <a:path w="303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4559;p64">
              <a:extLst>
                <a:ext uri="{FF2B5EF4-FFF2-40B4-BE49-F238E27FC236}">
                  <a16:creationId xmlns:a16="http://schemas.microsoft.com/office/drawing/2014/main" id="{81AB1FF3-DD99-8A40-6561-9DC9625C0FAF}"/>
                </a:ext>
              </a:extLst>
            </p:cNvPr>
            <p:cNvSpPr/>
            <p:nvPr/>
          </p:nvSpPr>
          <p:spPr>
            <a:xfrm>
              <a:off x="3785500" y="1833400"/>
              <a:ext cx="88750" cy="15725"/>
            </a:xfrm>
            <a:custGeom>
              <a:avLst/>
              <a:gdLst/>
              <a:ahLst/>
              <a:cxnLst/>
              <a:rect l="l" t="t" r="r" b="b"/>
              <a:pathLst>
                <a:path w="355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254" y="629"/>
                  </a:lnTo>
                  <a:cubicBezTo>
                    <a:pt x="3439" y="629"/>
                    <a:pt x="3549" y="481"/>
                    <a:pt x="3549" y="333"/>
                  </a:cubicBezTo>
                  <a:cubicBezTo>
                    <a:pt x="3549" y="148"/>
                    <a:pt x="3439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4560;p64">
              <a:extLst>
                <a:ext uri="{FF2B5EF4-FFF2-40B4-BE49-F238E27FC236}">
                  <a16:creationId xmlns:a16="http://schemas.microsoft.com/office/drawing/2014/main" id="{ED2517E9-BB69-0DF6-A7B4-B8F22F986037}"/>
                </a:ext>
              </a:extLst>
            </p:cNvPr>
            <p:cNvSpPr/>
            <p:nvPr/>
          </p:nvSpPr>
          <p:spPr>
            <a:xfrm>
              <a:off x="3680125" y="1833400"/>
              <a:ext cx="84125" cy="15725"/>
            </a:xfrm>
            <a:custGeom>
              <a:avLst/>
              <a:gdLst/>
              <a:ahLst/>
              <a:cxnLst/>
              <a:rect l="l" t="t" r="r" b="b"/>
              <a:pathLst>
                <a:path w="3365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3032" y="629"/>
                  </a:lnTo>
                  <a:cubicBezTo>
                    <a:pt x="3217" y="629"/>
                    <a:pt x="3365" y="481"/>
                    <a:pt x="3365" y="333"/>
                  </a:cubicBezTo>
                  <a:cubicBezTo>
                    <a:pt x="3365" y="148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4561;p64">
              <a:extLst>
                <a:ext uri="{FF2B5EF4-FFF2-40B4-BE49-F238E27FC236}">
                  <a16:creationId xmlns:a16="http://schemas.microsoft.com/office/drawing/2014/main" id="{6BAF6989-962D-DD10-47C0-EF1EA1281B09}"/>
                </a:ext>
              </a:extLst>
            </p:cNvPr>
            <p:cNvSpPr/>
            <p:nvPr/>
          </p:nvSpPr>
          <p:spPr>
            <a:xfrm>
              <a:off x="3535025" y="1833400"/>
              <a:ext cx="121100" cy="15725"/>
            </a:xfrm>
            <a:custGeom>
              <a:avLst/>
              <a:gdLst/>
              <a:ahLst/>
              <a:cxnLst/>
              <a:rect l="l" t="t" r="r" b="b"/>
              <a:pathLst>
                <a:path w="4844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4511" y="629"/>
                  </a:lnTo>
                  <a:cubicBezTo>
                    <a:pt x="4696" y="629"/>
                    <a:pt x="4843" y="481"/>
                    <a:pt x="4843" y="333"/>
                  </a:cubicBezTo>
                  <a:cubicBezTo>
                    <a:pt x="4843" y="148"/>
                    <a:pt x="4696" y="0"/>
                    <a:pt x="4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4562;p64">
              <a:extLst>
                <a:ext uri="{FF2B5EF4-FFF2-40B4-BE49-F238E27FC236}">
                  <a16:creationId xmlns:a16="http://schemas.microsoft.com/office/drawing/2014/main" id="{54D84613-D46D-6C36-FE3C-9955F174BD26}"/>
                </a:ext>
              </a:extLst>
            </p:cNvPr>
            <p:cNvSpPr/>
            <p:nvPr/>
          </p:nvSpPr>
          <p:spPr>
            <a:xfrm>
              <a:off x="3421325" y="1833400"/>
              <a:ext cx="97075" cy="15725"/>
            </a:xfrm>
            <a:custGeom>
              <a:avLst/>
              <a:gdLst/>
              <a:ahLst/>
              <a:cxnLst/>
              <a:rect l="l" t="t" r="r" b="b"/>
              <a:pathLst>
                <a:path w="388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3587" y="629"/>
                  </a:lnTo>
                  <a:cubicBezTo>
                    <a:pt x="3772" y="629"/>
                    <a:pt x="3883" y="481"/>
                    <a:pt x="3883" y="333"/>
                  </a:cubicBezTo>
                  <a:cubicBezTo>
                    <a:pt x="3883" y="148"/>
                    <a:pt x="3772" y="0"/>
                    <a:pt x="3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4563;p64">
              <a:extLst>
                <a:ext uri="{FF2B5EF4-FFF2-40B4-BE49-F238E27FC236}">
                  <a16:creationId xmlns:a16="http://schemas.microsoft.com/office/drawing/2014/main" id="{9BD5A27B-F0F3-058C-115E-53D190B15F98}"/>
                </a:ext>
              </a:extLst>
            </p:cNvPr>
            <p:cNvSpPr/>
            <p:nvPr/>
          </p:nvSpPr>
          <p:spPr>
            <a:xfrm>
              <a:off x="3347400" y="1833400"/>
              <a:ext cx="65650" cy="15725"/>
            </a:xfrm>
            <a:custGeom>
              <a:avLst/>
              <a:gdLst/>
              <a:ahLst/>
              <a:cxnLst/>
              <a:rect l="l" t="t" r="r" b="b"/>
              <a:pathLst>
                <a:path w="2626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329" y="629"/>
                  </a:lnTo>
                  <a:cubicBezTo>
                    <a:pt x="2477" y="629"/>
                    <a:pt x="2625" y="481"/>
                    <a:pt x="2625" y="333"/>
                  </a:cubicBezTo>
                  <a:cubicBezTo>
                    <a:pt x="2625" y="148"/>
                    <a:pt x="2477" y="0"/>
                    <a:pt x="2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4564;p64">
              <a:extLst>
                <a:ext uri="{FF2B5EF4-FFF2-40B4-BE49-F238E27FC236}">
                  <a16:creationId xmlns:a16="http://schemas.microsoft.com/office/drawing/2014/main" id="{063188B8-8202-D310-B925-52251F879793}"/>
                </a:ext>
              </a:extLst>
            </p:cNvPr>
            <p:cNvSpPr/>
            <p:nvPr/>
          </p:nvSpPr>
          <p:spPr>
            <a:xfrm>
              <a:off x="3002650" y="1833400"/>
              <a:ext cx="331825" cy="15725"/>
            </a:xfrm>
            <a:custGeom>
              <a:avLst/>
              <a:gdLst/>
              <a:ahLst/>
              <a:cxnLst/>
              <a:rect l="l" t="t" r="r" b="b"/>
              <a:pathLst>
                <a:path w="1327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12940" y="629"/>
                  </a:lnTo>
                  <a:cubicBezTo>
                    <a:pt x="13125" y="629"/>
                    <a:pt x="13273" y="481"/>
                    <a:pt x="13273" y="333"/>
                  </a:cubicBezTo>
                  <a:cubicBezTo>
                    <a:pt x="13273" y="148"/>
                    <a:pt x="1312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4565;p64">
              <a:extLst>
                <a:ext uri="{FF2B5EF4-FFF2-40B4-BE49-F238E27FC236}">
                  <a16:creationId xmlns:a16="http://schemas.microsoft.com/office/drawing/2014/main" id="{3D977DEC-8CEB-CB30-C48B-083A31A5DC3F}"/>
                </a:ext>
              </a:extLst>
            </p:cNvPr>
            <p:cNvSpPr/>
            <p:nvPr/>
          </p:nvSpPr>
          <p:spPr>
            <a:xfrm>
              <a:off x="2762325" y="1833400"/>
              <a:ext cx="229250" cy="15725"/>
            </a:xfrm>
            <a:custGeom>
              <a:avLst/>
              <a:gdLst/>
              <a:ahLst/>
              <a:cxnLst/>
              <a:rect l="l" t="t" r="r" b="b"/>
              <a:pathLst>
                <a:path w="9170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8837" y="629"/>
                  </a:lnTo>
                  <a:cubicBezTo>
                    <a:pt x="9022" y="629"/>
                    <a:pt x="9170" y="481"/>
                    <a:pt x="9170" y="333"/>
                  </a:cubicBezTo>
                  <a:cubicBezTo>
                    <a:pt x="9170" y="148"/>
                    <a:pt x="9022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2" name="Google Shape;4566;p64">
              <a:extLst>
                <a:ext uri="{FF2B5EF4-FFF2-40B4-BE49-F238E27FC236}">
                  <a16:creationId xmlns:a16="http://schemas.microsoft.com/office/drawing/2014/main" id="{89FDDA92-8CC0-982F-B74A-39D7B946A06E}"/>
                </a:ext>
              </a:extLst>
            </p:cNvPr>
            <p:cNvSpPr/>
            <p:nvPr/>
          </p:nvSpPr>
          <p:spPr>
            <a:xfrm>
              <a:off x="3726350" y="20672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5"/>
                    <a:pt x="666" y="2921"/>
                    <a:pt x="1479" y="2921"/>
                  </a:cubicBezTo>
                  <a:cubicBezTo>
                    <a:pt x="2292" y="2921"/>
                    <a:pt x="2921" y="2255"/>
                    <a:pt x="2921" y="1442"/>
                  </a:cubicBezTo>
                  <a:cubicBezTo>
                    <a:pt x="2921" y="629"/>
                    <a:pt x="2292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3" name="Google Shape;4567;p64">
              <a:extLst>
                <a:ext uri="{FF2B5EF4-FFF2-40B4-BE49-F238E27FC236}">
                  <a16:creationId xmlns:a16="http://schemas.microsoft.com/office/drawing/2014/main" id="{D7BF3DFE-0EBF-D3C6-4385-BEF80C33AF2C}"/>
                </a:ext>
              </a:extLst>
            </p:cNvPr>
            <p:cNvSpPr/>
            <p:nvPr/>
          </p:nvSpPr>
          <p:spPr>
            <a:xfrm>
              <a:off x="3718950" y="2058925"/>
              <a:ext cx="88750" cy="88750"/>
            </a:xfrm>
            <a:custGeom>
              <a:avLst/>
              <a:gdLst/>
              <a:ahLst/>
              <a:cxnLst/>
              <a:rect l="l" t="t" r="r" b="b"/>
              <a:pathLst>
                <a:path w="3550" h="3550" extrusionOk="0">
                  <a:moveTo>
                    <a:pt x="1775" y="629"/>
                  </a:moveTo>
                  <a:cubicBezTo>
                    <a:pt x="2403" y="629"/>
                    <a:pt x="2921" y="1146"/>
                    <a:pt x="2921" y="1775"/>
                  </a:cubicBezTo>
                  <a:cubicBezTo>
                    <a:pt x="2921" y="2403"/>
                    <a:pt x="2403" y="2921"/>
                    <a:pt x="1775" y="2921"/>
                  </a:cubicBezTo>
                  <a:cubicBezTo>
                    <a:pt x="1146" y="2921"/>
                    <a:pt x="629" y="2403"/>
                    <a:pt x="629" y="1775"/>
                  </a:cubicBezTo>
                  <a:cubicBezTo>
                    <a:pt x="629" y="1146"/>
                    <a:pt x="1146" y="629"/>
                    <a:pt x="1775" y="629"/>
                  </a:cubicBezTo>
                  <a:close/>
                  <a:moveTo>
                    <a:pt x="1775" y="0"/>
                  </a:moveTo>
                  <a:cubicBezTo>
                    <a:pt x="814" y="0"/>
                    <a:pt x="0" y="814"/>
                    <a:pt x="0" y="1775"/>
                  </a:cubicBezTo>
                  <a:cubicBezTo>
                    <a:pt x="0" y="2736"/>
                    <a:pt x="814" y="3549"/>
                    <a:pt x="1775" y="3549"/>
                  </a:cubicBezTo>
                  <a:cubicBezTo>
                    <a:pt x="2736" y="3549"/>
                    <a:pt x="3550" y="2736"/>
                    <a:pt x="3550" y="1775"/>
                  </a:cubicBezTo>
                  <a:cubicBezTo>
                    <a:pt x="3550" y="814"/>
                    <a:pt x="2736" y="0"/>
                    <a:pt x="1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4" name="Google Shape;4568;p64">
              <a:extLst>
                <a:ext uri="{FF2B5EF4-FFF2-40B4-BE49-F238E27FC236}">
                  <a16:creationId xmlns:a16="http://schemas.microsoft.com/office/drawing/2014/main" id="{457B896F-3311-33C1-1F5D-971FB7A77EDD}"/>
                </a:ext>
              </a:extLst>
            </p:cNvPr>
            <p:cNvSpPr/>
            <p:nvPr/>
          </p:nvSpPr>
          <p:spPr>
            <a:xfrm>
              <a:off x="2028475" y="3650500"/>
              <a:ext cx="3505750" cy="189500"/>
            </a:xfrm>
            <a:custGeom>
              <a:avLst/>
              <a:gdLst/>
              <a:ahLst/>
              <a:cxnLst/>
              <a:rect l="l" t="t" r="r" b="b"/>
              <a:pathLst>
                <a:path w="140230" h="7580" extrusionOk="0">
                  <a:moveTo>
                    <a:pt x="0" y="1"/>
                  </a:moveTo>
                  <a:lnTo>
                    <a:pt x="0" y="7580"/>
                  </a:lnTo>
                  <a:lnTo>
                    <a:pt x="140230" y="7580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5" name="Google Shape;4569;p64">
              <a:extLst>
                <a:ext uri="{FF2B5EF4-FFF2-40B4-BE49-F238E27FC236}">
                  <a16:creationId xmlns:a16="http://schemas.microsoft.com/office/drawing/2014/main" id="{49388316-D6C1-C268-B2E0-14E41B92EAEE}"/>
                </a:ext>
              </a:extLst>
            </p:cNvPr>
            <p:cNvSpPr/>
            <p:nvPr/>
          </p:nvSpPr>
          <p:spPr>
            <a:xfrm>
              <a:off x="2021075" y="3643125"/>
              <a:ext cx="3521475" cy="204275"/>
            </a:xfrm>
            <a:custGeom>
              <a:avLst/>
              <a:gdLst/>
              <a:ahLst/>
              <a:cxnLst/>
              <a:rect l="l" t="t" r="r" b="b"/>
              <a:pathLst>
                <a:path w="140859" h="8171" extrusionOk="0">
                  <a:moveTo>
                    <a:pt x="140230" y="629"/>
                  </a:moveTo>
                  <a:lnTo>
                    <a:pt x="140230" y="7542"/>
                  </a:lnTo>
                  <a:lnTo>
                    <a:pt x="592" y="754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7875"/>
                  </a:lnTo>
                  <a:cubicBezTo>
                    <a:pt x="0" y="7949"/>
                    <a:pt x="37" y="8023"/>
                    <a:pt x="74" y="8097"/>
                  </a:cubicBezTo>
                  <a:cubicBezTo>
                    <a:pt x="148" y="8134"/>
                    <a:pt x="222" y="8171"/>
                    <a:pt x="296" y="8171"/>
                  </a:cubicBezTo>
                  <a:lnTo>
                    <a:pt x="140526" y="8171"/>
                  </a:lnTo>
                  <a:cubicBezTo>
                    <a:pt x="140637" y="8171"/>
                    <a:pt x="140711" y="8134"/>
                    <a:pt x="140747" y="8097"/>
                  </a:cubicBezTo>
                  <a:cubicBezTo>
                    <a:pt x="140821" y="8023"/>
                    <a:pt x="140858" y="7949"/>
                    <a:pt x="140858" y="7875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6" name="Google Shape;4570;p64">
              <a:extLst>
                <a:ext uri="{FF2B5EF4-FFF2-40B4-BE49-F238E27FC236}">
                  <a16:creationId xmlns:a16="http://schemas.microsoft.com/office/drawing/2014/main" id="{25F75BF6-990B-94C9-9F80-A78F1A4ADA9A}"/>
                </a:ext>
              </a:extLst>
            </p:cNvPr>
            <p:cNvSpPr/>
            <p:nvPr/>
          </p:nvSpPr>
          <p:spPr>
            <a:xfrm>
              <a:off x="1668925" y="2418450"/>
              <a:ext cx="4230400" cy="734825"/>
            </a:xfrm>
            <a:custGeom>
              <a:avLst/>
              <a:gdLst/>
              <a:ahLst/>
              <a:cxnLst/>
              <a:rect l="l" t="t" r="r" b="b"/>
              <a:pathLst>
                <a:path w="169216" h="29393" extrusionOk="0">
                  <a:moveTo>
                    <a:pt x="52647" y="1"/>
                  </a:moveTo>
                  <a:lnTo>
                    <a:pt x="1" y="15085"/>
                  </a:lnTo>
                  <a:lnTo>
                    <a:pt x="6027" y="29393"/>
                  </a:lnTo>
                  <a:lnTo>
                    <a:pt x="163189" y="29393"/>
                  </a:lnTo>
                  <a:lnTo>
                    <a:pt x="169215" y="15085"/>
                  </a:lnTo>
                  <a:lnTo>
                    <a:pt x="116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7" name="Google Shape;4571;p64">
              <a:extLst>
                <a:ext uri="{FF2B5EF4-FFF2-40B4-BE49-F238E27FC236}">
                  <a16:creationId xmlns:a16="http://schemas.microsoft.com/office/drawing/2014/main" id="{29F590BB-38E5-EF82-929F-8777D79322C5}"/>
                </a:ext>
              </a:extLst>
            </p:cNvPr>
            <p:cNvSpPr/>
            <p:nvPr/>
          </p:nvSpPr>
          <p:spPr>
            <a:xfrm>
              <a:off x="1661525" y="2410150"/>
              <a:ext cx="4246100" cy="750525"/>
            </a:xfrm>
            <a:custGeom>
              <a:avLst/>
              <a:gdLst/>
              <a:ahLst/>
              <a:cxnLst/>
              <a:rect l="l" t="t" r="r" b="b"/>
              <a:pathLst>
                <a:path w="169844" h="30021" extrusionOk="0">
                  <a:moveTo>
                    <a:pt x="116791" y="629"/>
                  </a:moveTo>
                  <a:lnTo>
                    <a:pt x="169104" y="15639"/>
                  </a:lnTo>
                  <a:lnTo>
                    <a:pt x="163300" y="29429"/>
                  </a:lnTo>
                  <a:lnTo>
                    <a:pt x="6545" y="29429"/>
                  </a:lnTo>
                  <a:lnTo>
                    <a:pt x="740" y="15639"/>
                  </a:lnTo>
                  <a:lnTo>
                    <a:pt x="53017" y="629"/>
                  </a:lnTo>
                  <a:close/>
                  <a:moveTo>
                    <a:pt x="52943" y="0"/>
                  </a:moveTo>
                  <a:lnTo>
                    <a:pt x="52869" y="37"/>
                  </a:lnTo>
                  <a:lnTo>
                    <a:pt x="223" y="15121"/>
                  </a:lnTo>
                  <a:cubicBezTo>
                    <a:pt x="149" y="15158"/>
                    <a:pt x="75" y="15232"/>
                    <a:pt x="38" y="15306"/>
                  </a:cubicBezTo>
                  <a:cubicBezTo>
                    <a:pt x="1" y="15380"/>
                    <a:pt x="1" y="15454"/>
                    <a:pt x="38" y="15565"/>
                  </a:cubicBezTo>
                  <a:lnTo>
                    <a:pt x="6064" y="29836"/>
                  </a:lnTo>
                  <a:cubicBezTo>
                    <a:pt x="6101" y="29946"/>
                    <a:pt x="6212" y="30020"/>
                    <a:pt x="6323" y="30020"/>
                  </a:cubicBezTo>
                  <a:lnTo>
                    <a:pt x="163485" y="30020"/>
                  </a:lnTo>
                  <a:cubicBezTo>
                    <a:pt x="163633" y="30020"/>
                    <a:pt x="163744" y="29946"/>
                    <a:pt x="163781" y="29836"/>
                  </a:cubicBezTo>
                  <a:lnTo>
                    <a:pt x="169807" y="15565"/>
                  </a:lnTo>
                  <a:cubicBezTo>
                    <a:pt x="169844" y="15454"/>
                    <a:pt x="169844" y="15380"/>
                    <a:pt x="169807" y="15306"/>
                  </a:cubicBezTo>
                  <a:cubicBezTo>
                    <a:pt x="169770" y="15232"/>
                    <a:pt x="169696" y="15158"/>
                    <a:pt x="169622" y="15121"/>
                  </a:cubicBezTo>
                  <a:lnTo>
                    <a:pt x="116976" y="37"/>
                  </a:lnTo>
                  <a:lnTo>
                    <a:pt x="116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8" name="Google Shape;4572;p64">
              <a:extLst>
                <a:ext uri="{FF2B5EF4-FFF2-40B4-BE49-F238E27FC236}">
                  <a16:creationId xmlns:a16="http://schemas.microsoft.com/office/drawing/2014/main" id="{A37A9F9B-3173-40F2-03BD-AA51075F9185}"/>
                </a:ext>
              </a:extLst>
            </p:cNvPr>
            <p:cNvSpPr/>
            <p:nvPr/>
          </p:nvSpPr>
          <p:spPr>
            <a:xfrm>
              <a:off x="2122750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6"/>
                  </a:lnTo>
                  <a:lnTo>
                    <a:pt x="6248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9" name="Google Shape;4573;p64">
              <a:extLst>
                <a:ext uri="{FF2B5EF4-FFF2-40B4-BE49-F238E27FC236}">
                  <a16:creationId xmlns:a16="http://schemas.microsoft.com/office/drawing/2014/main" id="{356C116B-384B-4D90-4E6B-13768E4F9736}"/>
                </a:ext>
              </a:extLst>
            </p:cNvPr>
            <p:cNvSpPr/>
            <p:nvPr/>
          </p:nvSpPr>
          <p:spPr>
            <a:xfrm>
              <a:off x="2396325" y="26218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7"/>
                  </a:lnTo>
                  <a:lnTo>
                    <a:pt x="6249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0" name="Google Shape;4574;p64">
              <a:extLst>
                <a:ext uri="{FF2B5EF4-FFF2-40B4-BE49-F238E27FC236}">
                  <a16:creationId xmlns:a16="http://schemas.microsoft.com/office/drawing/2014/main" id="{D874C45A-DD28-14B1-C876-9BBF662036BA}"/>
                </a:ext>
              </a:extLst>
            </p:cNvPr>
            <p:cNvSpPr/>
            <p:nvPr/>
          </p:nvSpPr>
          <p:spPr>
            <a:xfrm>
              <a:off x="5047125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6988" y="0"/>
                  </a:moveTo>
                  <a:lnTo>
                    <a:pt x="0" y="8910"/>
                  </a:lnTo>
                  <a:lnTo>
                    <a:pt x="10130" y="9798"/>
                  </a:lnTo>
                  <a:lnTo>
                    <a:pt x="16378" y="2366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1" name="Google Shape;4575;p64">
              <a:extLst>
                <a:ext uri="{FF2B5EF4-FFF2-40B4-BE49-F238E27FC236}">
                  <a16:creationId xmlns:a16="http://schemas.microsoft.com/office/drawing/2014/main" id="{4C6204FF-0C2B-2ACA-A352-B3BB325CA6BE}"/>
                </a:ext>
              </a:extLst>
            </p:cNvPr>
            <p:cNvSpPr/>
            <p:nvPr/>
          </p:nvSpPr>
          <p:spPr>
            <a:xfrm>
              <a:off x="4772600" y="2621800"/>
              <a:ext cx="410400" cy="244950"/>
            </a:xfrm>
            <a:custGeom>
              <a:avLst/>
              <a:gdLst/>
              <a:ahLst/>
              <a:cxnLst/>
              <a:rect l="l" t="t" r="r" b="b"/>
              <a:pathLst>
                <a:path w="16416" h="9798" extrusionOk="0">
                  <a:moveTo>
                    <a:pt x="7025" y="0"/>
                  </a:moveTo>
                  <a:lnTo>
                    <a:pt x="1" y="8910"/>
                  </a:lnTo>
                  <a:lnTo>
                    <a:pt x="10131" y="9798"/>
                  </a:lnTo>
                  <a:lnTo>
                    <a:pt x="16416" y="2367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2" name="Google Shape;4576;p64">
              <a:extLst>
                <a:ext uri="{FF2B5EF4-FFF2-40B4-BE49-F238E27FC236}">
                  <a16:creationId xmlns:a16="http://schemas.microsoft.com/office/drawing/2014/main" id="{8C3E1D00-0CC5-0BE8-F4B5-0B328DACCAFC}"/>
                </a:ext>
              </a:extLst>
            </p:cNvPr>
            <p:cNvSpPr/>
            <p:nvPr/>
          </p:nvSpPr>
          <p:spPr>
            <a:xfrm>
              <a:off x="1668925" y="2795550"/>
              <a:ext cx="863300" cy="854975"/>
            </a:xfrm>
            <a:custGeom>
              <a:avLst/>
              <a:gdLst/>
              <a:ahLst/>
              <a:cxnLst/>
              <a:rect l="l" t="t" r="r" b="b"/>
              <a:pathLst>
                <a:path w="34532" h="34199" extrusionOk="0">
                  <a:moveTo>
                    <a:pt x="1" y="1"/>
                  </a:moveTo>
                  <a:lnTo>
                    <a:pt x="14604" y="34199"/>
                  </a:lnTo>
                  <a:lnTo>
                    <a:pt x="31537" y="34199"/>
                  </a:lnTo>
                  <a:lnTo>
                    <a:pt x="34531" y="46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3" name="Google Shape;4577;p64">
              <a:extLst>
                <a:ext uri="{FF2B5EF4-FFF2-40B4-BE49-F238E27FC236}">
                  <a16:creationId xmlns:a16="http://schemas.microsoft.com/office/drawing/2014/main" id="{A30554C8-9824-880C-2F0C-87F40BFA2C7A}"/>
                </a:ext>
              </a:extLst>
            </p:cNvPr>
            <p:cNvSpPr/>
            <p:nvPr/>
          </p:nvSpPr>
          <p:spPr>
            <a:xfrm>
              <a:off x="1661525" y="2788175"/>
              <a:ext cx="879000" cy="870675"/>
            </a:xfrm>
            <a:custGeom>
              <a:avLst/>
              <a:gdLst/>
              <a:ahLst/>
              <a:cxnLst/>
              <a:rect l="l" t="t" r="r" b="b"/>
              <a:pathLst>
                <a:path w="35160" h="34827" extrusionOk="0">
                  <a:moveTo>
                    <a:pt x="814" y="703"/>
                  </a:moveTo>
                  <a:lnTo>
                    <a:pt x="34494" y="5250"/>
                  </a:lnTo>
                  <a:lnTo>
                    <a:pt x="31526" y="34198"/>
                  </a:lnTo>
                  <a:lnTo>
                    <a:pt x="15122" y="34198"/>
                  </a:lnTo>
                  <a:lnTo>
                    <a:pt x="814" y="703"/>
                  </a:lnTo>
                  <a:close/>
                  <a:moveTo>
                    <a:pt x="334" y="0"/>
                  </a:moveTo>
                  <a:cubicBezTo>
                    <a:pt x="260" y="0"/>
                    <a:pt x="149" y="37"/>
                    <a:pt x="75" y="111"/>
                  </a:cubicBezTo>
                  <a:cubicBezTo>
                    <a:pt x="1" y="222"/>
                    <a:pt x="1" y="333"/>
                    <a:pt x="38" y="444"/>
                  </a:cubicBezTo>
                  <a:lnTo>
                    <a:pt x="14641" y="34605"/>
                  </a:lnTo>
                  <a:cubicBezTo>
                    <a:pt x="14678" y="34753"/>
                    <a:pt x="14789" y="34827"/>
                    <a:pt x="14900" y="34827"/>
                  </a:cubicBezTo>
                  <a:lnTo>
                    <a:pt x="31833" y="34827"/>
                  </a:lnTo>
                  <a:cubicBezTo>
                    <a:pt x="31980" y="34827"/>
                    <a:pt x="32091" y="34679"/>
                    <a:pt x="32128" y="34531"/>
                  </a:cubicBezTo>
                  <a:lnTo>
                    <a:pt x="35123" y="5028"/>
                  </a:lnTo>
                  <a:cubicBezTo>
                    <a:pt x="35160" y="4843"/>
                    <a:pt x="35049" y="4695"/>
                    <a:pt x="34864" y="469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4" name="Google Shape;4578;p64">
              <a:extLst>
                <a:ext uri="{FF2B5EF4-FFF2-40B4-BE49-F238E27FC236}">
                  <a16:creationId xmlns:a16="http://schemas.microsoft.com/office/drawing/2014/main" id="{D064A438-D68D-D71A-A9A9-568C0F49ED3F}"/>
                </a:ext>
              </a:extLst>
            </p:cNvPr>
            <p:cNvSpPr/>
            <p:nvPr/>
          </p:nvSpPr>
          <p:spPr>
            <a:xfrm>
              <a:off x="56442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1" y="1"/>
                  </a:moveTo>
                  <a:lnTo>
                    <a:pt x="1" y="97049"/>
                  </a:lnTo>
                  <a:lnTo>
                    <a:pt x="24438" y="97530"/>
                  </a:lnTo>
                  <a:lnTo>
                    <a:pt x="25437" y="97530"/>
                  </a:lnTo>
                  <a:lnTo>
                    <a:pt x="25437" y="618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5" name="Google Shape;4579;p64">
              <a:extLst>
                <a:ext uri="{FF2B5EF4-FFF2-40B4-BE49-F238E27FC236}">
                  <a16:creationId xmlns:a16="http://schemas.microsoft.com/office/drawing/2014/main" id="{3AEDD8F6-D75A-8130-392B-9A4CF6BDF864}"/>
                </a:ext>
              </a:extLst>
            </p:cNvPr>
            <p:cNvSpPr/>
            <p:nvPr/>
          </p:nvSpPr>
          <p:spPr>
            <a:xfrm>
              <a:off x="557050" y="2509725"/>
              <a:ext cx="651625" cy="2453275"/>
            </a:xfrm>
            <a:custGeom>
              <a:avLst/>
              <a:gdLst/>
              <a:ahLst/>
              <a:cxnLst/>
              <a:rect l="l" t="t" r="r" b="b"/>
              <a:pathLst>
                <a:path w="26065" h="98131" extrusionOk="0">
                  <a:moveTo>
                    <a:pt x="629" y="1859"/>
                  </a:moveTo>
                  <a:lnTo>
                    <a:pt x="25436" y="62232"/>
                  </a:lnTo>
                  <a:lnTo>
                    <a:pt x="25436" y="97502"/>
                  </a:lnTo>
                  <a:lnTo>
                    <a:pt x="24733" y="97502"/>
                  </a:lnTo>
                  <a:lnTo>
                    <a:pt x="629" y="97021"/>
                  </a:lnTo>
                  <a:lnTo>
                    <a:pt x="629" y="1859"/>
                  </a:lnTo>
                  <a:close/>
                  <a:moveTo>
                    <a:pt x="334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111" y="47"/>
                    <a:pt x="0" y="158"/>
                    <a:pt x="0" y="306"/>
                  </a:cubicBezTo>
                  <a:lnTo>
                    <a:pt x="0" y="97354"/>
                  </a:lnTo>
                  <a:cubicBezTo>
                    <a:pt x="0" y="97502"/>
                    <a:pt x="148" y="97650"/>
                    <a:pt x="296" y="97650"/>
                  </a:cubicBezTo>
                  <a:lnTo>
                    <a:pt x="24733" y="98130"/>
                  </a:lnTo>
                  <a:lnTo>
                    <a:pt x="25732" y="98130"/>
                  </a:lnTo>
                  <a:cubicBezTo>
                    <a:pt x="25842" y="98130"/>
                    <a:pt x="25916" y="98093"/>
                    <a:pt x="25953" y="98056"/>
                  </a:cubicBezTo>
                  <a:cubicBezTo>
                    <a:pt x="26027" y="97982"/>
                    <a:pt x="26064" y="97908"/>
                    <a:pt x="26064" y="97835"/>
                  </a:cubicBezTo>
                  <a:lnTo>
                    <a:pt x="26064" y="62158"/>
                  </a:lnTo>
                  <a:lnTo>
                    <a:pt x="26027" y="62047"/>
                  </a:lnTo>
                  <a:lnTo>
                    <a:pt x="592" y="195"/>
                  </a:lnTo>
                  <a:cubicBezTo>
                    <a:pt x="561" y="72"/>
                    <a:pt x="454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6" name="Google Shape;4580;p64">
              <a:extLst>
                <a:ext uri="{FF2B5EF4-FFF2-40B4-BE49-F238E27FC236}">
                  <a16:creationId xmlns:a16="http://schemas.microsoft.com/office/drawing/2014/main" id="{8D6CD7B4-EC48-2649-376B-C83A656F281B}"/>
                </a:ext>
              </a:extLst>
            </p:cNvPr>
            <p:cNvSpPr/>
            <p:nvPr/>
          </p:nvSpPr>
          <p:spPr>
            <a:xfrm>
              <a:off x="637897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25437" y="1"/>
                  </a:moveTo>
                  <a:lnTo>
                    <a:pt x="1" y="61853"/>
                  </a:lnTo>
                  <a:lnTo>
                    <a:pt x="1" y="97530"/>
                  </a:lnTo>
                  <a:lnTo>
                    <a:pt x="1036" y="97530"/>
                  </a:lnTo>
                  <a:lnTo>
                    <a:pt x="25437" y="97049"/>
                  </a:lnTo>
                  <a:lnTo>
                    <a:pt x="2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7" name="Google Shape;4581;p64">
              <a:extLst>
                <a:ext uri="{FF2B5EF4-FFF2-40B4-BE49-F238E27FC236}">
                  <a16:creationId xmlns:a16="http://schemas.microsoft.com/office/drawing/2014/main" id="{9D97B387-0947-0C9F-3842-ECCCFB1D788A}"/>
                </a:ext>
              </a:extLst>
            </p:cNvPr>
            <p:cNvSpPr/>
            <p:nvPr/>
          </p:nvSpPr>
          <p:spPr>
            <a:xfrm>
              <a:off x="6371600" y="2509725"/>
              <a:ext cx="650700" cy="2453275"/>
            </a:xfrm>
            <a:custGeom>
              <a:avLst/>
              <a:gdLst/>
              <a:ahLst/>
              <a:cxnLst/>
              <a:rect l="l" t="t" r="r" b="b"/>
              <a:pathLst>
                <a:path w="26028" h="98131" extrusionOk="0">
                  <a:moveTo>
                    <a:pt x="25436" y="1859"/>
                  </a:moveTo>
                  <a:lnTo>
                    <a:pt x="25436" y="97021"/>
                  </a:lnTo>
                  <a:lnTo>
                    <a:pt x="1331" y="97502"/>
                  </a:lnTo>
                  <a:lnTo>
                    <a:pt x="592" y="97502"/>
                  </a:lnTo>
                  <a:lnTo>
                    <a:pt x="592" y="62232"/>
                  </a:lnTo>
                  <a:lnTo>
                    <a:pt x="25436" y="1859"/>
                  </a:lnTo>
                  <a:close/>
                  <a:moveTo>
                    <a:pt x="25730" y="1"/>
                  </a:moveTo>
                  <a:cubicBezTo>
                    <a:pt x="25609" y="1"/>
                    <a:pt x="25497" y="72"/>
                    <a:pt x="25436" y="195"/>
                  </a:cubicBezTo>
                  <a:lnTo>
                    <a:pt x="0" y="62047"/>
                  </a:lnTo>
                  <a:lnTo>
                    <a:pt x="0" y="62158"/>
                  </a:lnTo>
                  <a:lnTo>
                    <a:pt x="0" y="97835"/>
                  </a:lnTo>
                  <a:cubicBezTo>
                    <a:pt x="0" y="97908"/>
                    <a:pt x="37" y="97982"/>
                    <a:pt x="74" y="98056"/>
                  </a:cubicBezTo>
                  <a:cubicBezTo>
                    <a:pt x="148" y="98093"/>
                    <a:pt x="222" y="98130"/>
                    <a:pt x="296" y="98130"/>
                  </a:cubicBezTo>
                  <a:lnTo>
                    <a:pt x="1331" y="98130"/>
                  </a:lnTo>
                  <a:lnTo>
                    <a:pt x="25732" y="97650"/>
                  </a:lnTo>
                  <a:cubicBezTo>
                    <a:pt x="25916" y="97650"/>
                    <a:pt x="26027" y="97502"/>
                    <a:pt x="26027" y="97354"/>
                  </a:cubicBezTo>
                  <a:lnTo>
                    <a:pt x="26027" y="306"/>
                  </a:lnTo>
                  <a:cubicBezTo>
                    <a:pt x="26027" y="158"/>
                    <a:pt x="25953" y="47"/>
                    <a:pt x="25805" y="10"/>
                  </a:cubicBezTo>
                  <a:cubicBezTo>
                    <a:pt x="25780" y="4"/>
                    <a:pt x="25755" y="1"/>
                    <a:pt x="25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8" name="Google Shape;4582;p64">
              <a:extLst>
                <a:ext uri="{FF2B5EF4-FFF2-40B4-BE49-F238E27FC236}">
                  <a16:creationId xmlns:a16="http://schemas.microsoft.com/office/drawing/2014/main" id="{597DC971-9DD7-D7DD-55CF-D25A9762782E}"/>
                </a:ext>
              </a:extLst>
            </p:cNvPr>
            <p:cNvSpPr/>
            <p:nvPr/>
          </p:nvSpPr>
          <p:spPr>
            <a:xfrm>
              <a:off x="564425" y="2517350"/>
              <a:ext cx="1469625" cy="1546325"/>
            </a:xfrm>
            <a:custGeom>
              <a:avLst/>
              <a:gdLst/>
              <a:ahLst/>
              <a:cxnLst/>
              <a:rect l="l" t="t" r="r" b="b"/>
              <a:pathLst>
                <a:path w="58785" h="61853" extrusionOk="0">
                  <a:moveTo>
                    <a:pt x="1" y="1"/>
                  </a:moveTo>
                  <a:lnTo>
                    <a:pt x="25363" y="61853"/>
                  </a:lnTo>
                  <a:lnTo>
                    <a:pt x="58784" y="45327"/>
                  </a:lnTo>
                  <a:lnTo>
                    <a:pt x="44181" y="11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9" name="Google Shape;4583;p64">
              <a:extLst>
                <a:ext uri="{FF2B5EF4-FFF2-40B4-BE49-F238E27FC236}">
                  <a16:creationId xmlns:a16="http://schemas.microsoft.com/office/drawing/2014/main" id="{9E1B0ACE-E91A-9F1E-0768-C3B1695713AA}"/>
                </a:ext>
              </a:extLst>
            </p:cNvPr>
            <p:cNvSpPr/>
            <p:nvPr/>
          </p:nvSpPr>
          <p:spPr>
            <a:xfrm>
              <a:off x="556125" y="2509600"/>
              <a:ext cx="1487150" cy="1562075"/>
            </a:xfrm>
            <a:custGeom>
              <a:avLst/>
              <a:gdLst/>
              <a:ahLst/>
              <a:cxnLst/>
              <a:rect l="l" t="t" r="r" b="b"/>
              <a:pathLst>
                <a:path w="59486" h="62483" extrusionOk="0">
                  <a:moveTo>
                    <a:pt x="850" y="754"/>
                  </a:moveTo>
                  <a:lnTo>
                    <a:pt x="44291" y="11698"/>
                  </a:lnTo>
                  <a:lnTo>
                    <a:pt x="58752" y="45503"/>
                  </a:lnTo>
                  <a:lnTo>
                    <a:pt x="58752" y="45503"/>
                  </a:lnTo>
                  <a:lnTo>
                    <a:pt x="25879" y="61756"/>
                  </a:lnTo>
                  <a:lnTo>
                    <a:pt x="850" y="754"/>
                  </a:lnTo>
                  <a:close/>
                  <a:moveTo>
                    <a:pt x="318" y="1"/>
                  </a:moveTo>
                  <a:cubicBezTo>
                    <a:pt x="239" y="1"/>
                    <a:pt x="165" y="35"/>
                    <a:pt x="111" y="89"/>
                  </a:cubicBezTo>
                  <a:cubicBezTo>
                    <a:pt x="37" y="200"/>
                    <a:pt x="0" y="311"/>
                    <a:pt x="74" y="422"/>
                  </a:cubicBezTo>
                  <a:lnTo>
                    <a:pt x="25399" y="62274"/>
                  </a:lnTo>
                  <a:cubicBezTo>
                    <a:pt x="25436" y="62348"/>
                    <a:pt x="25510" y="62422"/>
                    <a:pt x="25584" y="62459"/>
                  </a:cubicBezTo>
                  <a:cubicBezTo>
                    <a:pt x="25614" y="62474"/>
                    <a:pt x="25651" y="62483"/>
                    <a:pt x="25689" y="62483"/>
                  </a:cubicBezTo>
                  <a:cubicBezTo>
                    <a:pt x="25743" y="62483"/>
                    <a:pt x="25799" y="62465"/>
                    <a:pt x="25842" y="62422"/>
                  </a:cubicBezTo>
                  <a:lnTo>
                    <a:pt x="59264" y="45933"/>
                  </a:lnTo>
                  <a:cubicBezTo>
                    <a:pt x="59412" y="45859"/>
                    <a:pt x="59486" y="45674"/>
                    <a:pt x="59412" y="45526"/>
                  </a:cubicBezTo>
                  <a:lnTo>
                    <a:pt x="44808" y="11328"/>
                  </a:lnTo>
                  <a:cubicBezTo>
                    <a:pt x="44771" y="11254"/>
                    <a:pt x="44697" y="11180"/>
                    <a:pt x="44587" y="11143"/>
                  </a:cubicBezTo>
                  <a:lnTo>
                    <a:pt x="407" y="15"/>
                  </a:lnTo>
                  <a:cubicBezTo>
                    <a:pt x="377" y="5"/>
                    <a:pt x="347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0" name="Google Shape;4584;p64">
              <a:extLst>
                <a:ext uri="{FF2B5EF4-FFF2-40B4-BE49-F238E27FC236}">
                  <a16:creationId xmlns:a16="http://schemas.microsoft.com/office/drawing/2014/main" id="{7167CFD7-DF81-511C-30CD-659D076A62D5}"/>
                </a:ext>
              </a:extLst>
            </p:cNvPr>
            <p:cNvSpPr/>
            <p:nvPr/>
          </p:nvSpPr>
          <p:spPr>
            <a:xfrm>
              <a:off x="5038800" y="2795550"/>
              <a:ext cx="861425" cy="854975"/>
            </a:xfrm>
            <a:custGeom>
              <a:avLst/>
              <a:gdLst/>
              <a:ahLst/>
              <a:cxnLst/>
              <a:rect l="l" t="t" r="r" b="b"/>
              <a:pathLst>
                <a:path w="34457" h="34199" extrusionOk="0">
                  <a:moveTo>
                    <a:pt x="34457" y="1"/>
                  </a:moveTo>
                  <a:lnTo>
                    <a:pt x="0" y="4696"/>
                  </a:lnTo>
                  <a:lnTo>
                    <a:pt x="2958" y="34199"/>
                  </a:lnTo>
                  <a:lnTo>
                    <a:pt x="19854" y="34199"/>
                  </a:lnTo>
                  <a:lnTo>
                    <a:pt x="34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1" name="Google Shape;4585;p64">
              <a:extLst>
                <a:ext uri="{FF2B5EF4-FFF2-40B4-BE49-F238E27FC236}">
                  <a16:creationId xmlns:a16="http://schemas.microsoft.com/office/drawing/2014/main" id="{D68EA919-6783-A74D-45BF-4851D886B9BB}"/>
                </a:ext>
              </a:extLst>
            </p:cNvPr>
            <p:cNvSpPr/>
            <p:nvPr/>
          </p:nvSpPr>
          <p:spPr>
            <a:xfrm>
              <a:off x="5030475" y="2788175"/>
              <a:ext cx="878075" cy="870675"/>
            </a:xfrm>
            <a:custGeom>
              <a:avLst/>
              <a:gdLst/>
              <a:ahLst/>
              <a:cxnLst/>
              <a:rect l="l" t="t" r="r" b="b"/>
              <a:pathLst>
                <a:path w="35123" h="34827" extrusionOk="0">
                  <a:moveTo>
                    <a:pt x="34272" y="703"/>
                  </a:moveTo>
                  <a:lnTo>
                    <a:pt x="19965" y="34198"/>
                  </a:lnTo>
                  <a:lnTo>
                    <a:pt x="3561" y="34198"/>
                  </a:lnTo>
                  <a:lnTo>
                    <a:pt x="666" y="5250"/>
                  </a:lnTo>
                  <a:lnTo>
                    <a:pt x="34272" y="703"/>
                  </a:lnTo>
                  <a:close/>
                  <a:moveTo>
                    <a:pt x="34753" y="0"/>
                  </a:moveTo>
                  <a:lnTo>
                    <a:pt x="296" y="4695"/>
                  </a:lnTo>
                  <a:cubicBezTo>
                    <a:pt x="149" y="4732"/>
                    <a:pt x="1" y="4880"/>
                    <a:pt x="38" y="5028"/>
                  </a:cubicBezTo>
                  <a:lnTo>
                    <a:pt x="2958" y="34531"/>
                  </a:lnTo>
                  <a:cubicBezTo>
                    <a:pt x="2995" y="34679"/>
                    <a:pt x="3106" y="34827"/>
                    <a:pt x="3291" y="34827"/>
                  </a:cubicBezTo>
                  <a:lnTo>
                    <a:pt x="20187" y="34827"/>
                  </a:lnTo>
                  <a:cubicBezTo>
                    <a:pt x="20298" y="34827"/>
                    <a:pt x="20408" y="34753"/>
                    <a:pt x="20445" y="34605"/>
                  </a:cubicBezTo>
                  <a:lnTo>
                    <a:pt x="35049" y="444"/>
                  </a:lnTo>
                  <a:cubicBezTo>
                    <a:pt x="35123" y="333"/>
                    <a:pt x="35086" y="222"/>
                    <a:pt x="35012" y="111"/>
                  </a:cubicBezTo>
                  <a:cubicBezTo>
                    <a:pt x="34938" y="37"/>
                    <a:pt x="34864" y="0"/>
                    <a:pt x="34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2" name="Google Shape;4586;p64">
              <a:extLst>
                <a:ext uri="{FF2B5EF4-FFF2-40B4-BE49-F238E27FC236}">
                  <a16:creationId xmlns:a16="http://schemas.microsoft.com/office/drawing/2014/main" id="{60186A53-169C-4247-0FE9-A64EEF84A982}"/>
                </a:ext>
              </a:extLst>
            </p:cNvPr>
            <p:cNvSpPr/>
            <p:nvPr/>
          </p:nvSpPr>
          <p:spPr>
            <a:xfrm>
              <a:off x="5583200" y="3053425"/>
              <a:ext cx="129400" cy="107250"/>
            </a:xfrm>
            <a:custGeom>
              <a:avLst/>
              <a:gdLst/>
              <a:ahLst/>
              <a:cxnLst/>
              <a:rect l="l" t="t" r="r" b="b"/>
              <a:pathLst>
                <a:path w="5176" h="4290" extrusionOk="0">
                  <a:moveTo>
                    <a:pt x="5176" y="1"/>
                  </a:moveTo>
                  <a:lnTo>
                    <a:pt x="1442" y="371"/>
                  </a:lnTo>
                  <a:lnTo>
                    <a:pt x="0" y="4289"/>
                  </a:lnTo>
                  <a:lnTo>
                    <a:pt x="3623" y="3957"/>
                  </a:lnTo>
                  <a:lnTo>
                    <a:pt x="5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3" name="Google Shape;4587;p64">
              <a:extLst>
                <a:ext uri="{FF2B5EF4-FFF2-40B4-BE49-F238E27FC236}">
                  <a16:creationId xmlns:a16="http://schemas.microsoft.com/office/drawing/2014/main" id="{7A0B60E6-89BA-8597-C4DB-CB16ACFDE147}"/>
                </a:ext>
              </a:extLst>
            </p:cNvPr>
            <p:cNvSpPr/>
            <p:nvPr/>
          </p:nvSpPr>
          <p:spPr>
            <a:xfrm>
              <a:off x="5375225" y="3075625"/>
              <a:ext cx="122950" cy="102600"/>
            </a:xfrm>
            <a:custGeom>
              <a:avLst/>
              <a:gdLst/>
              <a:ahLst/>
              <a:cxnLst/>
              <a:rect l="l" t="t" r="r" b="b"/>
              <a:pathLst>
                <a:path w="4918" h="4104" extrusionOk="0">
                  <a:moveTo>
                    <a:pt x="4918" y="0"/>
                  </a:moveTo>
                  <a:lnTo>
                    <a:pt x="1406" y="333"/>
                  </a:lnTo>
                  <a:lnTo>
                    <a:pt x="1" y="4104"/>
                  </a:lnTo>
                  <a:lnTo>
                    <a:pt x="3513" y="3808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4" name="Google Shape;4588;p64">
              <a:extLst>
                <a:ext uri="{FF2B5EF4-FFF2-40B4-BE49-F238E27FC236}">
                  <a16:creationId xmlns:a16="http://schemas.microsoft.com/office/drawing/2014/main" id="{91F852C1-7B96-420C-FA13-778BF846CB9C}"/>
                </a:ext>
              </a:extLst>
            </p:cNvPr>
            <p:cNvSpPr/>
            <p:nvPr/>
          </p:nvSpPr>
          <p:spPr>
            <a:xfrm>
              <a:off x="5415900" y="2996125"/>
              <a:ext cx="111850" cy="73050"/>
            </a:xfrm>
            <a:custGeom>
              <a:avLst/>
              <a:gdLst/>
              <a:ahLst/>
              <a:cxnLst/>
              <a:rect l="l" t="t" r="r" b="b"/>
              <a:pathLst>
                <a:path w="4474" h="2922" extrusionOk="0">
                  <a:moveTo>
                    <a:pt x="4474" y="1"/>
                  </a:moveTo>
                  <a:lnTo>
                    <a:pt x="962" y="407"/>
                  </a:lnTo>
                  <a:lnTo>
                    <a:pt x="0" y="2921"/>
                  </a:lnTo>
                  <a:lnTo>
                    <a:pt x="3513" y="2552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5" name="Google Shape;4589;p64">
              <a:extLst>
                <a:ext uri="{FF2B5EF4-FFF2-40B4-BE49-F238E27FC236}">
                  <a16:creationId xmlns:a16="http://schemas.microsoft.com/office/drawing/2014/main" id="{FBA7FDAC-16D0-2435-4B49-65A1171037F6}"/>
                </a:ext>
              </a:extLst>
            </p:cNvPr>
            <p:cNvSpPr/>
            <p:nvPr/>
          </p:nvSpPr>
          <p:spPr>
            <a:xfrm>
              <a:off x="5520350" y="2983200"/>
              <a:ext cx="112775" cy="74875"/>
            </a:xfrm>
            <a:custGeom>
              <a:avLst/>
              <a:gdLst/>
              <a:ahLst/>
              <a:cxnLst/>
              <a:rect l="l" t="t" r="r" b="b"/>
              <a:pathLst>
                <a:path w="4511" h="2995" extrusionOk="0">
                  <a:moveTo>
                    <a:pt x="4511" y="0"/>
                  </a:moveTo>
                  <a:lnTo>
                    <a:pt x="961" y="444"/>
                  </a:lnTo>
                  <a:lnTo>
                    <a:pt x="0" y="2995"/>
                  </a:lnTo>
                  <a:lnTo>
                    <a:pt x="0" y="2995"/>
                  </a:lnTo>
                  <a:lnTo>
                    <a:pt x="3512" y="2662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6" name="Google Shape;4590;p64">
              <a:extLst>
                <a:ext uri="{FF2B5EF4-FFF2-40B4-BE49-F238E27FC236}">
                  <a16:creationId xmlns:a16="http://schemas.microsoft.com/office/drawing/2014/main" id="{DC252245-5873-1CEF-FAB9-2B8A15CEDC68}"/>
                </a:ext>
              </a:extLst>
            </p:cNvPr>
            <p:cNvSpPr/>
            <p:nvPr/>
          </p:nvSpPr>
          <p:spPr>
            <a:xfrm>
              <a:off x="5276325" y="3085775"/>
              <a:ext cx="118350" cy="101700"/>
            </a:xfrm>
            <a:custGeom>
              <a:avLst/>
              <a:gdLst/>
              <a:ahLst/>
              <a:cxnLst/>
              <a:rect l="l" t="t" r="r" b="b"/>
              <a:pathLst>
                <a:path w="4734" h="4068" extrusionOk="0">
                  <a:moveTo>
                    <a:pt x="4733" y="1"/>
                  </a:moveTo>
                  <a:lnTo>
                    <a:pt x="1517" y="334"/>
                  </a:lnTo>
                  <a:lnTo>
                    <a:pt x="1" y="4068"/>
                  </a:lnTo>
                  <a:lnTo>
                    <a:pt x="3291" y="3772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7" name="Google Shape;4591;p64">
              <a:extLst>
                <a:ext uri="{FF2B5EF4-FFF2-40B4-BE49-F238E27FC236}">
                  <a16:creationId xmlns:a16="http://schemas.microsoft.com/office/drawing/2014/main" id="{35AA6D72-920C-E951-243A-675D9651C1E6}"/>
                </a:ext>
              </a:extLst>
            </p:cNvPr>
            <p:cNvSpPr/>
            <p:nvPr/>
          </p:nvSpPr>
          <p:spPr>
            <a:xfrm>
              <a:off x="5535125" y="3168050"/>
              <a:ext cx="132200" cy="119250"/>
            </a:xfrm>
            <a:custGeom>
              <a:avLst/>
              <a:gdLst/>
              <a:ahLst/>
              <a:cxnLst/>
              <a:rect l="l" t="t" r="r" b="b"/>
              <a:pathLst>
                <a:path w="5288" h="4770" extrusionOk="0">
                  <a:moveTo>
                    <a:pt x="5287" y="0"/>
                  </a:moveTo>
                  <a:lnTo>
                    <a:pt x="1664" y="296"/>
                  </a:lnTo>
                  <a:lnTo>
                    <a:pt x="1" y="4769"/>
                  </a:lnTo>
                  <a:lnTo>
                    <a:pt x="3476" y="4585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8" name="Google Shape;4592;p64">
              <a:extLst>
                <a:ext uri="{FF2B5EF4-FFF2-40B4-BE49-F238E27FC236}">
                  <a16:creationId xmlns:a16="http://schemas.microsoft.com/office/drawing/2014/main" id="{CCACACF2-4FE8-00CB-7626-BE1762F7610D}"/>
                </a:ext>
              </a:extLst>
            </p:cNvPr>
            <p:cNvSpPr/>
            <p:nvPr/>
          </p:nvSpPr>
          <p:spPr>
            <a:xfrm>
              <a:off x="5295750" y="3308525"/>
              <a:ext cx="115550" cy="81375"/>
            </a:xfrm>
            <a:custGeom>
              <a:avLst/>
              <a:gdLst/>
              <a:ahLst/>
              <a:cxnLst/>
              <a:rect l="l" t="t" r="r" b="b"/>
              <a:pathLst>
                <a:path w="4622" h="3255" extrusionOk="0">
                  <a:moveTo>
                    <a:pt x="4622" y="1"/>
                  </a:moveTo>
                  <a:lnTo>
                    <a:pt x="1146" y="223"/>
                  </a:lnTo>
                  <a:lnTo>
                    <a:pt x="0" y="3254"/>
                  </a:lnTo>
                  <a:lnTo>
                    <a:pt x="3402" y="3254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9" name="Google Shape;4593;p64">
              <a:extLst>
                <a:ext uri="{FF2B5EF4-FFF2-40B4-BE49-F238E27FC236}">
                  <a16:creationId xmlns:a16="http://schemas.microsoft.com/office/drawing/2014/main" id="{C51393E1-3C52-2EF3-593A-18AF1604B3D9}"/>
                </a:ext>
              </a:extLst>
            </p:cNvPr>
            <p:cNvSpPr/>
            <p:nvPr/>
          </p:nvSpPr>
          <p:spPr>
            <a:xfrm>
              <a:off x="5478750" y="3064525"/>
              <a:ext cx="123875" cy="104475"/>
            </a:xfrm>
            <a:custGeom>
              <a:avLst/>
              <a:gdLst/>
              <a:ahLst/>
              <a:cxnLst/>
              <a:rect l="l" t="t" r="r" b="b"/>
              <a:pathLst>
                <a:path w="4955" h="4179" extrusionOk="0">
                  <a:moveTo>
                    <a:pt x="4954" y="0"/>
                  </a:moveTo>
                  <a:lnTo>
                    <a:pt x="1442" y="370"/>
                  </a:lnTo>
                  <a:lnTo>
                    <a:pt x="0" y="4178"/>
                  </a:lnTo>
                  <a:lnTo>
                    <a:pt x="3513" y="3882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0" name="Google Shape;4594;p64">
              <a:extLst>
                <a:ext uri="{FF2B5EF4-FFF2-40B4-BE49-F238E27FC236}">
                  <a16:creationId xmlns:a16="http://schemas.microsoft.com/office/drawing/2014/main" id="{14231E73-5D1F-4CB8-4E68-F5137745CF37}"/>
                </a:ext>
              </a:extLst>
            </p:cNvPr>
            <p:cNvSpPr/>
            <p:nvPr/>
          </p:nvSpPr>
          <p:spPr>
            <a:xfrm>
              <a:off x="5624775" y="2969325"/>
              <a:ext cx="121100" cy="78575"/>
            </a:xfrm>
            <a:custGeom>
              <a:avLst/>
              <a:gdLst/>
              <a:ahLst/>
              <a:cxnLst/>
              <a:rect l="l" t="t" r="r" b="b"/>
              <a:pathLst>
                <a:path w="4844" h="3143" extrusionOk="0">
                  <a:moveTo>
                    <a:pt x="4844" y="0"/>
                  </a:moveTo>
                  <a:lnTo>
                    <a:pt x="999" y="481"/>
                  </a:lnTo>
                  <a:lnTo>
                    <a:pt x="1" y="3143"/>
                  </a:lnTo>
                  <a:lnTo>
                    <a:pt x="3772" y="2773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1" name="Google Shape;4595;p64">
              <a:extLst>
                <a:ext uri="{FF2B5EF4-FFF2-40B4-BE49-F238E27FC236}">
                  <a16:creationId xmlns:a16="http://schemas.microsoft.com/office/drawing/2014/main" id="{3DB2E6A4-3F4D-57FE-1EDD-D3697023AD4B}"/>
                </a:ext>
              </a:extLst>
            </p:cNvPr>
            <p:cNvSpPr/>
            <p:nvPr/>
          </p:nvSpPr>
          <p:spPr>
            <a:xfrm>
              <a:off x="5193150" y="3315000"/>
              <a:ext cx="115550" cy="74900"/>
            </a:xfrm>
            <a:custGeom>
              <a:avLst/>
              <a:gdLst/>
              <a:ahLst/>
              <a:cxnLst/>
              <a:rect l="l" t="t" r="r" b="b"/>
              <a:pathLst>
                <a:path w="4622" h="2996" extrusionOk="0">
                  <a:moveTo>
                    <a:pt x="4622" y="1"/>
                  </a:moveTo>
                  <a:lnTo>
                    <a:pt x="1147" y="185"/>
                  </a:lnTo>
                  <a:lnTo>
                    <a:pt x="0" y="2995"/>
                  </a:lnTo>
                  <a:lnTo>
                    <a:pt x="3476" y="2995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2" name="Google Shape;4596;p64">
              <a:extLst>
                <a:ext uri="{FF2B5EF4-FFF2-40B4-BE49-F238E27FC236}">
                  <a16:creationId xmlns:a16="http://schemas.microsoft.com/office/drawing/2014/main" id="{0AE09714-F35A-1D01-F5FF-486218DFD8BE}"/>
                </a:ext>
              </a:extLst>
            </p:cNvPr>
            <p:cNvSpPr/>
            <p:nvPr/>
          </p:nvSpPr>
          <p:spPr>
            <a:xfrm>
              <a:off x="5320700" y="3009075"/>
              <a:ext cx="102625" cy="69325"/>
            </a:xfrm>
            <a:custGeom>
              <a:avLst/>
              <a:gdLst/>
              <a:ahLst/>
              <a:cxnLst/>
              <a:rect l="l" t="t" r="r" b="b"/>
              <a:pathLst>
                <a:path w="4105" h="2773" extrusionOk="0">
                  <a:moveTo>
                    <a:pt x="4104" y="0"/>
                  </a:moveTo>
                  <a:lnTo>
                    <a:pt x="962" y="370"/>
                  </a:lnTo>
                  <a:lnTo>
                    <a:pt x="0" y="2773"/>
                  </a:lnTo>
                  <a:lnTo>
                    <a:pt x="0" y="2773"/>
                  </a:lnTo>
                  <a:lnTo>
                    <a:pt x="3180" y="2477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3" name="Google Shape;4597;p64">
              <a:extLst>
                <a:ext uri="{FF2B5EF4-FFF2-40B4-BE49-F238E27FC236}">
                  <a16:creationId xmlns:a16="http://schemas.microsoft.com/office/drawing/2014/main" id="{FD7C825A-E3C9-6C60-FFBB-28A680F10CF9}"/>
                </a:ext>
              </a:extLst>
            </p:cNvPr>
            <p:cNvSpPr/>
            <p:nvPr/>
          </p:nvSpPr>
          <p:spPr>
            <a:xfrm>
              <a:off x="5497225" y="3297450"/>
              <a:ext cx="119275" cy="92450"/>
            </a:xfrm>
            <a:custGeom>
              <a:avLst/>
              <a:gdLst/>
              <a:ahLst/>
              <a:cxnLst/>
              <a:rect l="l" t="t" r="r" b="b"/>
              <a:pathLst>
                <a:path w="4771" h="3698" extrusionOk="0">
                  <a:moveTo>
                    <a:pt x="4770" y="0"/>
                  </a:moveTo>
                  <a:lnTo>
                    <a:pt x="1295" y="185"/>
                  </a:lnTo>
                  <a:lnTo>
                    <a:pt x="1" y="3697"/>
                  </a:lnTo>
                  <a:lnTo>
                    <a:pt x="3291" y="3697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4" name="Google Shape;4598;p64">
              <a:extLst>
                <a:ext uri="{FF2B5EF4-FFF2-40B4-BE49-F238E27FC236}">
                  <a16:creationId xmlns:a16="http://schemas.microsoft.com/office/drawing/2014/main" id="{8B4D9431-08E9-208C-0499-5266B2E6425D}"/>
                </a:ext>
              </a:extLst>
            </p:cNvPr>
            <p:cNvSpPr/>
            <p:nvPr/>
          </p:nvSpPr>
          <p:spPr>
            <a:xfrm>
              <a:off x="5432525" y="3177275"/>
              <a:ext cx="128500" cy="115575"/>
            </a:xfrm>
            <a:custGeom>
              <a:avLst/>
              <a:gdLst/>
              <a:ahLst/>
              <a:cxnLst/>
              <a:rect l="l" t="t" r="r" b="b"/>
              <a:pathLst>
                <a:path w="5140" h="4623" extrusionOk="0">
                  <a:moveTo>
                    <a:pt x="5140" y="1"/>
                  </a:moveTo>
                  <a:lnTo>
                    <a:pt x="1628" y="297"/>
                  </a:lnTo>
                  <a:lnTo>
                    <a:pt x="1" y="4622"/>
                  </a:lnTo>
                  <a:lnTo>
                    <a:pt x="3476" y="443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5" name="Google Shape;4599;p64">
              <a:extLst>
                <a:ext uri="{FF2B5EF4-FFF2-40B4-BE49-F238E27FC236}">
                  <a16:creationId xmlns:a16="http://schemas.microsoft.com/office/drawing/2014/main" id="{07529FC7-5696-053B-2007-F2496710EED9}"/>
                </a:ext>
              </a:extLst>
            </p:cNvPr>
            <p:cNvSpPr/>
            <p:nvPr/>
          </p:nvSpPr>
          <p:spPr>
            <a:xfrm>
              <a:off x="5329950" y="3185600"/>
              <a:ext cx="126650" cy="112800"/>
            </a:xfrm>
            <a:custGeom>
              <a:avLst/>
              <a:gdLst/>
              <a:ahLst/>
              <a:cxnLst/>
              <a:rect l="l" t="t" r="r" b="b"/>
              <a:pathLst>
                <a:path w="5066" h="4512" extrusionOk="0">
                  <a:moveTo>
                    <a:pt x="5065" y="1"/>
                  </a:moveTo>
                  <a:lnTo>
                    <a:pt x="1590" y="333"/>
                  </a:lnTo>
                  <a:lnTo>
                    <a:pt x="0" y="4511"/>
                  </a:lnTo>
                  <a:lnTo>
                    <a:pt x="3475" y="4326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6" name="Google Shape;4600;p64">
              <a:extLst>
                <a:ext uri="{FF2B5EF4-FFF2-40B4-BE49-F238E27FC236}">
                  <a16:creationId xmlns:a16="http://schemas.microsoft.com/office/drawing/2014/main" id="{AE91E970-C3F1-7643-01F3-86A7BC28A83F}"/>
                </a:ext>
              </a:extLst>
            </p:cNvPr>
            <p:cNvSpPr/>
            <p:nvPr/>
          </p:nvSpPr>
          <p:spPr>
            <a:xfrm>
              <a:off x="5228275" y="3194850"/>
              <a:ext cx="124800" cy="110000"/>
            </a:xfrm>
            <a:custGeom>
              <a:avLst/>
              <a:gdLst/>
              <a:ahLst/>
              <a:cxnLst/>
              <a:rect l="l" t="t" r="r" b="b"/>
              <a:pathLst>
                <a:path w="4992" h="4400" extrusionOk="0">
                  <a:moveTo>
                    <a:pt x="4991" y="0"/>
                  </a:moveTo>
                  <a:lnTo>
                    <a:pt x="1664" y="296"/>
                  </a:lnTo>
                  <a:lnTo>
                    <a:pt x="0" y="4400"/>
                  </a:lnTo>
                  <a:lnTo>
                    <a:pt x="3439" y="4178"/>
                  </a:lnTo>
                  <a:lnTo>
                    <a:pt x="4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7" name="Google Shape;4601;p64">
              <a:extLst>
                <a:ext uri="{FF2B5EF4-FFF2-40B4-BE49-F238E27FC236}">
                  <a16:creationId xmlns:a16="http://schemas.microsoft.com/office/drawing/2014/main" id="{B4911592-FB09-B7F1-AEFF-AA73929701A7}"/>
                </a:ext>
              </a:extLst>
            </p:cNvPr>
            <p:cNvSpPr/>
            <p:nvPr/>
          </p:nvSpPr>
          <p:spPr>
            <a:xfrm>
              <a:off x="5396500" y="3302975"/>
              <a:ext cx="117400" cy="86925"/>
            </a:xfrm>
            <a:custGeom>
              <a:avLst/>
              <a:gdLst/>
              <a:ahLst/>
              <a:cxnLst/>
              <a:rect l="l" t="t" r="r" b="b"/>
              <a:pathLst>
                <a:path w="4696" h="3477" extrusionOk="0">
                  <a:moveTo>
                    <a:pt x="4695" y="1"/>
                  </a:moveTo>
                  <a:lnTo>
                    <a:pt x="1220" y="186"/>
                  </a:lnTo>
                  <a:lnTo>
                    <a:pt x="0" y="3476"/>
                  </a:lnTo>
                  <a:lnTo>
                    <a:pt x="3401" y="3476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8" name="Google Shape;4602;p64">
              <a:extLst>
                <a:ext uri="{FF2B5EF4-FFF2-40B4-BE49-F238E27FC236}">
                  <a16:creationId xmlns:a16="http://schemas.microsoft.com/office/drawing/2014/main" id="{DE749392-55D7-3481-F6EA-C8395DDC217E}"/>
                </a:ext>
              </a:extLst>
            </p:cNvPr>
            <p:cNvSpPr/>
            <p:nvPr/>
          </p:nvSpPr>
          <p:spPr>
            <a:xfrm>
              <a:off x="5535125" y="2517350"/>
              <a:ext cx="1469600" cy="1546325"/>
            </a:xfrm>
            <a:custGeom>
              <a:avLst/>
              <a:gdLst/>
              <a:ahLst/>
              <a:cxnLst/>
              <a:rect l="l" t="t" r="r" b="b"/>
              <a:pathLst>
                <a:path w="58784" h="61853" extrusionOk="0">
                  <a:moveTo>
                    <a:pt x="58784" y="1"/>
                  </a:moveTo>
                  <a:lnTo>
                    <a:pt x="14604" y="11129"/>
                  </a:lnTo>
                  <a:lnTo>
                    <a:pt x="1" y="45327"/>
                  </a:lnTo>
                  <a:lnTo>
                    <a:pt x="33422" y="61853"/>
                  </a:lnTo>
                  <a:lnTo>
                    <a:pt x="587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9" name="Google Shape;4603;p64">
              <a:extLst>
                <a:ext uri="{FF2B5EF4-FFF2-40B4-BE49-F238E27FC236}">
                  <a16:creationId xmlns:a16="http://schemas.microsoft.com/office/drawing/2014/main" id="{078029D3-C327-12DC-CA5F-25DFD3AF4C93}"/>
                </a:ext>
              </a:extLst>
            </p:cNvPr>
            <p:cNvSpPr/>
            <p:nvPr/>
          </p:nvSpPr>
          <p:spPr>
            <a:xfrm>
              <a:off x="5525875" y="2509600"/>
              <a:ext cx="1487175" cy="1562075"/>
            </a:xfrm>
            <a:custGeom>
              <a:avLst/>
              <a:gdLst/>
              <a:ahLst/>
              <a:cxnLst/>
              <a:rect l="l" t="t" r="r" b="b"/>
              <a:pathLst>
                <a:path w="59487" h="62483" extrusionOk="0">
                  <a:moveTo>
                    <a:pt x="58636" y="754"/>
                  </a:moveTo>
                  <a:lnTo>
                    <a:pt x="33644" y="61756"/>
                  </a:lnTo>
                  <a:lnTo>
                    <a:pt x="734" y="45503"/>
                  </a:lnTo>
                  <a:lnTo>
                    <a:pt x="734" y="45503"/>
                  </a:lnTo>
                  <a:lnTo>
                    <a:pt x="15196" y="11698"/>
                  </a:lnTo>
                  <a:lnTo>
                    <a:pt x="58636" y="754"/>
                  </a:lnTo>
                  <a:close/>
                  <a:moveTo>
                    <a:pt x="59168" y="1"/>
                  </a:moveTo>
                  <a:cubicBezTo>
                    <a:pt x="59139" y="1"/>
                    <a:pt x="59110" y="5"/>
                    <a:pt x="59080" y="15"/>
                  </a:cubicBezTo>
                  <a:lnTo>
                    <a:pt x="14900" y="11143"/>
                  </a:lnTo>
                  <a:cubicBezTo>
                    <a:pt x="14789" y="11180"/>
                    <a:pt x="14715" y="11254"/>
                    <a:pt x="14678" y="11328"/>
                  </a:cubicBezTo>
                  <a:lnTo>
                    <a:pt x="75" y="45526"/>
                  </a:lnTo>
                  <a:cubicBezTo>
                    <a:pt x="1" y="45674"/>
                    <a:pt x="75" y="45859"/>
                    <a:pt x="223" y="45933"/>
                  </a:cubicBezTo>
                  <a:lnTo>
                    <a:pt x="33644" y="62422"/>
                  </a:lnTo>
                  <a:cubicBezTo>
                    <a:pt x="33687" y="62465"/>
                    <a:pt x="33743" y="62483"/>
                    <a:pt x="33797" y="62483"/>
                  </a:cubicBezTo>
                  <a:cubicBezTo>
                    <a:pt x="33835" y="62483"/>
                    <a:pt x="33872" y="62474"/>
                    <a:pt x="33903" y="62459"/>
                  </a:cubicBezTo>
                  <a:cubicBezTo>
                    <a:pt x="33977" y="62422"/>
                    <a:pt x="34051" y="62348"/>
                    <a:pt x="34088" y="62274"/>
                  </a:cubicBezTo>
                  <a:lnTo>
                    <a:pt x="59413" y="422"/>
                  </a:lnTo>
                  <a:cubicBezTo>
                    <a:pt x="59487" y="311"/>
                    <a:pt x="59450" y="200"/>
                    <a:pt x="59376" y="89"/>
                  </a:cubicBezTo>
                  <a:cubicBezTo>
                    <a:pt x="59322" y="35"/>
                    <a:pt x="59248" y="1"/>
                    <a:pt x="59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0" name="Google Shape;4604;p64">
              <a:extLst>
                <a:ext uri="{FF2B5EF4-FFF2-40B4-BE49-F238E27FC236}">
                  <a16:creationId xmlns:a16="http://schemas.microsoft.com/office/drawing/2014/main" id="{BF266A7E-C722-C77F-4BA2-FCAA68D3CF47}"/>
                </a:ext>
              </a:extLst>
            </p:cNvPr>
            <p:cNvSpPr/>
            <p:nvPr/>
          </p:nvSpPr>
          <p:spPr>
            <a:xfrm>
              <a:off x="2453625" y="2391650"/>
              <a:ext cx="2670225" cy="1257025"/>
            </a:xfrm>
            <a:custGeom>
              <a:avLst/>
              <a:gdLst/>
              <a:ahLst/>
              <a:cxnLst/>
              <a:rect l="l" t="t" r="r" b="b"/>
              <a:pathLst>
                <a:path w="106809" h="50281" extrusionOk="0">
                  <a:moveTo>
                    <a:pt x="8652" y="1"/>
                  </a:moveTo>
                  <a:cubicBezTo>
                    <a:pt x="6766" y="1"/>
                    <a:pt x="5214" y="1406"/>
                    <a:pt x="4992" y="3291"/>
                  </a:cubicBezTo>
                  <a:lnTo>
                    <a:pt x="1" y="50281"/>
                  </a:lnTo>
                  <a:lnTo>
                    <a:pt x="106809" y="50281"/>
                  </a:lnTo>
                  <a:lnTo>
                    <a:pt x="101818" y="3291"/>
                  </a:lnTo>
                  <a:cubicBezTo>
                    <a:pt x="101633" y="1406"/>
                    <a:pt x="100043" y="1"/>
                    <a:pt x="98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1" name="Google Shape;4605;p64">
              <a:extLst>
                <a:ext uri="{FF2B5EF4-FFF2-40B4-BE49-F238E27FC236}">
                  <a16:creationId xmlns:a16="http://schemas.microsoft.com/office/drawing/2014/main" id="{CB09A5BF-BE92-0731-BDB4-F0B8D339F9AB}"/>
                </a:ext>
              </a:extLst>
            </p:cNvPr>
            <p:cNvSpPr/>
            <p:nvPr/>
          </p:nvSpPr>
          <p:spPr>
            <a:xfrm>
              <a:off x="2446225" y="2384250"/>
              <a:ext cx="2685950" cy="1272750"/>
            </a:xfrm>
            <a:custGeom>
              <a:avLst/>
              <a:gdLst/>
              <a:ahLst/>
              <a:cxnLst/>
              <a:rect l="l" t="t" r="r" b="b"/>
              <a:pathLst>
                <a:path w="107438" h="50910" extrusionOk="0">
                  <a:moveTo>
                    <a:pt x="98454" y="593"/>
                  </a:moveTo>
                  <a:cubicBezTo>
                    <a:pt x="100191" y="593"/>
                    <a:pt x="101633" y="1923"/>
                    <a:pt x="101818" y="3624"/>
                  </a:cubicBezTo>
                  <a:lnTo>
                    <a:pt x="106774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805" y="1923"/>
                    <a:pt x="7247" y="593"/>
                    <a:pt x="8948" y="593"/>
                  </a:cubicBezTo>
                  <a:close/>
                  <a:moveTo>
                    <a:pt x="8948" y="1"/>
                  </a:moveTo>
                  <a:cubicBezTo>
                    <a:pt x="6914" y="1"/>
                    <a:pt x="5214" y="1517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07105" y="50910"/>
                  </a:lnTo>
                  <a:cubicBezTo>
                    <a:pt x="107216" y="50910"/>
                    <a:pt x="107290" y="50873"/>
                    <a:pt x="107327" y="50799"/>
                  </a:cubicBezTo>
                  <a:cubicBezTo>
                    <a:pt x="107400" y="50725"/>
                    <a:pt x="107437" y="50651"/>
                    <a:pt x="107437" y="50540"/>
                  </a:cubicBezTo>
                  <a:lnTo>
                    <a:pt x="102446" y="3550"/>
                  </a:lnTo>
                  <a:cubicBezTo>
                    <a:pt x="102225" y="1517"/>
                    <a:pt x="100487" y="1"/>
                    <a:pt x="9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2" name="Google Shape;4606;p64">
              <a:extLst>
                <a:ext uri="{FF2B5EF4-FFF2-40B4-BE49-F238E27FC236}">
                  <a16:creationId xmlns:a16="http://schemas.microsoft.com/office/drawing/2014/main" id="{C53C4E86-F455-BE4A-8488-D0B508615261}"/>
                </a:ext>
              </a:extLst>
            </p:cNvPr>
            <p:cNvSpPr/>
            <p:nvPr/>
          </p:nvSpPr>
          <p:spPr>
            <a:xfrm>
              <a:off x="2453625" y="2391650"/>
              <a:ext cx="1203425" cy="1257025"/>
            </a:xfrm>
            <a:custGeom>
              <a:avLst/>
              <a:gdLst/>
              <a:ahLst/>
              <a:cxnLst/>
              <a:rect l="l" t="t" r="r" b="b"/>
              <a:pathLst>
                <a:path w="48137" h="50281" extrusionOk="0">
                  <a:moveTo>
                    <a:pt x="8319" y="1"/>
                  </a:moveTo>
                  <a:cubicBezTo>
                    <a:pt x="7654" y="75"/>
                    <a:pt x="7062" y="297"/>
                    <a:pt x="6544" y="666"/>
                  </a:cubicBezTo>
                  <a:lnTo>
                    <a:pt x="6397" y="777"/>
                  </a:lnTo>
                  <a:cubicBezTo>
                    <a:pt x="6249" y="888"/>
                    <a:pt x="6101" y="1036"/>
                    <a:pt x="5953" y="1184"/>
                  </a:cubicBezTo>
                  <a:cubicBezTo>
                    <a:pt x="5657" y="1517"/>
                    <a:pt x="5435" y="1886"/>
                    <a:pt x="5250" y="2293"/>
                  </a:cubicBezTo>
                  <a:cubicBezTo>
                    <a:pt x="5140" y="2626"/>
                    <a:pt x="5029" y="2958"/>
                    <a:pt x="4992" y="3291"/>
                  </a:cubicBezTo>
                  <a:lnTo>
                    <a:pt x="1" y="50281"/>
                  </a:lnTo>
                  <a:lnTo>
                    <a:pt x="19004" y="50281"/>
                  </a:lnTo>
                  <a:lnTo>
                    <a:pt x="20113" y="36971"/>
                  </a:lnTo>
                  <a:cubicBezTo>
                    <a:pt x="20445" y="32942"/>
                    <a:pt x="23403" y="29651"/>
                    <a:pt x="27359" y="28875"/>
                  </a:cubicBezTo>
                  <a:cubicBezTo>
                    <a:pt x="39522" y="26583"/>
                    <a:pt x="48136" y="15676"/>
                    <a:pt x="47508" y="3328"/>
                  </a:cubicBezTo>
                  <a:lnTo>
                    <a:pt x="47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3" name="Google Shape;4607;p64">
              <a:extLst>
                <a:ext uri="{FF2B5EF4-FFF2-40B4-BE49-F238E27FC236}">
                  <a16:creationId xmlns:a16="http://schemas.microsoft.com/office/drawing/2014/main" id="{85D9B28B-5CFB-3CA9-E480-215B06A5A25E}"/>
                </a:ext>
              </a:extLst>
            </p:cNvPr>
            <p:cNvSpPr/>
            <p:nvPr/>
          </p:nvSpPr>
          <p:spPr>
            <a:xfrm>
              <a:off x="2446225" y="2384250"/>
              <a:ext cx="1203425" cy="1272750"/>
            </a:xfrm>
            <a:custGeom>
              <a:avLst/>
              <a:gdLst/>
              <a:ahLst/>
              <a:cxnLst/>
              <a:rect l="l" t="t" r="r" b="b"/>
              <a:pathLst>
                <a:path w="48137" h="50910" extrusionOk="0">
                  <a:moveTo>
                    <a:pt x="47434" y="593"/>
                  </a:moveTo>
                  <a:lnTo>
                    <a:pt x="47508" y="3624"/>
                  </a:lnTo>
                  <a:cubicBezTo>
                    <a:pt x="47545" y="4031"/>
                    <a:pt x="47545" y="4437"/>
                    <a:pt x="47545" y="4844"/>
                  </a:cubicBezTo>
                  <a:cubicBezTo>
                    <a:pt x="47545" y="16527"/>
                    <a:pt x="39227" y="26694"/>
                    <a:pt x="27618" y="28875"/>
                  </a:cubicBezTo>
                  <a:cubicBezTo>
                    <a:pt x="23514" y="29652"/>
                    <a:pt x="20446" y="33090"/>
                    <a:pt x="20076" y="37231"/>
                  </a:cubicBezTo>
                  <a:lnTo>
                    <a:pt x="19041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657" y="3291"/>
                    <a:pt x="5731" y="2996"/>
                    <a:pt x="5842" y="2700"/>
                  </a:cubicBezTo>
                  <a:cubicBezTo>
                    <a:pt x="5990" y="2330"/>
                    <a:pt x="6212" y="1997"/>
                    <a:pt x="6471" y="1702"/>
                  </a:cubicBezTo>
                  <a:lnTo>
                    <a:pt x="6508" y="1665"/>
                  </a:lnTo>
                  <a:cubicBezTo>
                    <a:pt x="6609" y="1563"/>
                    <a:pt x="6742" y="1462"/>
                    <a:pt x="6877" y="1332"/>
                  </a:cubicBezTo>
                  <a:lnTo>
                    <a:pt x="6877" y="1332"/>
                  </a:lnTo>
                  <a:lnTo>
                    <a:pt x="6877" y="1332"/>
                  </a:lnTo>
                  <a:lnTo>
                    <a:pt x="7025" y="1221"/>
                  </a:lnTo>
                  <a:cubicBezTo>
                    <a:pt x="7506" y="888"/>
                    <a:pt x="8060" y="666"/>
                    <a:pt x="8652" y="630"/>
                  </a:cubicBezTo>
                  <a:cubicBezTo>
                    <a:pt x="8763" y="593"/>
                    <a:pt x="8874" y="593"/>
                    <a:pt x="8948" y="593"/>
                  </a:cubicBezTo>
                  <a:close/>
                  <a:moveTo>
                    <a:pt x="8578" y="1"/>
                  </a:moveTo>
                  <a:cubicBezTo>
                    <a:pt x="7876" y="75"/>
                    <a:pt x="7210" y="334"/>
                    <a:pt x="6656" y="703"/>
                  </a:cubicBezTo>
                  <a:lnTo>
                    <a:pt x="6656" y="740"/>
                  </a:lnTo>
                  <a:lnTo>
                    <a:pt x="6545" y="814"/>
                  </a:lnTo>
                  <a:lnTo>
                    <a:pt x="6508" y="814"/>
                  </a:lnTo>
                  <a:cubicBezTo>
                    <a:pt x="6360" y="962"/>
                    <a:pt x="6175" y="1110"/>
                    <a:pt x="6027" y="1258"/>
                  </a:cubicBezTo>
                  <a:cubicBezTo>
                    <a:pt x="5694" y="1628"/>
                    <a:pt x="5436" y="2034"/>
                    <a:pt x="5251" y="2478"/>
                  </a:cubicBezTo>
                  <a:cubicBezTo>
                    <a:pt x="5140" y="2811"/>
                    <a:pt x="5029" y="3180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9300" y="50910"/>
                  </a:lnTo>
                  <a:cubicBezTo>
                    <a:pt x="19484" y="50910"/>
                    <a:pt x="19595" y="50762"/>
                    <a:pt x="19632" y="50614"/>
                  </a:cubicBezTo>
                  <a:lnTo>
                    <a:pt x="20704" y="37304"/>
                  </a:lnTo>
                  <a:cubicBezTo>
                    <a:pt x="21037" y="33386"/>
                    <a:pt x="23884" y="30206"/>
                    <a:pt x="27729" y="29467"/>
                  </a:cubicBezTo>
                  <a:cubicBezTo>
                    <a:pt x="39633" y="27211"/>
                    <a:pt x="48137" y="16823"/>
                    <a:pt x="48137" y="4844"/>
                  </a:cubicBezTo>
                  <a:cubicBezTo>
                    <a:pt x="48137" y="4437"/>
                    <a:pt x="48137" y="3994"/>
                    <a:pt x="48137" y="3587"/>
                  </a:cubicBezTo>
                  <a:lnTo>
                    <a:pt x="48026" y="297"/>
                  </a:lnTo>
                  <a:cubicBezTo>
                    <a:pt x="48026" y="112"/>
                    <a:pt x="47878" y="1"/>
                    <a:pt x="47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4" name="Google Shape;4608;p64">
              <a:extLst>
                <a:ext uri="{FF2B5EF4-FFF2-40B4-BE49-F238E27FC236}">
                  <a16:creationId xmlns:a16="http://schemas.microsoft.com/office/drawing/2014/main" id="{2B5F6CFA-0DFF-9246-10A1-C7C8B0145EE4}"/>
                </a:ext>
              </a:extLst>
            </p:cNvPr>
            <p:cNvSpPr/>
            <p:nvPr/>
          </p:nvSpPr>
          <p:spPr>
            <a:xfrm>
              <a:off x="4618250" y="2603325"/>
              <a:ext cx="289325" cy="265275"/>
            </a:xfrm>
            <a:custGeom>
              <a:avLst/>
              <a:gdLst/>
              <a:ahLst/>
              <a:cxnLst/>
              <a:rect l="l" t="t" r="r" b="b"/>
              <a:pathLst>
                <a:path w="11573" h="10611" extrusionOk="0">
                  <a:moveTo>
                    <a:pt x="5768" y="0"/>
                  </a:moveTo>
                  <a:cubicBezTo>
                    <a:pt x="2589" y="0"/>
                    <a:pt x="1" y="2366"/>
                    <a:pt x="1" y="5287"/>
                  </a:cubicBezTo>
                  <a:cubicBezTo>
                    <a:pt x="1" y="8208"/>
                    <a:pt x="2589" y="10611"/>
                    <a:pt x="5768" y="10611"/>
                  </a:cubicBezTo>
                  <a:cubicBezTo>
                    <a:pt x="8985" y="10611"/>
                    <a:pt x="11573" y="8208"/>
                    <a:pt x="11573" y="5287"/>
                  </a:cubicBezTo>
                  <a:cubicBezTo>
                    <a:pt x="11573" y="2366"/>
                    <a:pt x="8985" y="0"/>
                    <a:pt x="57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8" name="Google Shape;4609;p64">
              <a:extLst>
                <a:ext uri="{FF2B5EF4-FFF2-40B4-BE49-F238E27FC236}">
                  <a16:creationId xmlns:a16="http://schemas.microsoft.com/office/drawing/2014/main" id="{E7BE59F2-EA8F-6667-B956-77FD53B9DE66}"/>
                </a:ext>
              </a:extLst>
            </p:cNvPr>
            <p:cNvSpPr/>
            <p:nvPr/>
          </p:nvSpPr>
          <p:spPr>
            <a:xfrm>
              <a:off x="4609950" y="2595000"/>
              <a:ext cx="305025" cy="281000"/>
            </a:xfrm>
            <a:custGeom>
              <a:avLst/>
              <a:gdLst/>
              <a:ahLst/>
              <a:cxnLst/>
              <a:rect l="l" t="t" r="r" b="b"/>
              <a:pathLst>
                <a:path w="12201" h="11240" extrusionOk="0">
                  <a:moveTo>
                    <a:pt x="6100" y="629"/>
                  </a:moveTo>
                  <a:cubicBezTo>
                    <a:pt x="7616" y="629"/>
                    <a:pt x="9021" y="1183"/>
                    <a:pt x="9982" y="2108"/>
                  </a:cubicBezTo>
                  <a:cubicBezTo>
                    <a:pt x="10980" y="2995"/>
                    <a:pt x="11609" y="4252"/>
                    <a:pt x="11609" y="5620"/>
                  </a:cubicBezTo>
                  <a:cubicBezTo>
                    <a:pt x="11609" y="6988"/>
                    <a:pt x="10980" y="8245"/>
                    <a:pt x="9982" y="9169"/>
                  </a:cubicBezTo>
                  <a:cubicBezTo>
                    <a:pt x="9021" y="10056"/>
                    <a:pt x="7616" y="10611"/>
                    <a:pt x="6100" y="10611"/>
                  </a:cubicBezTo>
                  <a:cubicBezTo>
                    <a:pt x="4584" y="10611"/>
                    <a:pt x="3216" y="10056"/>
                    <a:pt x="2218" y="9169"/>
                  </a:cubicBezTo>
                  <a:cubicBezTo>
                    <a:pt x="1220" y="8245"/>
                    <a:pt x="629" y="6988"/>
                    <a:pt x="629" y="5620"/>
                  </a:cubicBezTo>
                  <a:cubicBezTo>
                    <a:pt x="629" y="4252"/>
                    <a:pt x="1220" y="2995"/>
                    <a:pt x="2218" y="2108"/>
                  </a:cubicBezTo>
                  <a:cubicBezTo>
                    <a:pt x="3216" y="1183"/>
                    <a:pt x="4584" y="629"/>
                    <a:pt x="6100" y="629"/>
                  </a:cubicBezTo>
                  <a:close/>
                  <a:moveTo>
                    <a:pt x="6100" y="0"/>
                  </a:moveTo>
                  <a:cubicBezTo>
                    <a:pt x="4437" y="0"/>
                    <a:pt x="2921" y="629"/>
                    <a:pt x="1812" y="1627"/>
                  </a:cubicBezTo>
                  <a:cubicBezTo>
                    <a:pt x="702" y="2662"/>
                    <a:pt x="0" y="4067"/>
                    <a:pt x="0" y="5620"/>
                  </a:cubicBezTo>
                  <a:cubicBezTo>
                    <a:pt x="0" y="7173"/>
                    <a:pt x="702" y="8578"/>
                    <a:pt x="1812" y="9613"/>
                  </a:cubicBezTo>
                  <a:cubicBezTo>
                    <a:pt x="2921" y="10611"/>
                    <a:pt x="4437" y="11239"/>
                    <a:pt x="6100" y="11239"/>
                  </a:cubicBezTo>
                  <a:cubicBezTo>
                    <a:pt x="7801" y="11239"/>
                    <a:pt x="9317" y="10611"/>
                    <a:pt x="10426" y="9613"/>
                  </a:cubicBezTo>
                  <a:cubicBezTo>
                    <a:pt x="11535" y="8578"/>
                    <a:pt x="12200" y="7173"/>
                    <a:pt x="12200" y="5620"/>
                  </a:cubicBezTo>
                  <a:cubicBezTo>
                    <a:pt x="12200" y="4067"/>
                    <a:pt x="11535" y="2662"/>
                    <a:pt x="10426" y="1627"/>
                  </a:cubicBezTo>
                  <a:cubicBezTo>
                    <a:pt x="9317" y="629"/>
                    <a:pt x="7801" y="0"/>
                    <a:pt x="6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9" name="Google Shape;4610;p64">
              <a:extLst>
                <a:ext uri="{FF2B5EF4-FFF2-40B4-BE49-F238E27FC236}">
                  <a16:creationId xmlns:a16="http://schemas.microsoft.com/office/drawing/2014/main" id="{48C23940-4910-AE74-A8D8-0256DD9674EC}"/>
                </a:ext>
              </a:extLst>
            </p:cNvPr>
            <p:cNvSpPr/>
            <p:nvPr/>
          </p:nvSpPr>
          <p:spPr>
            <a:xfrm>
              <a:off x="4638600" y="2621800"/>
              <a:ext cx="248650" cy="227400"/>
            </a:xfrm>
            <a:custGeom>
              <a:avLst/>
              <a:gdLst/>
              <a:ahLst/>
              <a:cxnLst/>
              <a:rect l="l" t="t" r="r" b="b"/>
              <a:pathLst>
                <a:path w="9946" h="9096" extrusionOk="0">
                  <a:moveTo>
                    <a:pt x="4954" y="0"/>
                  </a:moveTo>
                  <a:cubicBezTo>
                    <a:pt x="2218" y="0"/>
                    <a:pt x="0" y="2034"/>
                    <a:pt x="0" y="4548"/>
                  </a:cubicBezTo>
                  <a:cubicBezTo>
                    <a:pt x="0" y="7062"/>
                    <a:pt x="2218" y="9095"/>
                    <a:pt x="4954" y="9095"/>
                  </a:cubicBezTo>
                  <a:cubicBezTo>
                    <a:pt x="7690" y="9095"/>
                    <a:pt x="9945" y="7062"/>
                    <a:pt x="9945" y="4548"/>
                  </a:cubicBezTo>
                  <a:cubicBezTo>
                    <a:pt x="9945" y="2034"/>
                    <a:pt x="7690" y="0"/>
                    <a:pt x="4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0" name="Google Shape;4611;p64">
              <a:extLst>
                <a:ext uri="{FF2B5EF4-FFF2-40B4-BE49-F238E27FC236}">
                  <a16:creationId xmlns:a16="http://schemas.microsoft.com/office/drawing/2014/main" id="{8D17FC61-1F9D-116B-466F-A13BBD5310C6}"/>
                </a:ext>
              </a:extLst>
            </p:cNvPr>
            <p:cNvSpPr/>
            <p:nvPr/>
          </p:nvSpPr>
          <p:spPr>
            <a:xfrm>
              <a:off x="4631200" y="2614400"/>
              <a:ext cx="263425" cy="243100"/>
            </a:xfrm>
            <a:custGeom>
              <a:avLst/>
              <a:gdLst/>
              <a:ahLst/>
              <a:cxnLst/>
              <a:rect l="l" t="t" r="r" b="b"/>
              <a:pathLst>
                <a:path w="10537" h="9724" extrusionOk="0">
                  <a:moveTo>
                    <a:pt x="5250" y="592"/>
                  </a:moveTo>
                  <a:cubicBezTo>
                    <a:pt x="6544" y="592"/>
                    <a:pt x="7727" y="1073"/>
                    <a:pt x="8578" y="1849"/>
                  </a:cubicBezTo>
                  <a:cubicBezTo>
                    <a:pt x="9391" y="2626"/>
                    <a:pt x="9908" y="3698"/>
                    <a:pt x="9908" y="4844"/>
                  </a:cubicBezTo>
                  <a:cubicBezTo>
                    <a:pt x="9908" y="6027"/>
                    <a:pt x="9391" y="7062"/>
                    <a:pt x="8578" y="7838"/>
                  </a:cubicBezTo>
                  <a:cubicBezTo>
                    <a:pt x="7727" y="8615"/>
                    <a:pt x="6544" y="9096"/>
                    <a:pt x="5250" y="9096"/>
                  </a:cubicBezTo>
                  <a:cubicBezTo>
                    <a:pt x="3956" y="9096"/>
                    <a:pt x="2810" y="8615"/>
                    <a:pt x="1960" y="7838"/>
                  </a:cubicBezTo>
                  <a:cubicBezTo>
                    <a:pt x="1109" y="7062"/>
                    <a:pt x="592" y="6027"/>
                    <a:pt x="592" y="4844"/>
                  </a:cubicBezTo>
                  <a:cubicBezTo>
                    <a:pt x="592" y="3698"/>
                    <a:pt x="1109" y="2626"/>
                    <a:pt x="1960" y="1849"/>
                  </a:cubicBezTo>
                  <a:cubicBezTo>
                    <a:pt x="2810" y="1073"/>
                    <a:pt x="3956" y="592"/>
                    <a:pt x="5250" y="592"/>
                  </a:cubicBezTo>
                  <a:close/>
                  <a:moveTo>
                    <a:pt x="5250" y="1"/>
                  </a:moveTo>
                  <a:cubicBezTo>
                    <a:pt x="3808" y="1"/>
                    <a:pt x="2514" y="518"/>
                    <a:pt x="1553" y="1406"/>
                  </a:cubicBezTo>
                  <a:cubicBezTo>
                    <a:pt x="592" y="2293"/>
                    <a:pt x="0" y="3513"/>
                    <a:pt x="0" y="4844"/>
                  </a:cubicBezTo>
                  <a:cubicBezTo>
                    <a:pt x="0" y="6212"/>
                    <a:pt x="592" y="7432"/>
                    <a:pt x="1553" y="8282"/>
                  </a:cubicBezTo>
                  <a:cubicBezTo>
                    <a:pt x="2514" y="9169"/>
                    <a:pt x="3808" y="9724"/>
                    <a:pt x="5250" y="9724"/>
                  </a:cubicBezTo>
                  <a:cubicBezTo>
                    <a:pt x="6692" y="9724"/>
                    <a:pt x="8023" y="9169"/>
                    <a:pt x="8984" y="8282"/>
                  </a:cubicBezTo>
                  <a:cubicBezTo>
                    <a:pt x="9945" y="7432"/>
                    <a:pt x="10537" y="6212"/>
                    <a:pt x="10537" y="4844"/>
                  </a:cubicBezTo>
                  <a:cubicBezTo>
                    <a:pt x="10537" y="3513"/>
                    <a:pt x="9945" y="2293"/>
                    <a:pt x="8984" y="1406"/>
                  </a:cubicBezTo>
                  <a:cubicBezTo>
                    <a:pt x="8023" y="518"/>
                    <a:pt x="6692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1" name="Google Shape;4612;p64">
              <a:extLst>
                <a:ext uri="{FF2B5EF4-FFF2-40B4-BE49-F238E27FC236}">
                  <a16:creationId xmlns:a16="http://schemas.microsoft.com/office/drawing/2014/main" id="{FA7764B5-AA24-21E6-0A6E-60A03B059405}"/>
                </a:ext>
              </a:extLst>
            </p:cNvPr>
            <p:cNvSpPr/>
            <p:nvPr/>
          </p:nvSpPr>
          <p:spPr>
            <a:xfrm>
              <a:off x="913800" y="2888150"/>
              <a:ext cx="246800" cy="260350"/>
            </a:xfrm>
            <a:custGeom>
              <a:avLst/>
              <a:gdLst/>
              <a:ahLst/>
              <a:cxnLst/>
              <a:rect l="l" t="t" r="r" b="b"/>
              <a:pathLst>
                <a:path w="9872" h="10414" extrusionOk="0">
                  <a:moveTo>
                    <a:pt x="4270" y="0"/>
                  </a:moveTo>
                  <a:cubicBezTo>
                    <a:pt x="3903" y="0"/>
                    <a:pt x="3536" y="58"/>
                    <a:pt x="3180" y="179"/>
                  </a:cubicBezTo>
                  <a:cubicBezTo>
                    <a:pt x="999" y="955"/>
                    <a:pt x="1" y="3802"/>
                    <a:pt x="962" y="6575"/>
                  </a:cubicBezTo>
                  <a:cubicBezTo>
                    <a:pt x="1766" y="8895"/>
                    <a:pt x="3684" y="10413"/>
                    <a:pt x="5567" y="10413"/>
                  </a:cubicBezTo>
                  <a:cubicBezTo>
                    <a:pt x="5934" y="10413"/>
                    <a:pt x="6300" y="10356"/>
                    <a:pt x="6655" y="10235"/>
                  </a:cubicBezTo>
                  <a:cubicBezTo>
                    <a:pt x="8874" y="9459"/>
                    <a:pt x="9872" y="6575"/>
                    <a:pt x="8911" y="3802"/>
                  </a:cubicBezTo>
                  <a:cubicBezTo>
                    <a:pt x="8075" y="1513"/>
                    <a:pt x="6153" y="0"/>
                    <a:pt x="4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2" name="Google Shape;4613;p64">
              <a:extLst>
                <a:ext uri="{FF2B5EF4-FFF2-40B4-BE49-F238E27FC236}">
                  <a16:creationId xmlns:a16="http://schemas.microsoft.com/office/drawing/2014/main" id="{2D6EC80F-92E0-E6EB-BC33-1E73046C53A0}"/>
                </a:ext>
              </a:extLst>
            </p:cNvPr>
            <p:cNvSpPr/>
            <p:nvPr/>
          </p:nvSpPr>
          <p:spPr>
            <a:xfrm>
              <a:off x="920275" y="2880600"/>
              <a:ext cx="232950" cy="275450"/>
            </a:xfrm>
            <a:custGeom>
              <a:avLst/>
              <a:gdLst/>
              <a:ahLst/>
              <a:cxnLst/>
              <a:rect l="l" t="t" r="r" b="b"/>
              <a:pathLst>
                <a:path w="9318" h="11018" extrusionOk="0">
                  <a:moveTo>
                    <a:pt x="4096" y="628"/>
                  </a:moveTo>
                  <a:cubicBezTo>
                    <a:pt x="5813" y="628"/>
                    <a:pt x="7589" y="2061"/>
                    <a:pt x="8356" y="4215"/>
                  </a:cubicBezTo>
                  <a:cubicBezTo>
                    <a:pt x="8578" y="4917"/>
                    <a:pt x="8689" y="5583"/>
                    <a:pt x="8689" y="6248"/>
                  </a:cubicBezTo>
                  <a:cubicBezTo>
                    <a:pt x="8689" y="7210"/>
                    <a:pt x="8467" y="8060"/>
                    <a:pt x="8060" y="8762"/>
                  </a:cubicBezTo>
                  <a:cubicBezTo>
                    <a:pt x="7653" y="9465"/>
                    <a:pt x="7062" y="9982"/>
                    <a:pt x="6322" y="10241"/>
                  </a:cubicBezTo>
                  <a:cubicBezTo>
                    <a:pt x="5990" y="10352"/>
                    <a:pt x="5620" y="10389"/>
                    <a:pt x="5287" y="10389"/>
                  </a:cubicBezTo>
                  <a:cubicBezTo>
                    <a:pt x="5266" y="10390"/>
                    <a:pt x="5245" y="10390"/>
                    <a:pt x="5223" y="10390"/>
                  </a:cubicBezTo>
                  <a:cubicBezTo>
                    <a:pt x="3540" y="10390"/>
                    <a:pt x="1729" y="8957"/>
                    <a:pt x="999" y="6803"/>
                  </a:cubicBezTo>
                  <a:cubicBezTo>
                    <a:pt x="740" y="6100"/>
                    <a:pt x="629" y="5398"/>
                    <a:pt x="629" y="4769"/>
                  </a:cubicBezTo>
                  <a:cubicBezTo>
                    <a:pt x="629" y="3808"/>
                    <a:pt x="851" y="2958"/>
                    <a:pt x="1257" y="2255"/>
                  </a:cubicBezTo>
                  <a:cubicBezTo>
                    <a:pt x="1701" y="1553"/>
                    <a:pt x="2293" y="1035"/>
                    <a:pt x="3032" y="777"/>
                  </a:cubicBezTo>
                  <a:cubicBezTo>
                    <a:pt x="3365" y="666"/>
                    <a:pt x="3698" y="629"/>
                    <a:pt x="4030" y="629"/>
                  </a:cubicBezTo>
                  <a:cubicBezTo>
                    <a:pt x="4052" y="628"/>
                    <a:pt x="4074" y="628"/>
                    <a:pt x="4096" y="628"/>
                  </a:cubicBezTo>
                  <a:close/>
                  <a:moveTo>
                    <a:pt x="4030" y="0"/>
                  </a:moveTo>
                  <a:cubicBezTo>
                    <a:pt x="3624" y="0"/>
                    <a:pt x="3217" y="74"/>
                    <a:pt x="2810" y="185"/>
                  </a:cubicBezTo>
                  <a:cubicBezTo>
                    <a:pt x="1923" y="518"/>
                    <a:pt x="1220" y="1146"/>
                    <a:pt x="740" y="1923"/>
                  </a:cubicBezTo>
                  <a:cubicBezTo>
                    <a:pt x="259" y="2736"/>
                    <a:pt x="0" y="3734"/>
                    <a:pt x="0" y="4769"/>
                  </a:cubicBezTo>
                  <a:cubicBezTo>
                    <a:pt x="0" y="5472"/>
                    <a:pt x="148" y="6248"/>
                    <a:pt x="407" y="6988"/>
                  </a:cubicBezTo>
                  <a:cubicBezTo>
                    <a:pt x="1257" y="9391"/>
                    <a:pt x="3254" y="11018"/>
                    <a:pt x="5287" y="11018"/>
                  </a:cubicBezTo>
                  <a:cubicBezTo>
                    <a:pt x="5694" y="11018"/>
                    <a:pt x="6101" y="10944"/>
                    <a:pt x="6507" y="10796"/>
                  </a:cubicBezTo>
                  <a:cubicBezTo>
                    <a:pt x="7395" y="10500"/>
                    <a:pt x="8097" y="9871"/>
                    <a:pt x="8578" y="9058"/>
                  </a:cubicBezTo>
                  <a:cubicBezTo>
                    <a:pt x="9058" y="8282"/>
                    <a:pt x="9317" y="7284"/>
                    <a:pt x="9317" y="6248"/>
                  </a:cubicBezTo>
                  <a:cubicBezTo>
                    <a:pt x="9317" y="5546"/>
                    <a:pt x="9169" y="4769"/>
                    <a:pt x="8910" y="4030"/>
                  </a:cubicBezTo>
                  <a:cubicBezTo>
                    <a:pt x="8097" y="1627"/>
                    <a:pt x="6101" y="0"/>
                    <a:pt x="4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3" name="Google Shape;4614;p64">
              <a:extLst>
                <a:ext uri="{FF2B5EF4-FFF2-40B4-BE49-F238E27FC236}">
                  <a16:creationId xmlns:a16="http://schemas.microsoft.com/office/drawing/2014/main" id="{AA827B95-3491-BF7B-B5CA-57E8F2CDA2BF}"/>
                </a:ext>
              </a:extLst>
            </p:cNvPr>
            <p:cNvSpPr/>
            <p:nvPr/>
          </p:nvSpPr>
          <p:spPr>
            <a:xfrm>
              <a:off x="931375" y="2906950"/>
              <a:ext cx="211675" cy="222725"/>
            </a:xfrm>
            <a:custGeom>
              <a:avLst/>
              <a:gdLst/>
              <a:ahLst/>
              <a:cxnLst/>
              <a:rect l="l" t="t" r="r" b="b"/>
              <a:pathLst>
                <a:path w="8467" h="8909" extrusionOk="0">
                  <a:moveTo>
                    <a:pt x="3692" y="1"/>
                  </a:moveTo>
                  <a:cubicBezTo>
                    <a:pt x="3369" y="1"/>
                    <a:pt x="3047" y="54"/>
                    <a:pt x="2736" y="166"/>
                  </a:cubicBezTo>
                  <a:cubicBezTo>
                    <a:pt x="850" y="795"/>
                    <a:pt x="0" y="3272"/>
                    <a:pt x="813" y="5638"/>
                  </a:cubicBezTo>
                  <a:cubicBezTo>
                    <a:pt x="1490" y="7606"/>
                    <a:pt x="3138" y="8909"/>
                    <a:pt x="4759" y="8909"/>
                  </a:cubicBezTo>
                  <a:cubicBezTo>
                    <a:pt x="5086" y="8909"/>
                    <a:pt x="5413" y="8856"/>
                    <a:pt x="5731" y="8744"/>
                  </a:cubicBezTo>
                  <a:cubicBezTo>
                    <a:pt x="7616" y="8078"/>
                    <a:pt x="8466" y="5638"/>
                    <a:pt x="7616" y="3272"/>
                  </a:cubicBezTo>
                  <a:cubicBezTo>
                    <a:pt x="6940" y="1304"/>
                    <a:pt x="5291" y="1"/>
                    <a:pt x="3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4" name="Google Shape;4615;p64">
              <a:extLst>
                <a:ext uri="{FF2B5EF4-FFF2-40B4-BE49-F238E27FC236}">
                  <a16:creationId xmlns:a16="http://schemas.microsoft.com/office/drawing/2014/main" id="{18364ABC-25D4-64B4-01EE-5B8D362DCFC3}"/>
                </a:ext>
              </a:extLst>
            </p:cNvPr>
            <p:cNvSpPr/>
            <p:nvPr/>
          </p:nvSpPr>
          <p:spPr>
            <a:xfrm>
              <a:off x="935975" y="2899075"/>
              <a:ext cx="201525" cy="238500"/>
            </a:xfrm>
            <a:custGeom>
              <a:avLst/>
              <a:gdLst/>
              <a:ahLst/>
              <a:cxnLst/>
              <a:rect l="l" t="t" r="r" b="b"/>
              <a:pathLst>
                <a:path w="8061" h="9540" extrusionOk="0">
                  <a:moveTo>
                    <a:pt x="3577" y="628"/>
                  </a:moveTo>
                  <a:cubicBezTo>
                    <a:pt x="5001" y="628"/>
                    <a:pt x="6517" y="1840"/>
                    <a:pt x="7136" y="3698"/>
                  </a:cubicBezTo>
                  <a:cubicBezTo>
                    <a:pt x="7358" y="4252"/>
                    <a:pt x="7432" y="4844"/>
                    <a:pt x="7432" y="5398"/>
                  </a:cubicBezTo>
                  <a:cubicBezTo>
                    <a:pt x="7432" y="6212"/>
                    <a:pt x="7247" y="6951"/>
                    <a:pt x="6914" y="7543"/>
                  </a:cubicBezTo>
                  <a:cubicBezTo>
                    <a:pt x="6545" y="8134"/>
                    <a:pt x="6064" y="8541"/>
                    <a:pt x="5436" y="8763"/>
                  </a:cubicBezTo>
                  <a:cubicBezTo>
                    <a:pt x="5140" y="8874"/>
                    <a:pt x="4881" y="8911"/>
                    <a:pt x="4585" y="8911"/>
                  </a:cubicBezTo>
                  <a:cubicBezTo>
                    <a:pt x="3143" y="8911"/>
                    <a:pt x="1591" y="7728"/>
                    <a:pt x="925" y="5842"/>
                  </a:cubicBezTo>
                  <a:cubicBezTo>
                    <a:pt x="703" y="5287"/>
                    <a:pt x="629" y="4696"/>
                    <a:pt x="629" y="4141"/>
                  </a:cubicBezTo>
                  <a:cubicBezTo>
                    <a:pt x="629" y="3328"/>
                    <a:pt x="814" y="2589"/>
                    <a:pt x="1184" y="1997"/>
                  </a:cubicBezTo>
                  <a:cubicBezTo>
                    <a:pt x="1517" y="1406"/>
                    <a:pt x="2034" y="962"/>
                    <a:pt x="2626" y="777"/>
                  </a:cubicBezTo>
                  <a:cubicBezTo>
                    <a:pt x="2922" y="666"/>
                    <a:pt x="3217" y="629"/>
                    <a:pt x="3513" y="629"/>
                  </a:cubicBezTo>
                  <a:cubicBezTo>
                    <a:pt x="3534" y="629"/>
                    <a:pt x="3556" y="628"/>
                    <a:pt x="3577" y="628"/>
                  </a:cubicBezTo>
                  <a:close/>
                  <a:moveTo>
                    <a:pt x="3513" y="1"/>
                  </a:moveTo>
                  <a:cubicBezTo>
                    <a:pt x="3143" y="1"/>
                    <a:pt x="2774" y="75"/>
                    <a:pt x="2441" y="186"/>
                  </a:cubicBezTo>
                  <a:cubicBezTo>
                    <a:pt x="1665" y="444"/>
                    <a:pt x="1036" y="999"/>
                    <a:pt x="629" y="1701"/>
                  </a:cubicBezTo>
                  <a:cubicBezTo>
                    <a:pt x="223" y="2367"/>
                    <a:pt x="1" y="3217"/>
                    <a:pt x="1" y="4141"/>
                  </a:cubicBezTo>
                  <a:cubicBezTo>
                    <a:pt x="1" y="4770"/>
                    <a:pt x="112" y="5398"/>
                    <a:pt x="334" y="6064"/>
                  </a:cubicBezTo>
                  <a:cubicBezTo>
                    <a:pt x="1073" y="8134"/>
                    <a:pt x="2774" y="9539"/>
                    <a:pt x="4585" y="9539"/>
                  </a:cubicBezTo>
                  <a:cubicBezTo>
                    <a:pt x="4918" y="9539"/>
                    <a:pt x="5288" y="9465"/>
                    <a:pt x="5620" y="9354"/>
                  </a:cubicBezTo>
                  <a:cubicBezTo>
                    <a:pt x="6397" y="9095"/>
                    <a:pt x="7025" y="8541"/>
                    <a:pt x="7432" y="7838"/>
                  </a:cubicBezTo>
                  <a:cubicBezTo>
                    <a:pt x="7839" y="7136"/>
                    <a:pt x="8061" y="6323"/>
                    <a:pt x="8061" y="5398"/>
                  </a:cubicBezTo>
                  <a:cubicBezTo>
                    <a:pt x="8061" y="4770"/>
                    <a:pt x="7950" y="4141"/>
                    <a:pt x="7728" y="3476"/>
                  </a:cubicBezTo>
                  <a:cubicBezTo>
                    <a:pt x="6988" y="1406"/>
                    <a:pt x="5288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5" name="Google Shape;4616;p64">
              <a:extLst>
                <a:ext uri="{FF2B5EF4-FFF2-40B4-BE49-F238E27FC236}">
                  <a16:creationId xmlns:a16="http://schemas.microsoft.com/office/drawing/2014/main" id="{046FED0C-D20B-3DD5-F5C6-B214B03C14B7}"/>
                </a:ext>
              </a:extLst>
            </p:cNvPr>
            <p:cNvSpPr/>
            <p:nvPr/>
          </p:nvSpPr>
          <p:spPr>
            <a:xfrm>
              <a:off x="1254850" y="2924675"/>
              <a:ext cx="196900" cy="207625"/>
            </a:xfrm>
            <a:custGeom>
              <a:avLst/>
              <a:gdLst/>
              <a:ahLst/>
              <a:cxnLst/>
              <a:rect l="l" t="t" r="r" b="b"/>
              <a:pathLst>
                <a:path w="7876" h="8305" extrusionOk="0">
                  <a:moveTo>
                    <a:pt x="3465" y="1"/>
                  </a:moveTo>
                  <a:cubicBezTo>
                    <a:pt x="3156" y="1"/>
                    <a:pt x="2849" y="52"/>
                    <a:pt x="2552" y="160"/>
                  </a:cubicBezTo>
                  <a:cubicBezTo>
                    <a:pt x="814" y="751"/>
                    <a:pt x="1" y="3043"/>
                    <a:pt x="777" y="5262"/>
                  </a:cubicBezTo>
                  <a:cubicBezTo>
                    <a:pt x="1421" y="7101"/>
                    <a:pt x="2928" y="8304"/>
                    <a:pt x="4436" y="8304"/>
                  </a:cubicBezTo>
                  <a:cubicBezTo>
                    <a:pt x="4747" y="8304"/>
                    <a:pt x="5058" y="8253"/>
                    <a:pt x="5362" y="8145"/>
                  </a:cubicBezTo>
                  <a:cubicBezTo>
                    <a:pt x="7099" y="7554"/>
                    <a:pt x="7876" y="5262"/>
                    <a:pt x="7136" y="3043"/>
                  </a:cubicBezTo>
                  <a:cubicBezTo>
                    <a:pt x="6493" y="1205"/>
                    <a:pt x="4960" y="1"/>
                    <a:pt x="3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6" name="Google Shape;4617;p64">
              <a:extLst>
                <a:ext uri="{FF2B5EF4-FFF2-40B4-BE49-F238E27FC236}">
                  <a16:creationId xmlns:a16="http://schemas.microsoft.com/office/drawing/2014/main" id="{A3AB7AA6-EADC-991A-D2F9-B6D92AE984EF}"/>
                </a:ext>
              </a:extLst>
            </p:cNvPr>
            <p:cNvSpPr/>
            <p:nvPr/>
          </p:nvSpPr>
          <p:spPr>
            <a:xfrm>
              <a:off x="1259475" y="2916650"/>
              <a:ext cx="188575" cy="223700"/>
            </a:xfrm>
            <a:custGeom>
              <a:avLst/>
              <a:gdLst/>
              <a:ahLst/>
              <a:cxnLst/>
              <a:rect l="l" t="t" r="r" b="b"/>
              <a:pathLst>
                <a:path w="7543" h="8948" extrusionOk="0">
                  <a:moveTo>
                    <a:pt x="3254" y="629"/>
                  </a:moveTo>
                  <a:cubicBezTo>
                    <a:pt x="4585" y="629"/>
                    <a:pt x="6027" y="1738"/>
                    <a:pt x="6655" y="3475"/>
                  </a:cubicBezTo>
                  <a:cubicBezTo>
                    <a:pt x="6840" y="3993"/>
                    <a:pt x="6914" y="4548"/>
                    <a:pt x="6914" y="5065"/>
                  </a:cubicBezTo>
                  <a:cubicBezTo>
                    <a:pt x="6914" y="5805"/>
                    <a:pt x="6729" y="6507"/>
                    <a:pt x="6434" y="7025"/>
                  </a:cubicBezTo>
                  <a:cubicBezTo>
                    <a:pt x="6101" y="7579"/>
                    <a:pt x="5620" y="7986"/>
                    <a:pt x="5066" y="8171"/>
                  </a:cubicBezTo>
                  <a:cubicBezTo>
                    <a:pt x="4807" y="8282"/>
                    <a:pt x="4548" y="8319"/>
                    <a:pt x="4252" y="8319"/>
                  </a:cubicBezTo>
                  <a:cubicBezTo>
                    <a:pt x="2921" y="8319"/>
                    <a:pt x="1479" y="7209"/>
                    <a:pt x="888" y="5472"/>
                  </a:cubicBezTo>
                  <a:cubicBezTo>
                    <a:pt x="703" y="4917"/>
                    <a:pt x="592" y="4400"/>
                    <a:pt x="592" y="3882"/>
                  </a:cubicBezTo>
                  <a:cubicBezTo>
                    <a:pt x="592" y="3143"/>
                    <a:pt x="777" y="2440"/>
                    <a:pt x="1110" y="1886"/>
                  </a:cubicBezTo>
                  <a:cubicBezTo>
                    <a:pt x="1443" y="1368"/>
                    <a:pt x="1886" y="961"/>
                    <a:pt x="2478" y="740"/>
                  </a:cubicBezTo>
                  <a:cubicBezTo>
                    <a:pt x="2736" y="666"/>
                    <a:pt x="2995" y="629"/>
                    <a:pt x="3254" y="629"/>
                  </a:cubicBezTo>
                  <a:close/>
                  <a:moveTo>
                    <a:pt x="3254" y="0"/>
                  </a:moveTo>
                  <a:cubicBezTo>
                    <a:pt x="2921" y="0"/>
                    <a:pt x="2589" y="74"/>
                    <a:pt x="2256" y="185"/>
                  </a:cubicBezTo>
                  <a:cubicBezTo>
                    <a:pt x="1553" y="407"/>
                    <a:pt x="962" y="924"/>
                    <a:pt x="592" y="1590"/>
                  </a:cubicBezTo>
                  <a:cubicBezTo>
                    <a:pt x="186" y="2255"/>
                    <a:pt x="1" y="3032"/>
                    <a:pt x="1" y="3882"/>
                  </a:cubicBezTo>
                  <a:cubicBezTo>
                    <a:pt x="1" y="4474"/>
                    <a:pt x="75" y="5065"/>
                    <a:pt x="296" y="5694"/>
                  </a:cubicBezTo>
                  <a:cubicBezTo>
                    <a:pt x="962" y="7616"/>
                    <a:pt x="2589" y="8910"/>
                    <a:pt x="4252" y="8947"/>
                  </a:cubicBezTo>
                  <a:cubicBezTo>
                    <a:pt x="4585" y="8947"/>
                    <a:pt x="4918" y="8873"/>
                    <a:pt x="5250" y="8762"/>
                  </a:cubicBezTo>
                  <a:cubicBezTo>
                    <a:pt x="5990" y="8503"/>
                    <a:pt x="6544" y="7986"/>
                    <a:pt x="6951" y="7357"/>
                  </a:cubicBezTo>
                  <a:cubicBezTo>
                    <a:pt x="7321" y="6692"/>
                    <a:pt x="7543" y="5915"/>
                    <a:pt x="7543" y="5065"/>
                  </a:cubicBezTo>
                  <a:cubicBezTo>
                    <a:pt x="7543" y="4474"/>
                    <a:pt x="7432" y="3882"/>
                    <a:pt x="7210" y="3254"/>
                  </a:cubicBezTo>
                  <a:cubicBezTo>
                    <a:pt x="6544" y="1331"/>
                    <a:pt x="4918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7" name="Google Shape;4618;p64">
              <a:extLst>
                <a:ext uri="{FF2B5EF4-FFF2-40B4-BE49-F238E27FC236}">
                  <a16:creationId xmlns:a16="http://schemas.microsoft.com/office/drawing/2014/main" id="{16513446-0B69-5951-EDCB-946CEEC6E27C}"/>
                </a:ext>
              </a:extLst>
            </p:cNvPr>
            <p:cNvSpPr/>
            <p:nvPr/>
          </p:nvSpPr>
          <p:spPr>
            <a:xfrm>
              <a:off x="1268725" y="2939350"/>
              <a:ext cx="169150" cy="178300"/>
            </a:xfrm>
            <a:custGeom>
              <a:avLst/>
              <a:gdLst/>
              <a:ahLst/>
              <a:cxnLst/>
              <a:rect l="l" t="t" r="r" b="b"/>
              <a:pathLst>
                <a:path w="6766" h="7132" extrusionOk="0">
                  <a:moveTo>
                    <a:pt x="2950" y="0"/>
                  </a:moveTo>
                  <a:cubicBezTo>
                    <a:pt x="2692" y="0"/>
                    <a:pt x="2434" y="41"/>
                    <a:pt x="2182" y="127"/>
                  </a:cubicBezTo>
                  <a:cubicBezTo>
                    <a:pt x="703" y="645"/>
                    <a:pt x="0" y="2604"/>
                    <a:pt x="666" y="4527"/>
                  </a:cubicBezTo>
                  <a:cubicBezTo>
                    <a:pt x="1221" y="6099"/>
                    <a:pt x="2546" y="7131"/>
                    <a:pt x="3829" y="7131"/>
                  </a:cubicBezTo>
                  <a:cubicBezTo>
                    <a:pt x="4085" y="7131"/>
                    <a:pt x="4339" y="7090"/>
                    <a:pt x="4585" y="7004"/>
                  </a:cubicBezTo>
                  <a:cubicBezTo>
                    <a:pt x="6101" y="6486"/>
                    <a:pt x="6766" y="4490"/>
                    <a:pt x="6101" y="2604"/>
                  </a:cubicBezTo>
                  <a:cubicBezTo>
                    <a:pt x="5546" y="1032"/>
                    <a:pt x="4246" y="0"/>
                    <a:pt x="2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8" name="Google Shape;4619;p64">
              <a:extLst>
                <a:ext uri="{FF2B5EF4-FFF2-40B4-BE49-F238E27FC236}">
                  <a16:creationId xmlns:a16="http://schemas.microsoft.com/office/drawing/2014/main" id="{3FE8DCCA-EACA-7896-67AC-03E29650B374}"/>
                </a:ext>
              </a:extLst>
            </p:cNvPr>
            <p:cNvSpPr/>
            <p:nvPr/>
          </p:nvSpPr>
          <p:spPr>
            <a:xfrm>
              <a:off x="1271500" y="2931425"/>
              <a:ext cx="163625" cy="194125"/>
            </a:xfrm>
            <a:custGeom>
              <a:avLst/>
              <a:gdLst/>
              <a:ahLst/>
              <a:cxnLst/>
              <a:rect l="l" t="t" r="r" b="b"/>
              <a:pathLst>
                <a:path w="6545" h="7765" extrusionOk="0">
                  <a:moveTo>
                    <a:pt x="2847" y="629"/>
                  </a:moveTo>
                  <a:cubicBezTo>
                    <a:pt x="3956" y="629"/>
                    <a:pt x="5176" y="1553"/>
                    <a:pt x="5694" y="3032"/>
                  </a:cubicBezTo>
                  <a:cubicBezTo>
                    <a:pt x="5879" y="3476"/>
                    <a:pt x="5953" y="3957"/>
                    <a:pt x="5953" y="4400"/>
                  </a:cubicBezTo>
                  <a:cubicBezTo>
                    <a:pt x="5953" y="5029"/>
                    <a:pt x="5805" y="5583"/>
                    <a:pt x="5509" y="6064"/>
                  </a:cubicBezTo>
                  <a:cubicBezTo>
                    <a:pt x="5250" y="6508"/>
                    <a:pt x="4843" y="6840"/>
                    <a:pt x="4363" y="7025"/>
                  </a:cubicBezTo>
                  <a:cubicBezTo>
                    <a:pt x="4141" y="7099"/>
                    <a:pt x="3919" y="7136"/>
                    <a:pt x="3697" y="7136"/>
                  </a:cubicBezTo>
                  <a:cubicBezTo>
                    <a:pt x="2588" y="7136"/>
                    <a:pt x="1368" y="6212"/>
                    <a:pt x="851" y="4733"/>
                  </a:cubicBezTo>
                  <a:cubicBezTo>
                    <a:pt x="703" y="4252"/>
                    <a:pt x="629" y="3809"/>
                    <a:pt x="629" y="3365"/>
                  </a:cubicBezTo>
                  <a:cubicBezTo>
                    <a:pt x="629" y="2736"/>
                    <a:pt x="777" y="2145"/>
                    <a:pt x="1035" y="1701"/>
                  </a:cubicBezTo>
                  <a:cubicBezTo>
                    <a:pt x="1331" y="1258"/>
                    <a:pt x="1701" y="888"/>
                    <a:pt x="2182" y="740"/>
                  </a:cubicBezTo>
                  <a:cubicBezTo>
                    <a:pt x="2403" y="666"/>
                    <a:pt x="2625" y="629"/>
                    <a:pt x="2847" y="629"/>
                  </a:cubicBezTo>
                  <a:close/>
                  <a:moveTo>
                    <a:pt x="2847" y="1"/>
                  </a:moveTo>
                  <a:cubicBezTo>
                    <a:pt x="2551" y="1"/>
                    <a:pt x="2255" y="38"/>
                    <a:pt x="1997" y="149"/>
                  </a:cubicBezTo>
                  <a:cubicBezTo>
                    <a:pt x="1368" y="370"/>
                    <a:pt x="851" y="814"/>
                    <a:pt x="518" y="1369"/>
                  </a:cubicBezTo>
                  <a:cubicBezTo>
                    <a:pt x="185" y="1960"/>
                    <a:pt x="0" y="2626"/>
                    <a:pt x="0" y="3365"/>
                  </a:cubicBezTo>
                  <a:cubicBezTo>
                    <a:pt x="0" y="3883"/>
                    <a:pt x="74" y="4400"/>
                    <a:pt x="259" y="4918"/>
                  </a:cubicBezTo>
                  <a:cubicBezTo>
                    <a:pt x="851" y="6618"/>
                    <a:pt x="2255" y="7728"/>
                    <a:pt x="3697" y="7765"/>
                  </a:cubicBezTo>
                  <a:cubicBezTo>
                    <a:pt x="3993" y="7765"/>
                    <a:pt x="4289" y="7691"/>
                    <a:pt x="4585" y="7617"/>
                  </a:cubicBezTo>
                  <a:cubicBezTo>
                    <a:pt x="5213" y="7395"/>
                    <a:pt x="5694" y="6951"/>
                    <a:pt x="6063" y="6360"/>
                  </a:cubicBezTo>
                  <a:cubicBezTo>
                    <a:pt x="6396" y="5805"/>
                    <a:pt x="6544" y="5103"/>
                    <a:pt x="6544" y="4400"/>
                  </a:cubicBezTo>
                  <a:cubicBezTo>
                    <a:pt x="6544" y="3883"/>
                    <a:pt x="6470" y="3365"/>
                    <a:pt x="6285" y="2810"/>
                  </a:cubicBezTo>
                  <a:cubicBezTo>
                    <a:pt x="5694" y="1147"/>
                    <a:pt x="4326" y="1"/>
                    <a:pt x="2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9" name="Google Shape;4620;p64">
              <a:extLst>
                <a:ext uri="{FF2B5EF4-FFF2-40B4-BE49-F238E27FC236}">
                  <a16:creationId xmlns:a16="http://schemas.microsoft.com/office/drawing/2014/main" id="{5C3E2F92-8380-672D-7219-1AF944B5DB71}"/>
                </a:ext>
              </a:extLst>
            </p:cNvPr>
            <p:cNvSpPr/>
            <p:nvPr/>
          </p:nvSpPr>
          <p:spPr>
            <a:xfrm>
              <a:off x="1540450" y="2960750"/>
              <a:ext cx="151600" cy="159500"/>
            </a:xfrm>
            <a:custGeom>
              <a:avLst/>
              <a:gdLst/>
              <a:ahLst/>
              <a:cxnLst/>
              <a:rect l="l" t="t" r="r" b="b"/>
              <a:pathLst>
                <a:path w="6064" h="6380" extrusionOk="0">
                  <a:moveTo>
                    <a:pt x="2656" y="1"/>
                  </a:moveTo>
                  <a:cubicBezTo>
                    <a:pt x="2420" y="1"/>
                    <a:pt x="2187" y="40"/>
                    <a:pt x="1960" y="122"/>
                  </a:cubicBezTo>
                  <a:cubicBezTo>
                    <a:pt x="629" y="565"/>
                    <a:pt x="1" y="2340"/>
                    <a:pt x="592" y="4041"/>
                  </a:cubicBezTo>
                  <a:cubicBezTo>
                    <a:pt x="1083" y="5452"/>
                    <a:pt x="2262" y="6379"/>
                    <a:pt x="3409" y="6379"/>
                  </a:cubicBezTo>
                  <a:cubicBezTo>
                    <a:pt x="3644" y="6379"/>
                    <a:pt x="3878" y="6341"/>
                    <a:pt x="4104" y="6259"/>
                  </a:cubicBezTo>
                  <a:cubicBezTo>
                    <a:pt x="5435" y="5778"/>
                    <a:pt x="6064" y="4041"/>
                    <a:pt x="5472" y="2340"/>
                  </a:cubicBezTo>
                  <a:cubicBezTo>
                    <a:pt x="4981" y="928"/>
                    <a:pt x="3803" y="1"/>
                    <a:pt x="2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0" name="Google Shape;4621;p64">
              <a:extLst>
                <a:ext uri="{FF2B5EF4-FFF2-40B4-BE49-F238E27FC236}">
                  <a16:creationId xmlns:a16="http://schemas.microsoft.com/office/drawing/2014/main" id="{1B1BB2A4-BC13-4A90-B9FF-15F929355FC7}"/>
                </a:ext>
              </a:extLst>
            </p:cNvPr>
            <p:cNvSpPr/>
            <p:nvPr/>
          </p:nvSpPr>
          <p:spPr>
            <a:xfrm>
              <a:off x="1542300" y="2952675"/>
              <a:ext cx="147900" cy="174725"/>
            </a:xfrm>
            <a:custGeom>
              <a:avLst/>
              <a:gdLst/>
              <a:ahLst/>
              <a:cxnLst/>
              <a:rect l="l" t="t" r="r" b="b"/>
              <a:pathLst>
                <a:path w="5916" h="6989" extrusionOk="0">
                  <a:moveTo>
                    <a:pt x="2589" y="629"/>
                  </a:moveTo>
                  <a:cubicBezTo>
                    <a:pt x="3550" y="629"/>
                    <a:pt x="4659" y="1443"/>
                    <a:pt x="5103" y="2774"/>
                  </a:cubicBezTo>
                  <a:cubicBezTo>
                    <a:pt x="5250" y="3180"/>
                    <a:pt x="5324" y="3587"/>
                    <a:pt x="5324" y="3957"/>
                  </a:cubicBezTo>
                  <a:cubicBezTo>
                    <a:pt x="5324" y="4511"/>
                    <a:pt x="5177" y="5029"/>
                    <a:pt x="4918" y="5436"/>
                  </a:cubicBezTo>
                  <a:cubicBezTo>
                    <a:pt x="4696" y="5842"/>
                    <a:pt x="4363" y="6138"/>
                    <a:pt x="3920" y="6286"/>
                  </a:cubicBezTo>
                  <a:cubicBezTo>
                    <a:pt x="3735" y="6360"/>
                    <a:pt x="3550" y="6397"/>
                    <a:pt x="3328" y="6397"/>
                  </a:cubicBezTo>
                  <a:cubicBezTo>
                    <a:pt x="2367" y="6397"/>
                    <a:pt x="1258" y="5547"/>
                    <a:pt x="814" y="4253"/>
                  </a:cubicBezTo>
                  <a:cubicBezTo>
                    <a:pt x="666" y="3846"/>
                    <a:pt x="592" y="3439"/>
                    <a:pt x="592" y="3033"/>
                  </a:cubicBezTo>
                  <a:cubicBezTo>
                    <a:pt x="592" y="2478"/>
                    <a:pt x="740" y="1960"/>
                    <a:pt x="999" y="1554"/>
                  </a:cubicBezTo>
                  <a:cubicBezTo>
                    <a:pt x="1221" y="1184"/>
                    <a:pt x="1553" y="888"/>
                    <a:pt x="1997" y="740"/>
                  </a:cubicBezTo>
                  <a:cubicBezTo>
                    <a:pt x="2182" y="666"/>
                    <a:pt x="2367" y="629"/>
                    <a:pt x="2589" y="629"/>
                  </a:cubicBezTo>
                  <a:close/>
                  <a:moveTo>
                    <a:pt x="2589" y="1"/>
                  </a:moveTo>
                  <a:cubicBezTo>
                    <a:pt x="2330" y="1"/>
                    <a:pt x="2034" y="38"/>
                    <a:pt x="1775" y="149"/>
                  </a:cubicBezTo>
                  <a:cubicBezTo>
                    <a:pt x="1221" y="334"/>
                    <a:pt x="777" y="740"/>
                    <a:pt x="444" y="1258"/>
                  </a:cubicBezTo>
                  <a:cubicBezTo>
                    <a:pt x="149" y="1776"/>
                    <a:pt x="1" y="2404"/>
                    <a:pt x="1" y="3033"/>
                  </a:cubicBezTo>
                  <a:cubicBezTo>
                    <a:pt x="1" y="3513"/>
                    <a:pt x="75" y="3994"/>
                    <a:pt x="222" y="4437"/>
                  </a:cubicBezTo>
                  <a:cubicBezTo>
                    <a:pt x="777" y="5953"/>
                    <a:pt x="2034" y="6988"/>
                    <a:pt x="3328" y="6988"/>
                  </a:cubicBezTo>
                  <a:cubicBezTo>
                    <a:pt x="3624" y="6988"/>
                    <a:pt x="3883" y="6951"/>
                    <a:pt x="4141" y="6878"/>
                  </a:cubicBezTo>
                  <a:cubicBezTo>
                    <a:pt x="4696" y="6656"/>
                    <a:pt x="5177" y="6249"/>
                    <a:pt x="5472" y="5768"/>
                  </a:cubicBezTo>
                  <a:cubicBezTo>
                    <a:pt x="5768" y="5251"/>
                    <a:pt x="5916" y="4622"/>
                    <a:pt x="5916" y="3957"/>
                  </a:cubicBezTo>
                  <a:cubicBezTo>
                    <a:pt x="5916" y="3513"/>
                    <a:pt x="5842" y="3033"/>
                    <a:pt x="5694" y="2552"/>
                  </a:cubicBezTo>
                  <a:cubicBezTo>
                    <a:pt x="5140" y="1036"/>
                    <a:pt x="3883" y="1"/>
                    <a:pt x="2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1" name="Google Shape;4622;p64">
              <a:extLst>
                <a:ext uri="{FF2B5EF4-FFF2-40B4-BE49-F238E27FC236}">
                  <a16:creationId xmlns:a16="http://schemas.microsoft.com/office/drawing/2014/main" id="{ECFA80C1-AFA5-02BE-D7B2-086613810EAA}"/>
                </a:ext>
              </a:extLst>
            </p:cNvPr>
            <p:cNvSpPr/>
            <p:nvPr/>
          </p:nvSpPr>
          <p:spPr>
            <a:xfrm>
              <a:off x="1551550" y="2972325"/>
              <a:ext cx="129425" cy="136350"/>
            </a:xfrm>
            <a:custGeom>
              <a:avLst/>
              <a:gdLst/>
              <a:ahLst/>
              <a:cxnLst/>
              <a:rect l="l" t="t" r="r" b="b"/>
              <a:pathLst>
                <a:path w="5177" h="5454" extrusionOk="0">
                  <a:moveTo>
                    <a:pt x="2260" y="1"/>
                  </a:moveTo>
                  <a:cubicBezTo>
                    <a:pt x="2059" y="1"/>
                    <a:pt x="1858" y="33"/>
                    <a:pt x="1664" y="102"/>
                  </a:cubicBezTo>
                  <a:cubicBezTo>
                    <a:pt x="518" y="472"/>
                    <a:pt x="0" y="1988"/>
                    <a:pt x="518" y="3430"/>
                  </a:cubicBezTo>
                  <a:cubicBezTo>
                    <a:pt x="917" y="4659"/>
                    <a:pt x="1930" y="5454"/>
                    <a:pt x="2918" y="5454"/>
                  </a:cubicBezTo>
                  <a:cubicBezTo>
                    <a:pt x="3119" y="5454"/>
                    <a:pt x="3319" y="5421"/>
                    <a:pt x="3513" y="5352"/>
                  </a:cubicBezTo>
                  <a:cubicBezTo>
                    <a:pt x="4659" y="4945"/>
                    <a:pt x="5176" y="3430"/>
                    <a:pt x="4659" y="1988"/>
                  </a:cubicBezTo>
                  <a:cubicBezTo>
                    <a:pt x="4259" y="790"/>
                    <a:pt x="3248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2" name="Google Shape;4623;p64">
              <a:extLst>
                <a:ext uri="{FF2B5EF4-FFF2-40B4-BE49-F238E27FC236}">
                  <a16:creationId xmlns:a16="http://schemas.microsoft.com/office/drawing/2014/main" id="{10C35427-1ACB-B7DD-51F8-44F5290B923B}"/>
                </a:ext>
              </a:extLst>
            </p:cNvPr>
            <p:cNvSpPr/>
            <p:nvPr/>
          </p:nvSpPr>
          <p:spPr>
            <a:xfrm>
              <a:off x="1551550" y="2963775"/>
              <a:ext cx="129425" cy="152525"/>
            </a:xfrm>
            <a:custGeom>
              <a:avLst/>
              <a:gdLst/>
              <a:ahLst/>
              <a:cxnLst/>
              <a:rect l="l" t="t" r="r" b="b"/>
              <a:pathLst>
                <a:path w="5177" h="6101" extrusionOk="0">
                  <a:moveTo>
                    <a:pt x="2256" y="629"/>
                  </a:moveTo>
                  <a:cubicBezTo>
                    <a:pt x="3069" y="629"/>
                    <a:pt x="3993" y="1332"/>
                    <a:pt x="4400" y="2441"/>
                  </a:cubicBezTo>
                  <a:cubicBezTo>
                    <a:pt x="4511" y="2773"/>
                    <a:pt x="4548" y="3143"/>
                    <a:pt x="4548" y="3439"/>
                  </a:cubicBezTo>
                  <a:cubicBezTo>
                    <a:pt x="4548" y="3920"/>
                    <a:pt x="4437" y="4363"/>
                    <a:pt x="4252" y="4696"/>
                  </a:cubicBezTo>
                  <a:cubicBezTo>
                    <a:pt x="4030" y="5029"/>
                    <a:pt x="3771" y="5287"/>
                    <a:pt x="3402" y="5398"/>
                  </a:cubicBezTo>
                  <a:cubicBezTo>
                    <a:pt x="3254" y="5472"/>
                    <a:pt x="3069" y="5472"/>
                    <a:pt x="2921" y="5472"/>
                  </a:cubicBezTo>
                  <a:cubicBezTo>
                    <a:pt x="2901" y="5473"/>
                    <a:pt x="2880" y="5474"/>
                    <a:pt x="2859" y="5474"/>
                  </a:cubicBezTo>
                  <a:cubicBezTo>
                    <a:pt x="2062" y="5474"/>
                    <a:pt x="1174" y="4779"/>
                    <a:pt x="814" y="3698"/>
                  </a:cubicBezTo>
                  <a:cubicBezTo>
                    <a:pt x="666" y="3328"/>
                    <a:pt x="629" y="2995"/>
                    <a:pt x="629" y="2663"/>
                  </a:cubicBezTo>
                  <a:cubicBezTo>
                    <a:pt x="629" y="2182"/>
                    <a:pt x="740" y="1775"/>
                    <a:pt x="925" y="1442"/>
                  </a:cubicBezTo>
                  <a:cubicBezTo>
                    <a:pt x="1146" y="1073"/>
                    <a:pt x="1405" y="851"/>
                    <a:pt x="1775" y="703"/>
                  </a:cubicBezTo>
                  <a:cubicBezTo>
                    <a:pt x="1923" y="666"/>
                    <a:pt x="2108" y="629"/>
                    <a:pt x="2256" y="629"/>
                  </a:cubicBezTo>
                  <a:close/>
                  <a:moveTo>
                    <a:pt x="2256" y="1"/>
                  </a:moveTo>
                  <a:cubicBezTo>
                    <a:pt x="2034" y="1"/>
                    <a:pt x="1812" y="75"/>
                    <a:pt x="1590" y="149"/>
                  </a:cubicBezTo>
                  <a:cubicBezTo>
                    <a:pt x="1073" y="296"/>
                    <a:pt x="666" y="666"/>
                    <a:pt x="407" y="1110"/>
                  </a:cubicBezTo>
                  <a:cubicBezTo>
                    <a:pt x="148" y="1553"/>
                    <a:pt x="0" y="2108"/>
                    <a:pt x="0" y="2663"/>
                  </a:cubicBezTo>
                  <a:cubicBezTo>
                    <a:pt x="0" y="3069"/>
                    <a:pt x="74" y="3476"/>
                    <a:pt x="222" y="3883"/>
                  </a:cubicBezTo>
                  <a:cubicBezTo>
                    <a:pt x="666" y="5214"/>
                    <a:pt x="1775" y="6101"/>
                    <a:pt x="2921" y="6101"/>
                  </a:cubicBezTo>
                  <a:cubicBezTo>
                    <a:pt x="3143" y="6101"/>
                    <a:pt x="3402" y="6064"/>
                    <a:pt x="3623" y="5990"/>
                  </a:cubicBezTo>
                  <a:cubicBezTo>
                    <a:pt x="4104" y="5805"/>
                    <a:pt x="4511" y="5472"/>
                    <a:pt x="4770" y="4992"/>
                  </a:cubicBezTo>
                  <a:cubicBezTo>
                    <a:pt x="5028" y="4548"/>
                    <a:pt x="5176" y="4030"/>
                    <a:pt x="5176" y="3439"/>
                  </a:cubicBezTo>
                  <a:cubicBezTo>
                    <a:pt x="5176" y="3069"/>
                    <a:pt x="5102" y="2626"/>
                    <a:pt x="4954" y="2219"/>
                  </a:cubicBezTo>
                  <a:cubicBezTo>
                    <a:pt x="4511" y="925"/>
                    <a:pt x="3439" y="38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3" name="Google Shape;4624;p64">
              <a:extLst>
                <a:ext uri="{FF2B5EF4-FFF2-40B4-BE49-F238E27FC236}">
                  <a16:creationId xmlns:a16="http://schemas.microsoft.com/office/drawing/2014/main" id="{C3E360F3-EBEE-E1BA-83AB-3DEF5D5A8887}"/>
                </a:ext>
              </a:extLst>
            </p:cNvPr>
            <p:cNvSpPr/>
            <p:nvPr/>
          </p:nvSpPr>
          <p:spPr>
            <a:xfrm>
              <a:off x="4390900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4" name="Google Shape;4625;p64">
              <a:extLst>
                <a:ext uri="{FF2B5EF4-FFF2-40B4-BE49-F238E27FC236}">
                  <a16:creationId xmlns:a16="http://schemas.microsoft.com/office/drawing/2014/main" id="{BB445317-CA1A-716C-5312-B0F2EBBF650C}"/>
                </a:ext>
              </a:extLst>
            </p:cNvPr>
            <p:cNvSpPr/>
            <p:nvPr/>
          </p:nvSpPr>
          <p:spPr>
            <a:xfrm>
              <a:off x="4291075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46" y="9908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5" name="Google Shape;4626;p64">
              <a:extLst>
                <a:ext uri="{FF2B5EF4-FFF2-40B4-BE49-F238E27FC236}">
                  <a16:creationId xmlns:a16="http://schemas.microsoft.com/office/drawing/2014/main" id="{9E0051D5-EF4A-6141-952F-A82D3D0575ED}"/>
                </a:ext>
              </a:extLst>
            </p:cNvPr>
            <p:cNvSpPr/>
            <p:nvPr/>
          </p:nvSpPr>
          <p:spPr>
            <a:xfrm>
              <a:off x="4190325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6" name="Google Shape;4627;p64">
              <a:extLst>
                <a:ext uri="{FF2B5EF4-FFF2-40B4-BE49-F238E27FC236}">
                  <a16:creationId xmlns:a16="http://schemas.microsoft.com/office/drawing/2014/main" id="{99555A9F-47E0-DA43-8DA9-5917C87A9979}"/>
                </a:ext>
              </a:extLst>
            </p:cNvPr>
            <p:cNvSpPr/>
            <p:nvPr/>
          </p:nvSpPr>
          <p:spPr>
            <a:xfrm>
              <a:off x="4090500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1" y="0"/>
                  </a:moveTo>
                  <a:lnTo>
                    <a:pt x="1" y="9908"/>
                  </a:lnTo>
                  <a:lnTo>
                    <a:pt x="1147" y="9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7" name="Google Shape;4628;p64">
              <a:extLst>
                <a:ext uri="{FF2B5EF4-FFF2-40B4-BE49-F238E27FC236}">
                  <a16:creationId xmlns:a16="http://schemas.microsoft.com/office/drawing/2014/main" id="{0A331689-29A7-BE5F-3FC9-B7E73E7B96BE}"/>
                </a:ext>
              </a:extLst>
            </p:cNvPr>
            <p:cNvSpPr/>
            <p:nvPr/>
          </p:nvSpPr>
          <p:spPr>
            <a:xfrm>
              <a:off x="4561875" y="2950850"/>
              <a:ext cx="378050" cy="36050"/>
            </a:xfrm>
            <a:custGeom>
              <a:avLst/>
              <a:gdLst/>
              <a:ahLst/>
              <a:cxnLst/>
              <a:rect l="l" t="t" r="r" b="b"/>
              <a:pathLst>
                <a:path w="15122" h="1442" extrusionOk="0">
                  <a:moveTo>
                    <a:pt x="703" y="0"/>
                  </a:moveTo>
                  <a:cubicBezTo>
                    <a:pt x="333" y="0"/>
                    <a:pt x="1" y="333"/>
                    <a:pt x="1" y="739"/>
                  </a:cubicBezTo>
                  <a:cubicBezTo>
                    <a:pt x="1" y="1109"/>
                    <a:pt x="333" y="1442"/>
                    <a:pt x="703" y="1442"/>
                  </a:cubicBezTo>
                  <a:lnTo>
                    <a:pt x="14419" y="1442"/>
                  </a:lnTo>
                  <a:cubicBezTo>
                    <a:pt x="14789" y="1442"/>
                    <a:pt x="15122" y="1109"/>
                    <a:pt x="15122" y="739"/>
                  </a:cubicBezTo>
                  <a:cubicBezTo>
                    <a:pt x="15122" y="333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8" name="Google Shape;4629;p64">
              <a:extLst>
                <a:ext uri="{FF2B5EF4-FFF2-40B4-BE49-F238E27FC236}">
                  <a16:creationId xmlns:a16="http://schemas.microsoft.com/office/drawing/2014/main" id="{1719BAB9-617C-EE72-29AC-8AA8BA3640A9}"/>
                </a:ext>
              </a:extLst>
            </p:cNvPr>
            <p:cNvSpPr/>
            <p:nvPr/>
          </p:nvSpPr>
          <p:spPr>
            <a:xfrm>
              <a:off x="4561875" y="3063600"/>
              <a:ext cx="378050" cy="35150"/>
            </a:xfrm>
            <a:custGeom>
              <a:avLst/>
              <a:gdLst/>
              <a:ahLst/>
              <a:cxnLst/>
              <a:rect l="l" t="t" r="r" b="b"/>
              <a:pathLst>
                <a:path w="15122" h="1406" extrusionOk="0">
                  <a:moveTo>
                    <a:pt x="703" y="0"/>
                  </a:moveTo>
                  <a:cubicBezTo>
                    <a:pt x="333" y="0"/>
                    <a:pt x="1" y="296"/>
                    <a:pt x="1" y="703"/>
                  </a:cubicBezTo>
                  <a:cubicBezTo>
                    <a:pt x="1" y="1073"/>
                    <a:pt x="333" y="1405"/>
                    <a:pt x="703" y="1405"/>
                  </a:cubicBezTo>
                  <a:lnTo>
                    <a:pt x="14419" y="1405"/>
                  </a:lnTo>
                  <a:cubicBezTo>
                    <a:pt x="14789" y="1405"/>
                    <a:pt x="15122" y="1073"/>
                    <a:pt x="15122" y="703"/>
                  </a:cubicBezTo>
                  <a:cubicBezTo>
                    <a:pt x="15122" y="296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9" name="Google Shape;4630;p64">
              <a:extLst>
                <a:ext uri="{FF2B5EF4-FFF2-40B4-BE49-F238E27FC236}">
                  <a16:creationId xmlns:a16="http://schemas.microsoft.com/office/drawing/2014/main" id="{6745D8E4-FD96-1DEB-D98D-4CF6ADD684FF}"/>
                </a:ext>
              </a:extLst>
            </p:cNvPr>
            <p:cNvSpPr/>
            <p:nvPr/>
          </p:nvSpPr>
          <p:spPr>
            <a:xfrm>
              <a:off x="2656050" y="3012775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0" name="Google Shape;4631;p64">
              <a:extLst>
                <a:ext uri="{FF2B5EF4-FFF2-40B4-BE49-F238E27FC236}">
                  <a16:creationId xmlns:a16="http://schemas.microsoft.com/office/drawing/2014/main" id="{6AD3EAF0-972A-35C4-D4DF-E1F86B89B712}"/>
                </a:ext>
              </a:extLst>
            </p:cNvPr>
            <p:cNvSpPr/>
            <p:nvPr/>
          </p:nvSpPr>
          <p:spPr>
            <a:xfrm>
              <a:off x="2648650" y="3005375"/>
              <a:ext cx="174700" cy="161775"/>
            </a:xfrm>
            <a:custGeom>
              <a:avLst/>
              <a:gdLst/>
              <a:ahLst/>
              <a:cxnLst/>
              <a:rect l="l" t="t" r="r" b="b"/>
              <a:pathLst>
                <a:path w="6988" h="6471" extrusionOk="0">
                  <a:moveTo>
                    <a:pt x="3513" y="629"/>
                  </a:moveTo>
                  <a:cubicBezTo>
                    <a:pt x="4289" y="629"/>
                    <a:pt x="5028" y="925"/>
                    <a:pt x="5546" y="1368"/>
                  </a:cubicBezTo>
                  <a:cubicBezTo>
                    <a:pt x="6064" y="1849"/>
                    <a:pt x="6359" y="2514"/>
                    <a:pt x="6359" y="3217"/>
                  </a:cubicBezTo>
                  <a:cubicBezTo>
                    <a:pt x="6359" y="3919"/>
                    <a:pt x="6064" y="4585"/>
                    <a:pt x="5546" y="5065"/>
                  </a:cubicBezTo>
                  <a:cubicBezTo>
                    <a:pt x="5028" y="5546"/>
                    <a:pt x="4289" y="5842"/>
                    <a:pt x="3513" y="5842"/>
                  </a:cubicBezTo>
                  <a:cubicBezTo>
                    <a:pt x="2699" y="5842"/>
                    <a:pt x="1960" y="5546"/>
                    <a:pt x="1442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2" y="1368"/>
                  </a:cubicBezTo>
                  <a:cubicBezTo>
                    <a:pt x="1960" y="925"/>
                    <a:pt x="2699" y="629"/>
                    <a:pt x="3513" y="629"/>
                  </a:cubicBezTo>
                  <a:close/>
                  <a:moveTo>
                    <a:pt x="3513" y="0"/>
                  </a:moveTo>
                  <a:cubicBezTo>
                    <a:pt x="2551" y="0"/>
                    <a:pt x="1664" y="333"/>
                    <a:pt x="1036" y="925"/>
                  </a:cubicBezTo>
                  <a:cubicBezTo>
                    <a:pt x="407" y="1516"/>
                    <a:pt x="0" y="2329"/>
                    <a:pt x="0" y="3217"/>
                  </a:cubicBezTo>
                  <a:cubicBezTo>
                    <a:pt x="0" y="4104"/>
                    <a:pt x="407" y="4917"/>
                    <a:pt x="1036" y="5509"/>
                  </a:cubicBezTo>
                  <a:cubicBezTo>
                    <a:pt x="1664" y="6100"/>
                    <a:pt x="2551" y="6470"/>
                    <a:pt x="3513" y="6470"/>
                  </a:cubicBezTo>
                  <a:cubicBezTo>
                    <a:pt x="4437" y="6470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1" name="Google Shape;4632;p64">
              <a:extLst>
                <a:ext uri="{FF2B5EF4-FFF2-40B4-BE49-F238E27FC236}">
                  <a16:creationId xmlns:a16="http://schemas.microsoft.com/office/drawing/2014/main" id="{371032C4-9D85-6F12-F0BE-81659306D713}"/>
                </a:ext>
              </a:extLst>
            </p:cNvPr>
            <p:cNvSpPr/>
            <p:nvPr/>
          </p:nvSpPr>
          <p:spPr>
            <a:xfrm>
              <a:off x="2644950" y="3225350"/>
              <a:ext cx="159000" cy="146050"/>
            </a:xfrm>
            <a:custGeom>
              <a:avLst/>
              <a:gdLst/>
              <a:ahLst/>
              <a:cxnLst/>
              <a:rect l="l" t="t" r="r" b="b"/>
              <a:pathLst>
                <a:path w="6360" h="5842" extrusionOk="0">
                  <a:moveTo>
                    <a:pt x="3180" y="0"/>
                  </a:moveTo>
                  <a:cubicBezTo>
                    <a:pt x="1405" y="0"/>
                    <a:pt x="1" y="1294"/>
                    <a:pt x="1" y="2921"/>
                  </a:cubicBezTo>
                  <a:cubicBezTo>
                    <a:pt x="1" y="4548"/>
                    <a:pt x="1405" y="5842"/>
                    <a:pt x="3180" y="5842"/>
                  </a:cubicBezTo>
                  <a:cubicBezTo>
                    <a:pt x="4918" y="5842"/>
                    <a:pt x="6360" y="4548"/>
                    <a:pt x="6360" y="2921"/>
                  </a:cubicBezTo>
                  <a:cubicBezTo>
                    <a:pt x="6360" y="1294"/>
                    <a:pt x="4918" y="0"/>
                    <a:pt x="3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2" name="Google Shape;4633;p64">
              <a:extLst>
                <a:ext uri="{FF2B5EF4-FFF2-40B4-BE49-F238E27FC236}">
                  <a16:creationId xmlns:a16="http://schemas.microsoft.com/office/drawing/2014/main" id="{AAAF3317-8E3C-A8CE-8455-17263C99119E}"/>
                </a:ext>
              </a:extLst>
            </p:cNvPr>
            <p:cNvSpPr/>
            <p:nvPr/>
          </p:nvSpPr>
          <p:spPr>
            <a:xfrm>
              <a:off x="2636625" y="321795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888"/>
                    <a:pt x="5546" y="1368"/>
                  </a:cubicBezTo>
                  <a:cubicBezTo>
                    <a:pt x="6064" y="1849"/>
                    <a:pt x="6397" y="2515"/>
                    <a:pt x="6397" y="3217"/>
                  </a:cubicBezTo>
                  <a:cubicBezTo>
                    <a:pt x="6397" y="3919"/>
                    <a:pt x="6064" y="4585"/>
                    <a:pt x="5546" y="5066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6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5"/>
                    <a:pt x="925" y="1849"/>
                    <a:pt x="1443" y="1368"/>
                  </a:cubicBezTo>
                  <a:cubicBezTo>
                    <a:pt x="1960" y="888"/>
                    <a:pt x="2700" y="592"/>
                    <a:pt x="3513" y="592"/>
                  </a:cubicBezTo>
                  <a:close/>
                  <a:moveTo>
                    <a:pt x="3513" y="1"/>
                  </a:moveTo>
                  <a:cubicBezTo>
                    <a:pt x="2552" y="1"/>
                    <a:pt x="1665" y="333"/>
                    <a:pt x="1036" y="925"/>
                  </a:cubicBezTo>
                  <a:cubicBezTo>
                    <a:pt x="408" y="1516"/>
                    <a:pt x="1" y="2330"/>
                    <a:pt x="1" y="3217"/>
                  </a:cubicBezTo>
                  <a:cubicBezTo>
                    <a:pt x="1" y="4104"/>
                    <a:pt x="408" y="4918"/>
                    <a:pt x="1036" y="5509"/>
                  </a:cubicBezTo>
                  <a:cubicBezTo>
                    <a:pt x="1665" y="6101"/>
                    <a:pt x="2552" y="6433"/>
                    <a:pt x="3513" y="6433"/>
                  </a:cubicBezTo>
                  <a:cubicBezTo>
                    <a:pt x="4474" y="6433"/>
                    <a:pt x="5325" y="6101"/>
                    <a:pt x="5953" y="5509"/>
                  </a:cubicBezTo>
                  <a:cubicBezTo>
                    <a:pt x="6582" y="4918"/>
                    <a:pt x="6988" y="4104"/>
                    <a:pt x="6988" y="3217"/>
                  </a:cubicBezTo>
                  <a:cubicBezTo>
                    <a:pt x="6988" y="2330"/>
                    <a:pt x="6582" y="1516"/>
                    <a:pt x="5953" y="925"/>
                  </a:cubicBezTo>
                  <a:cubicBezTo>
                    <a:pt x="5325" y="333"/>
                    <a:pt x="4474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3" name="Google Shape;4634;p64">
              <a:extLst>
                <a:ext uri="{FF2B5EF4-FFF2-40B4-BE49-F238E27FC236}">
                  <a16:creationId xmlns:a16="http://schemas.microsoft.com/office/drawing/2014/main" id="{90B9EFE0-A251-BF35-1935-230B4AE9EBC0}"/>
                </a:ext>
              </a:extLst>
            </p:cNvPr>
            <p:cNvSpPr/>
            <p:nvPr/>
          </p:nvSpPr>
          <p:spPr>
            <a:xfrm>
              <a:off x="2618150" y="3425000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4" name="Google Shape;4635;p64">
              <a:extLst>
                <a:ext uri="{FF2B5EF4-FFF2-40B4-BE49-F238E27FC236}">
                  <a16:creationId xmlns:a16="http://schemas.microsoft.com/office/drawing/2014/main" id="{AD847F32-E938-E2F5-E7BB-30FA0E7669DD}"/>
                </a:ext>
              </a:extLst>
            </p:cNvPr>
            <p:cNvSpPr/>
            <p:nvPr/>
          </p:nvSpPr>
          <p:spPr>
            <a:xfrm>
              <a:off x="2610750" y="341760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925"/>
                    <a:pt x="5546" y="1368"/>
                  </a:cubicBezTo>
                  <a:cubicBezTo>
                    <a:pt x="6064" y="1849"/>
                    <a:pt x="6360" y="2514"/>
                    <a:pt x="6360" y="3217"/>
                  </a:cubicBezTo>
                  <a:cubicBezTo>
                    <a:pt x="6360" y="3919"/>
                    <a:pt x="6064" y="4585"/>
                    <a:pt x="5546" y="5065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3" y="1368"/>
                  </a:cubicBezTo>
                  <a:cubicBezTo>
                    <a:pt x="1960" y="925"/>
                    <a:pt x="2700" y="592"/>
                    <a:pt x="3513" y="592"/>
                  </a:cubicBezTo>
                  <a:close/>
                  <a:moveTo>
                    <a:pt x="3513" y="0"/>
                  </a:moveTo>
                  <a:cubicBezTo>
                    <a:pt x="2552" y="0"/>
                    <a:pt x="1664" y="333"/>
                    <a:pt x="1036" y="925"/>
                  </a:cubicBezTo>
                  <a:cubicBezTo>
                    <a:pt x="407" y="1516"/>
                    <a:pt x="1" y="2329"/>
                    <a:pt x="1" y="3217"/>
                  </a:cubicBezTo>
                  <a:cubicBezTo>
                    <a:pt x="1" y="4104"/>
                    <a:pt x="407" y="4917"/>
                    <a:pt x="1036" y="5509"/>
                  </a:cubicBezTo>
                  <a:cubicBezTo>
                    <a:pt x="1664" y="6100"/>
                    <a:pt x="2552" y="6433"/>
                    <a:pt x="3513" y="6433"/>
                  </a:cubicBezTo>
                  <a:cubicBezTo>
                    <a:pt x="4437" y="6433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5" name="Google Shape;4636;p64">
              <a:extLst>
                <a:ext uri="{FF2B5EF4-FFF2-40B4-BE49-F238E27FC236}">
                  <a16:creationId xmlns:a16="http://schemas.microsoft.com/office/drawing/2014/main" id="{32525381-A38D-EFD8-E00B-2947054C2053}"/>
                </a:ext>
              </a:extLst>
            </p:cNvPr>
            <p:cNvSpPr/>
            <p:nvPr/>
          </p:nvSpPr>
          <p:spPr>
            <a:xfrm>
              <a:off x="5515725" y="3650500"/>
              <a:ext cx="855875" cy="1305100"/>
            </a:xfrm>
            <a:custGeom>
              <a:avLst/>
              <a:gdLst/>
              <a:ahLst/>
              <a:cxnLst/>
              <a:rect l="l" t="t" r="r" b="b"/>
              <a:pathLst>
                <a:path w="34235" h="52204" extrusionOk="0">
                  <a:moveTo>
                    <a:pt x="777" y="1"/>
                  </a:moveTo>
                  <a:lnTo>
                    <a:pt x="0" y="25769"/>
                  </a:lnTo>
                  <a:lnTo>
                    <a:pt x="34235" y="52204"/>
                  </a:lnTo>
                  <a:lnTo>
                    <a:pt x="34235" y="52204"/>
                  </a:lnTo>
                  <a:lnTo>
                    <a:pt x="34198" y="16527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6" name="Google Shape;4637;p64">
              <a:extLst>
                <a:ext uri="{FF2B5EF4-FFF2-40B4-BE49-F238E27FC236}">
                  <a16:creationId xmlns:a16="http://schemas.microsoft.com/office/drawing/2014/main" id="{468BC0DA-5DC6-4F86-6B74-28F95F57A38D}"/>
                </a:ext>
              </a:extLst>
            </p:cNvPr>
            <p:cNvSpPr/>
            <p:nvPr/>
          </p:nvSpPr>
          <p:spPr>
            <a:xfrm>
              <a:off x="5508325" y="3642975"/>
              <a:ext cx="871600" cy="1320100"/>
            </a:xfrm>
            <a:custGeom>
              <a:avLst/>
              <a:gdLst/>
              <a:ahLst/>
              <a:cxnLst/>
              <a:rect l="l" t="t" r="r" b="b"/>
              <a:pathLst>
                <a:path w="34864" h="52804" extrusionOk="0">
                  <a:moveTo>
                    <a:pt x="1368" y="782"/>
                  </a:moveTo>
                  <a:lnTo>
                    <a:pt x="34198" y="17014"/>
                  </a:lnTo>
                  <a:lnTo>
                    <a:pt x="34235" y="51876"/>
                  </a:lnTo>
                  <a:lnTo>
                    <a:pt x="34235" y="51876"/>
                  </a:lnTo>
                  <a:lnTo>
                    <a:pt x="629" y="25923"/>
                  </a:lnTo>
                  <a:lnTo>
                    <a:pt x="1368" y="782"/>
                  </a:lnTo>
                  <a:close/>
                  <a:moveTo>
                    <a:pt x="1073" y="0"/>
                  </a:moveTo>
                  <a:cubicBezTo>
                    <a:pt x="1016" y="0"/>
                    <a:pt x="952" y="22"/>
                    <a:pt x="888" y="43"/>
                  </a:cubicBezTo>
                  <a:cubicBezTo>
                    <a:pt x="814" y="80"/>
                    <a:pt x="777" y="191"/>
                    <a:pt x="740" y="302"/>
                  </a:cubicBezTo>
                  <a:lnTo>
                    <a:pt x="0" y="26070"/>
                  </a:lnTo>
                  <a:cubicBezTo>
                    <a:pt x="0" y="26144"/>
                    <a:pt x="37" y="26255"/>
                    <a:pt x="111" y="26292"/>
                  </a:cubicBezTo>
                  <a:lnTo>
                    <a:pt x="34346" y="52726"/>
                  </a:lnTo>
                  <a:cubicBezTo>
                    <a:pt x="34415" y="52772"/>
                    <a:pt x="34483" y="52804"/>
                    <a:pt x="34552" y="52804"/>
                  </a:cubicBezTo>
                  <a:cubicBezTo>
                    <a:pt x="34594" y="52804"/>
                    <a:pt x="34637" y="52792"/>
                    <a:pt x="34679" y="52763"/>
                  </a:cubicBezTo>
                  <a:cubicBezTo>
                    <a:pt x="34790" y="52726"/>
                    <a:pt x="34864" y="52615"/>
                    <a:pt x="34864" y="52505"/>
                  </a:cubicBezTo>
                  <a:lnTo>
                    <a:pt x="34790" y="16828"/>
                  </a:lnTo>
                  <a:cubicBezTo>
                    <a:pt x="34790" y="16717"/>
                    <a:pt x="34716" y="16606"/>
                    <a:pt x="34642" y="16569"/>
                  </a:cubicBezTo>
                  <a:lnTo>
                    <a:pt x="1184" y="43"/>
                  </a:lnTo>
                  <a:cubicBezTo>
                    <a:pt x="1152" y="12"/>
                    <a:pt x="1114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7" name="Google Shape;4638;p64">
              <a:extLst>
                <a:ext uri="{FF2B5EF4-FFF2-40B4-BE49-F238E27FC236}">
                  <a16:creationId xmlns:a16="http://schemas.microsoft.com/office/drawing/2014/main" id="{6054A8AF-51D1-C14A-5DB5-0E4DA3853091}"/>
                </a:ext>
              </a:extLst>
            </p:cNvPr>
            <p:cNvSpPr/>
            <p:nvPr/>
          </p:nvSpPr>
          <p:spPr>
            <a:xfrm>
              <a:off x="1200325" y="3650500"/>
              <a:ext cx="854975" cy="1305100"/>
            </a:xfrm>
            <a:custGeom>
              <a:avLst/>
              <a:gdLst/>
              <a:ahLst/>
              <a:cxnLst/>
              <a:rect l="l" t="t" r="r" b="b"/>
              <a:pathLst>
                <a:path w="34199" h="52204" extrusionOk="0">
                  <a:moveTo>
                    <a:pt x="33459" y="1"/>
                  </a:moveTo>
                  <a:lnTo>
                    <a:pt x="1" y="16527"/>
                  </a:lnTo>
                  <a:lnTo>
                    <a:pt x="1" y="52204"/>
                  </a:lnTo>
                  <a:lnTo>
                    <a:pt x="34198" y="25769"/>
                  </a:lnTo>
                  <a:lnTo>
                    <a:pt x="33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8" name="Google Shape;4639;p64">
              <a:extLst>
                <a:ext uri="{FF2B5EF4-FFF2-40B4-BE49-F238E27FC236}">
                  <a16:creationId xmlns:a16="http://schemas.microsoft.com/office/drawing/2014/main" id="{834D3EB7-3152-4FC5-7970-ED1480290A08}"/>
                </a:ext>
              </a:extLst>
            </p:cNvPr>
            <p:cNvSpPr/>
            <p:nvPr/>
          </p:nvSpPr>
          <p:spPr>
            <a:xfrm>
              <a:off x="1192925" y="3642975"/>
              <a:ext cx="869775" cy="1320100"/>
            </a:xfrm>
            <a:custGeom>
              <a:avLst/>
              <a:gdLst/>
              <a:ahLst/>
              <a:cxnLst/>
              <a:rect l="l" t="t" r="r" b="b"/>
              <a:pathLst>
                <a:path w="34791" h="52804" extrusionOk="0">
                  <a:moveTo>
                    <a:pt x="33459" y="782"/>
                  </a:moveTo>
                  <a:lnTo>
                    <a:pt x="34162" y="25923"/>
                  </a:lnTo>
                  <a:lnTo>
                    <a:pt x="629" y="51876"/>
                  </a:lnTo>
                  <a:lnTo>
                    <a:pt x="629" y="16995"/>
                  </a:lnTo>
                  <a:lnTo>
                    <a:pt x="629" y="16995"/>
                  </a:lnTo>
                  <a:lnTo>
                    <a:pt x="33459" y="782"/>
                  </a:lnTo>
                  <a:close/>
                  <a:moveTo>
                    <a:pt x="33718" y="0"/>
                  </a:moveTo>
                  <a:cubicBezTo>
                    <a:pt x="33676" y="0"/>
                    <a:pt x="33638" y="12"/>
                    <a:pt x="33607" y="43"/>
                  </a:cubicBezTo>
                  <a:lnTo>
                    <a:pt x="186" y="16569"/>
                  </a:lnTo>
                  <a:cubicBezTo>
                    <a:pt x="75" y="16606"/>
                    <a:pt x="1" y="16717"/>
                    <a:pt x="1" y="16828"/>
                  </a:cubicBezTo>
                  <a:lnTo>
                    <a:pt x="1" y="52505"/>
                  </a:lnTo>
                  <a:cubicBezTo>
                    <a:pt x="1" y="52615"/>
                    <a:pt x="75" y="52726"/>
                    <a:pt x="186" y="52763"/>
                  </a:cubicBezTo>
                  <a:cubicBezTo>
                    <a:pt x="228" y="52792"/>
                    <a:pt x="270" y="52804"/>
                    <a:pt x="313" y="52804"/>
                  </a:cubicBezTo>
                  <a:cubicBezTo>
                    <a:pt x="381" y="52804"/>
                    <a:pt x="450" y="52772"/>
                    <a:pt x="518" y="52726"/>
                  </a:cubicBezTo>
                  <a:lnTo>
                    <a:pt x="34679" y="26292"/>
                  </a:lnTo>
                  <a:cubicBezTo>
                    <a:pt x="34753" y="26255"/>
                    <a:pt x="34790" y="26144"/>
                    <a:pt x="34790" y="26070"/>
                  </a:cubicBezTo>
                  <a:lnTo>
                    <a:pt x="34051" y="302"/>
                  </a:lnTo>
                  <a:cubicBezTo>
                    <a:pt x="34051" y="191"/>
                    <a:pt x="33977" y="80"/>
                    <a:pt x="33903" y="43"/>
                  </a:cubicBezTo>
                  <a:cubicBezTo>
                    <a:pt x="33839" y="22"/>
                    <a:pt x="33775" y="0"/>
                    <a:pt x="33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9" name="Google Shape;4640;p64">
              <a:extLst>
                <a:ext uri="{FF2B5EF4-FFF2-40B4-BE49-F238E27FC236}">
                  <a16:creationId xmlns:a16="http://schemas.microsoft.com/office/drawing/2014/main" id="{63361F54-FC67-B5E2-F453-B3ED9AF1D3C6}"/>
                </a:ext>
              </a:extLst>
            </p:cNvPr>
            <p:cNvSpPr/>
            <p:nvPr/>
          </p:nvSpPr>
          <p:spPr>
            <a:xfrm>
              <a:off x="2685625" y="2486850"/>
              <a:ext cx="543475" cy="497275"/>
            </a:xfrm>
            <a:custGeom>
              <a:avLst/>
              <a:gdLst/>
              <a:ahLst/>
              <a:cxnLst/>
              <a:rect l="l" t="t" r="r" b="b"/>
              <a:pathLst>
                <a:path w="21739" h="19891" extrusionOk="0">
                  <a:moveTo>
                    <a:pt x="10870" y="1"/>
                  </a:moveTo>
                  <a:cubicBezTo>
                    <a:pt x="4880" y="1"/>
                    <a:pt x="0" y="4437"/>
                    <a:pt x="0" y="9946"/>
                  </a:cubicBezTo>
                  <a:cubicBezTo>
                    <a:pt x="0" y="15455"/>
                    <a:pt x="4880" y="19891"/>
                    <a:pt x="10870" y="19891"/>
                  </a:cubicBezTo>
                  <a:cubicBezTo>
                    <a:pt x="16859" y="19891"/>
                    <a:pt x="21739" y="15455"/>
                    <a:pt x="21739" y="9946"/>
                  </a:cubicBezTo>
                  <a:cubicBezTo>
                    <a:pt x="21739" y="4437"/>
                    <a:pt x="16859" y="1"/>
                    <a:pt x="10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0" name="Google Shape;4641;p64">
              <a:extLst>
                <a:ext uri="{FF2B5EF4-FFF2-40B4-BE49-F238E27FC236}">
                  <a16:creationId xmlns:a16="http://schemas.microsoft.com/office/drawing/2014/main" id="{BC80B4AC-3642-D86F-57DD-D59BCAAE7DCB}"/>
                </a:ext>
              </a:extLst>
            </p:cNvPr>
            <p:cNvSpPr/>
            <p:nvPr/>
          </p:nvSpPr>
          <p:spPr>
            <a:xfrm>
              <a:off x="2678225" y="2479450"/>
              <a:ext cx="558275" cy="513000"/>
            </a:xfrm>
            <a:custGeom>
              <a:avLst/>
              <a:gdLst/>
              <a:ahLst/>
              <a:cxnLst/>
              <a:rect l="l" t="t" r="r" b="b"/>
              <a:pathLst>
                <a:path w="22331" h="20520" extrusionOk="0">
                  <a:moveTo>
                    <a:pt x="11166" y="593"/>
                  </a:moveTo>
                  <a:cubicBezTo>
                    <a:pt x="14086" y="593"/>
                    <a:pt x="16711" y="1702"/>
                    <a:pt x="18634" y="3439"/>
                  </a:cubicBezTo>
                  <a:cubicBezTo>
                    <a:pt x="20519" y="5177"/>
                    <a:pt x="21702" y="7580"/>
                    <a:pt x="21702" y="10242"/>
                  </a:cubicBezTo>
                  <a:cubicBezTo>
                    <a:pt x="21702" y="12904"/>
                    <a:pt x="20519" y="15307"/>
                    <a:pt x="18634" y="17044"/>
                  </a:cubicBezTo>
                  <a:cubicBezTo>
                    <a:pt x="16711" y="18819"/>
                    <a:pt x="14086" y="19891"/>
                    <a:pt x="11166" y="19891"/>
                  </a:cubicBezTo>
                  <a:cubicBezTo>
                    <a:pt x="8245" y="19891"/>
                    <a:pt x="5583" y="18819"/>
                    <a:pt x="3698" y="17044"/>
                  </a:cubicBezTo>
                  <a:cubicBezTo>
                    <a:pt x="1775" y="15307"/>
                    <a:pt x="629" y="12904"/>
                    <a:pt x="629" y="10242"/>
                  </a:cubicBezTo>
                  <a:cubicBezTo>
                    <a:pt x="629" y="7580"/>
                    <a:pt x="1775" y="5177"/>
                    <a:pt x="3698" y="3439"/>
                  </a:cubicBezTo>
                  <a:cubicBezTo>
                    <a:pt x="5583" y="1702"/>
                    <a:pt x="8245" y="593"/>
                    <a:pt x="11166" y="593"/>
                  </a:cubicBezTo>
                  <a:close/>
                  <a:moveTo>
                    <a:pt x="11166" y="1"/>
                  </a:moveTo>
                  <a:cubicBezTo>
                    <a:pt x="8097" y="1"/>
                    <a:pt x="5287" y="1147"/>
                    <a:pt x="3291" y="2996"/>
                  </a:cubicBezTo>
                  <a:cubicBezTo>
                    <a:pt x="1258" y="4844"/>
                    <a:pt x="1" y="7395"/>
                    <a:pt x="1" y="10242"/>
                  </a:cubicBezTo>
                  <a:cubicBezTo>
                    <a:pt x="1" y="13089"/>
                    <a:pt x="1258" y="15677"/>
                    <a:pt x="3291" y="17525"/>
                  </a:cubicBezTo>
                  <a:cubicBezTo>
                    <a:pt x="5287" y="19374"/>
                    <a:pt x="8097" y="20520"/>
                    <a:pt x="11166" y="20520"/>
                  </a:cubicBezTo>
                  <a:cubicBezTo>
                    <a:pt x="14234" y="20520"/>
                    <a:pt x="17007" y="19374"/>
                    <a:pt x="19040" y="17525"/>
                  </a:cubicBezTo>
                  <a:cubicBezTo>
                    <a:pt x="21074" y="15677"/>
                    <a:pt x="22331" y="13089"/>
                    <a:pt x="22331" y="10242"/>
                  </a:cubicBezTo>
                  <a:cubicBezTo>
                    <a:pt x="22331" y="7395"/>
                    <a:pt x="21074" y="4844"/>
                    <a:pt x="19040" y="2996"/>
                  </a:cubicBezTo>
                  <a:cubicBezTo>
                    <a:pt x="17007" y="1147"/>
                    <a:pt x="14234" y="1"/>
                    <a:pt x="1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1" name="Google Shape;4642;p64">
              <a:extLst>
                <a:ext uri="{FF2B5EF4-FFF2-40B4-BE49-F238E27FC236}">
                  <a16:creationId xmlns:a16="http://schemas.microsoft.com/office/drawing/2014/main" id="{845FB276-0CA4-5061-87D2-D3CA9120D12F}"/>
                </a:ext>
              </a:extLst>
            </p:cNvPr>
            <p:cNvSpPr/>
            <p:nvPr/>
          </p:nvSpPr>
          <p:spPr>
            <a:xfrm>
              <a:off x="2722600" y="2520125"/>
              <a:ext cx="469550" cy="430750"/>
            </a:xfrm>
            <a:custGeom>
              <a:avLst/>
              <a:gdLst/>
              <a:ahLst/>
              <a:cxnLst/>
              <a:rect l="l" t="t" r="r" b="b"/>
              <a:pathLst>
                <a:path w="18782" h="17230" extrusionOk="0">
                  <a:moveTo>
                    <a:pt x="9391" y="1"/>
                  </a:moveTo>
                  <a:cubicBezTo>
                    <a:pt x="4215" y="1"/>
                    <a:pt x="0" y="3846"/>
                    <a:pt x="0" y="8615"/>
                  </a:cubicBezTo>
                  <a:cubicBezTo>
                    <a:pt x="0" y="13384"/>
                    <a:pt x="4215" y="17229"/>
                    <a:pt x="9391" y="17229"/>
                  </a:cubicBezTo>
                  <a:cubicBezTo>
                    <a:pt x="14567" y="17229"/>
                    <a:pt x="18781" y="13384"/>
                    <a:pt x="18781" y="8615"/>
                  </a:cubicBezTo>
                  <a:cubicBezTo>
                    <a:pt x="18781" y="3846"/>
                    <a:pt x="14567" y="1"/>
                    <a:pt x="9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2" name="Google Shape;4643;p64">
              <a:extLst>
                <a:ext uri="{FF2B5EF4-FFF2-40B4-BE49-F238E27FC236}">
                  <a16:creationId xmlns:a16="http://schemas.microsoft.com/office/drawing/2014/main" id="{51C4BDDA-CEBC-BAB3-35A6-8F39F17DF58E}"/>
                </a:ext>
              </a:extLst>
            </p:cNvPr>
            <p:cNvSpPr/>
            <p:nvPr/>
          </p:nvSpPr>
          <p:spPr>
            <a:xfrm>
              <a:off x="2714275" y="2512725"/>
              <a:ext cx="485250" cy="445525"/>
            </a:xfrm>
            <a:custGeom>
              <a:avLst/>
              <a:gdLst/>
              <a:ahLst/>
              <a:cxnLst/>
              <a:rect l="l" t="t" r="r" b="b"/>
              <a:pathLst>
                <a:path w="19410" h="17821" extrusionOk="0">
                  <a:moveTo>
                    <a:pt x="9724" y="592"/>
                  </a:moveTo>
                  <a:cubicBezTo>
                    <a:pt x="12238" y="592"/>
                    <a:pt x="14530" y="1554"/>
                    <a:pt x="16157" y="3069"/>
                  </a:cubicBezTo>
                  <a:cubicBezTo>
                    <a:pt x="17783" y="4548"/>
                    <a:pt x="18818" y="6619"/>
                    <a:pt x="18818" y="8911"/>
                  </a:cubicBezTo>
                  <a:cubicBezTo>
                    <a:pt x="18818" y="11203"/>
                    <a:pt x="17783" y="13273"/>
                    <a:pt x="16157" y="14789"/>
                  </a:cubicBezTo>
                  <a:cubicBezTo>
                    <a:pt x="14530" y="16305"/>
                    <a:pt x="12238" y="17229"/>
                    <a:pt x="9724" y="17229"/>
                  </a:cubicBezTo>
                  <a:cubicBezTo>
                    <a:pt x="7210" y="17229"/>
                    <a:pt x="4917" y="16305"/>
                    <a:pt x="3291" y="14789"/>
                  </a:cubicBezTo>
                  <a:cubicBezTo>
                    <a:pt x="1627" y="13273"/>
                    <a:pt x="629" y="11203"/>
                    <a:pt x="629" y="8911"/>
                  </a:cubicBezTo>
                  <a:cubicBezTo>
                    <a:pt x="629" y="6619"/>
                    <a:pt x="1627" y="4548"/>
                    <a:pt x="3291" y="3069"/>
                  </a:cubicBezTo>
                  <a:cubicBezTo>
                    <a:pt x="4917" y="1554"/>
                    <a:pt x="7210" y="592"/>
                    <a:pt x="9724" y="592"/>
                  </a:cubicBezTo>
                  <a:close/>
                  <a:moveTo>
                    <a:pt x="9724" y="1"/>
                  </a:moveTo>
                  <a:cubicBezTo>
                    <a:pt x="7062" y="1"/>
                    <a:pt x="4622" y="999"/>
                    <a:pt x="2884" y="2589"/>
                  </a:cubicBezTo>
                  <a:cubicBezTo>
                    <a:pt x="1109" y="4216"/>
                    <a:pt x="0" y="6434"/>
                    <a:pt x="0" y="8911"/>
                  </a:cubicBezTo>
                  <a:cubicBezTo>
                    <a:pt x="0" y="11388"/>
                    <a:pt x="1109" y="13606"/>
                    <a:pt x="2884" y="15233"/>
                  </a:cubicBezTo>
                  <a:cubicBezTo>
                    <a:pt x="4622" y="16860"/>
                    <a:pt x="7062" y="17821"/>
                    <a:pt x="9724" y="17821"/>
                  </a:cubicBezTo>
                  <a:cubicBezTo>
                    <a:pt x="12386" y="17821"/>
                    <a:pt x="14826" y="16860"/>
                    <a:pt x="16563" y="15233"/>
                  </a:cubicBezTo>
                  <a:cubicBezTo>
                    <a:pt x="18338" y="13606"/>
                    <a:pt x="19410" y="11388"/>
                    <a:pt x="19410" y="8911"/>
                  </a:cubicBezTo>
                  <a:cubicBezTo>
                    <a:pt x="19410" y="6434"/>
                    <a:pt x="18338" y="4216"/>
                    <a:pt x="16563" y="2589"/>
                  </a:cubicBezTo>
                  <a:cubicBezTo>
                    <a:pt x="14826" y="999"/>
                    <a:pt x="12386" y="1"/>
                    <a:pt x="9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3" name="Google Shape;4644;p64">
              <a:extLst>
                <a:ext uri="{FF2B5EF4-FFF2-40B4-BE49-F238E27FC236}">
                  <a16:creationId xmlns:a16="http://schemas.microsoft.com/office/drawing/2014/main" id="{0393877D-E4CB-C991-04A7-1F758D885A54}"/>
                </a:ext>
              </a:extLst>
            </p:cNvPr>
            <p:cNvSpPr/>
            <p:nvPr/>
          </p:nvSpPr>
          <p:spPr>
            <a:xfrm>
              <a:off x="2772500" y="2565425"/>
              <a:ext cx="369725" cy="340150"/>
            </a:xfrm>
            <a:custGeom>
              <a:avLst/>
              <a:gdLst/>
              <a:ahLst/>
              <a:cxnLst/>
              <a:rect l="l" t="t" r="r" b="b"/>
              <a:pathLst>
                <a:path w="14789" h="13606" extrusionOk="0">
                  <a:moveTo>
                    <a:pt x="7395" y="629"/>
                  </a:moveTo>
                  <a:cubicBezTo>
                    <a:pt x="9280" y="629"/>
                    <a:pt x="10981" y="1331"/>
                    <a:pt x="12201" y="2440"/>
                  </a:cubicBezTo>
                  <a:cubicBezTo>
                    <a:pt x="13421" y="3586"/>
                    <a:pt x="14160" y="5102"/>
                    <a:pt x="14160" y="6803"/>
                  </a:cubicBezTo>
                  <a:cubicBezTo>
                    <a:pt x="14160" y="8504"/>
                    <a:pt x="13421" y="10056"/>
                    <a:pt x="12201" y="11165"/>
                  </a:cubicBezTo>
                  <a:cubicBezTo>
                    <a:pt x="10981" y="12275"/>
                    <a:pt x="9280" y="12977"/>
                    <a:pt x="7395" y="12977"/>
                  </a:cubicBezTo>
                  <a:cubicBezTo>
                    <a:pt x="5509" y="12977"/>
                    <a:pt x="3808" y="12275"/>
                    <a:pt x="2588" y="11165"/>
                  </a:cubicBezTo>
                  <a:cubicBezTo>
                    <a:pt x="1368" y="10056"/>
                    <a:pt x="629" y="8504"/>
                    <a:pt x="629" y="6803"/>
                  </a:cubicBezTo>
                  <a:cubicBezTo>
                    <a:pt x="629" y="5102"/>
                    <a:pt x="1368" y="3586"/>
                    <a:pt x="2588" y="2440"/>
                  </a:cubicBezTo>
                  <a:cubicBezTo>
                    <a:pt x="3808" y="1331"/>
                    <a:pt x="5509" y="629"/>
                    <a:pt x="7395" y="629"/>
                  </a:cubicBezTo>
                  <a:close/>
                  <a:moveTo>
                    <a:pt x="7395" y="0"/>
                  </a:moveTo>
                  <a:cubicBezTo>
                    <a:pt x="5361" y="0"/>
                    <a:pt x="3513" y="777"/>
                    <a:pt x="2182" y="1997"/>
                  </a:cubicBezTo>
                  <a:cubicBezTo>
                    <a:pt x="851" y="3217"/>
                    <a:pt x="1" y="4917"/>
                    <a:pt x="1" y="6803"/>
                  </a:cubicBezTo>
                  <a:cubicBezTo>
                    <a:pt x="1" y="8688"/>
                    <a:pt x="851" y="10389"/>
                    <a:pt x="2182" y="11609"/>
                  </a:cubicBezTo>
                  <a:cubicBezTo>
                    <a:pt x="3513" y="12866"/>
                    <a:pt x="5361" y="13605"/>
                    <a:pt x="7395" y="13605"/>
                  </a:cubicBezTo>
                  <a:cubicBezTo>
                    <a:pt x="9428" y="13605"/>
                    <a:pt x="11277" y="12866"/>
                    <a:pt x="12607" y="11609"/>
                  </a:cubicBezTo>
                  <a:cubicBezTo>
                    <a:pt x="13938" y="10389"/>
                    <a:pt x="14789" y="8688"/>
                    <a:pt x="14789" y="6803"/>
                  </a:cubicBezTo>
                  <a:cubicBezTo>
                    <a:pt x="14789" y="4917"/>
                    <a:pt x="13938" y="3217"/>
                    <a:pt x="12607" y="1997"/>
                  </a:cubicBezTo>
                  <a:cubicBezTo>
                    <a:pt x="11277" y="777"/>
                    <a:pt x="9428" y="0"/>
                    <a:pt x="7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4" name="Google Shape;4645;p64">
              <a:extLst>
                <a:ext uri="{FF2B5EF4-FFF2-40B4-BE49-F238E27FC236}">
                  <a16:creationId xmlns:a16="http://schemas.microsoft.com/office/drawing/2014/main" id="{D3836F03-8E5E-F50F-2181-C2EE467E6911}"/>
                </a:ext>
              </a:extLst>
            </p:cNvPr>
            <p:cNvSpPr/>
            <p:nvPr/>
          </p:nvSpPr>
          <p:spPr>
            <a:xfrm>
              <a:off x="2850150" y="2636600"/>
              <a:ext cx="214450" cy="197800"/>
            </a:xfrm>
            <a:custGeom>
              <a:avLst/>
              <a:gdLst/>
              <a:ahLst/>
              <a:cxnLst/>
              <a:rect l="l" t="t" r="r" b="b"/>
              <a:pathLst>
                <a:path w="8578" h="7912" extrusionOk="0">
                  <a:moveTo>
                    <a:pt x="4289" y="629"/>
                  </a:moveTo>
                  <a:cubicBezTo>
                    <a:pt x="5324" y="629"/>
                    <a:pt x="6248" y="998"/>
                    <a:pt x="6914" y="1590"/>
                  </a:cubicBezTo>
                  <a:cubicBezTo>
                    <a:pt x="7579" y="2218"/>
                    <a:pt x="7949" y="3032"/>
                    <a:pt x="7949" y="3956"/>
                  </a:cubicBezTo>
                  <a:cubicBezTo>
                    <a:pt x="7949" y="4880"/>
                    <a:pt x="7579" y="5693"/>
                    <a:pt x="6914" y="6322"/>
                  </a:cubicBezTo>
                  <a:cubicBezTo>
                    <a:pt x="6248" y="6914"/>
                    <a:pt x="5324" y="7320"/>
                    <a:pt x="4289" y="7320"/>
                  </a:cubicBezTo>
                  <a:cubicBezTo>
                    <a:pt x="3253" y="7320"/>
                    <a:pt x="2329" y="6914"/>
                    <a:pt x="1664" y="6322"/>
                  </a:cubicBezTo>
                  <a:cubicBezTo>
                    <a:pt x="998" y="5693"/>
                    <a:pt x="592" y="4880"/>
                    <a:pt x="592" y="3956"/>
                  </a:cubicBezTo>
                  <a:cubicBezTo>
                    <a:pt x="592" y="3032"/>
                    <a:pt x="998" y="2218"/>
                    <a:pt x="1664" y="1590"/>
                  </a:cubicBezTo>
                  <a:cubicBezTo>
                    <a:pt x="2329" y="998"/>
                    <a:pt x="3253" y="629"/>
                    <a:pt x="4289" y="629"/>
                  </a:cubicBezTo>
                  <a:close/>
                  <a:moveTo>
                    <a:pt x="4289" y="0"/>
                  </a:moveTo>
                  <a:cubicBezTo>
                    <a:pt x="3106" y="0"/>
                    <a:pt x="2033" y="444"/>
                    <a:pt x="1257" y="1146"/>
                  </a:cubicBezTo>
                  <a:cubicBezTo>
                    <a:pt x="481" y="1849"/>
                    <a:pt x="0" y="2847"/>
                    <a:pt x="0" y="3956"/>
                  </a:cubicBezTo>
                  <a:cubicBezTo>
                    <a:pt x="0" y="5065"/>
                    <a:pt x="481" y="6063"/>
                    <a:pt x="1257" y="6766"/>
                  </a:cubicBezTo>
                  <a:cubicBezTo>
                    <a:pt x="2033" y="7505"/>
                    <a:pt x="3106" y="7912"/>
                    <a:pt x="4289" y="7912"/>
                  </a:cubicBezTo>
                  <a:cubicBezTo>
                    <a:pt x="5472" y="7912"/>
                    <a:pt x="6544" y="7505"/>
                    <a:pt x="7320" y="6766"/>
                  </a:cubicBezTo>
                  <a:cubicBezTo>
                    <a:pt x="8097" y="6063"/>
                    <a:pt x="8577" y="5065"/>
                    <a:pt x="8577" y="3956"/>
                  </a:cubicBezTo>
                  <a:cubicBezTo>
                    <a:pt x="8577" y="2847"/>
                    <a:pt x="8097" y="1849"/>
                    <a:pt x="7320" y="1146"/>
                  </a:cubicBezTo>
                  <a:cubicBezTo>
                    <a:pt x="6544" y="444"/>
                    <a:pt x="5472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5" name="Google Shape;4646;p64">
              <a:extLst>
                <a:ext uri="{FF2B5EF4-FFF2-40B4-BE49-F238E27FC236}">
                  <a16:creationId xmlns:a16="http://schemas.microsoft.com/office/drawing/2014/main" id="{1700C449-B6E0-5F7B-BB65-2838CBD1A091}"/>
                </a:ext>
              </a:extLst>
            </p:cNvPr>
            <p:cNvSpPr/>
            <p:nvPr/>
          </p:nvSpPr>
          <p:spPr>
            <a:xfrm>
              <a:off x="2957350" y="2520125"/>
              <a:ext cx="25" cy="430750"/>
            </a:xfrm>
            <a:custGeom>
              <a:avLst/>
              <a:gdLst/>
              <a:ahLst/>
              <a:cxnLst/>
              <a:rect l="l" t="t" r="r" b="b"/>
              <a:pathLst>
                <a:path w="1" h="17230" extrusionOk="0">
                  <a:moveTo>
                    <a:pt x="1" y="1"/>
                  </a:moveTo>
                  <a:lnTo>
                    <a:pt x="1" y="172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6" name="Google Shape;4647;p64">
              <a:extLst>
                <a:ext uri="{FF2B5EF4-FFF2-40B4-BE49-F238E27FC236}">
                  <a16:creationId xmlns:a16="http://schemas.microsoft.com/office/drawing/2014/main" id="{17C3A6CF-FE39-7BA4-4E25-377D44D568BA}"/>
                </a:ext>
              </a:extLst>
            </p:cNvPr>
            <p:cNvSpPr/>
            <p:nvPr/>
          </p:nvSpPr>
          <p:spPr>
            <a:xfrm>
              <a:off x="2949950" y="2512725"/>
              <a:ext cx="14825" cy="445525"/>
            </a:xfrm>
            <a:custGeom>
              <a:avLst/>
              <a:gdLst/>
              <a:ahLst/>
              <a:cxnLst/>
              <a:rect l="l" t="t" r="r" b="b"/>
              <a:pathLst>
                <a:path w="593" h="17821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lnTo>
                    <a:pt x="1" y="17525"/>
                  </a:lnTo>
                  <a:cubicBezTo>
                    <a:pt x="1" y="17710"/>
                    <a:pt x="112" y="17821"/>
                    <a:pt x="297" y="17821"/>
                  </a:cubicBezTo>
                  <a:cubicBezTo>
                    <a:pt x="445" y="17821"/>
                    <a:pt x="592" y="17710"/>
                    <a:pt x="592" y="17525"/>
                  </a:cubicBezTo>
                  <a:lnTo>
                    <a:pt x="592" y="297"/>
                  </a:lnTo>
                  <a:cubicBezTo>
                    <a:pt x="592" y="149"/>
                    <a:pt x="445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7" name="Google Shape;4648;p64">
              <a:extLst>
                <a:ext uri="{FF2B5EF4-FFF2-40B4-BE49-F238E27FC236}">
                  <a16:creationId xmlns:a16="http://schemas.microsoft.com/office/drawing/2014/main" id="{4E6A78BC-8044-5004-868B-DDAB5FD549C1}"/>
                </a:ext>
              </a:extLst>
            </p:cNvPr>
            <p:cNvSpPr/>
            <p:nvPr/>
          </p:nvSpPr>
          <p:spPr>
            <a:xfrm>
              <a:off x="2722600" y="2735475"/>
              <a:ext cx="469550" cy="25"/>
            </a:xfrm>
            <a:custGeom>
              <a:avLst/>
              <a:gdLst/>
              <a:ahLst/>
              <a:cxnLst/>
              <a:rect l="l" t="t" r="r" b="b"/>
              <a:pathLst>
                <a:path w="18782" h="1" extrusionOk="0">
                  <a:moveTo>
                    <a:pt x="0" y="1"/>
                  </a:moveTo>
                  <a:lnTo>
                    <a:pt x="1878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8" name="Google Shape;4649;p64">
              <a:extLst>
                <a:ext uri="{FF2B5EF4-FFF2-40B4-BE49-F238E27FC236}">
                  <a16:creationId xmlns:a16="http://schemas.microsoft.com/office/drawing/2014/main" id="{3959D52F-1259-A928-052E-49A4E83B761E}"/>
                </a:ext>
              </a:extLst>
            </p:cNvPr>
            <p:cNvSpPr/>
            <p:nvPr/>
          </p:nvSpPr>
          <p:spPr>
            <a:xfrm>
              <a:off x="2714275" y="2728100"/>
              <a:ext cx="485250" cy="14800"/>
            </a:xfrm>
            <a:custGeom>
              <a:avLst/>
              <a:gdLst/>
              <a:ahLst/>
              <a:cxnLst/>
              <a:rect l="l" t="t" r="r" b="b"/>
              <a:pathLst>
                <a:path w="19410" h="592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114" y="592"/>
                  </a:lnTo>
                  <a:cubicBezTo>
                    <a:pt x="19299" y="592"/>
                    <a:pt x="19410" y="481"/>
                    <a:pt x="19410" y="296"/>
                  </a:cubicBezTo>
                  <a:cubicBezTo>
                    <a:pt x="19410" y="148"/>
                    <a:pt x="19299" y="0"/>
                    <a:pt x="19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9" name="Google Shape;4650;p64">
              <a:extLst>
                <a:ext uri="{FF2B5EF4-FFF2-40B4-BE49-F238E27FC236}">
                  <a16:creationId xmlns:a16="http://schemas.microsoft.com/office/drawing/2014/main" id="{232EB6D4-C3D7-5CBD-19FC-24A98EDB96F5}"/>
                </a:ext>
              </a:extLst>
            </p:cNvPr>
            <p:cNvSpPr/>
            <p:nvPr/>
          </p:nvSpPr>
          <p:spPr>
            <a:xfrm>
              <a:off x="1932350" y="305157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3" y="1"/>
                  </a:moveTo>
                  <a:cubicBezTo>
                    <a:pt x="481" y="1"/>
                    <a:pt x="0" y="740"/>
                    <a:pt x="296" y="1369"/>
                  </a:cubicBezTo>
                  <a:lnTo>
                    <a:pt x="6729" y="15861"/>
                  </a:lnTo>
                  <a:cubicBezTo>
                    <a:pt x="6866" y="16239"/>
                    <a:pt x="7226" y="16457"/>
                    <a:pt x="7632" y="16457"/>
                  </a:cubicBezTo>
                  <a:cubicBezTo>
                    <a:pt x="7663" y="16457"/>
                    <a:pt x="7695" y="16455"/>
                    <a:pt x="7727" y="16453"/>
                  </a:cubicBezTo>
                  <a:lnTo>
                    <a:pt x="7949" y="16416"/>
                  </a:lnTo>
                  <a:cubicBezTo>
                    <a:pt x="8614" y="16342"/>
                    <a:pt x="8984" y="15639"/>
                    <a:pt x="8725" y="15048"/>
                  </a:cubicBezTo>
                  <a:lnTo>
                    <a:pt x="2071" y="592"/>
                  </a:lnTo>
                  <a:cubicBezTo>
                    <a:pt x="1923" y="223"/>
                    <a:pt x="1590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0" name="Google Shape;4651;p64">
              <a:extLst>
                <a:ext uri="{FF2B5EF4-FFF2-40B4-BE49-F238E27FC236}">
                  <a16:creationId xmlns:a16="http://schemas.microsoft.com/office/drawing/2014/main" id="{A7F4631F-FA1B-F3A5-3325-888F610C0751}"/>
                </a:ext>
              </a:extLst>
            </p:cNvPr>
            <p:cNvSpPr/>
            <p:nvPr/>
          </p:nvSpPr>
          <p:spPr>
            <a:xfrm>
              <a:off x="1929575" y="3044200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94" y="629"/>
                  </a:moveTo>
                  <a:cubicBezTo>
                    <a:pt x="1553" y="629"/>
                    <a:pt x="1812" y="776"/>
                    <a:pt x="1923" y="998"/>
                  </a:cubicBezTo>
                  <a:lnTo>
                    <a:pt x="8541" y="15454"/>
                  </a:lnTo>
                  <a:cubicBezTo>
                    <a:pt x="8578" y="15565"/>
                    <a:pt x="8614" y="15639"/>
                    <a:pt x="8614" y="15750"/>
                  </a:cubicBezTo>
                  <a:cubicBezTo>
                    <a:pt x="8614" y="16082"/>
                    <a:pt x="8356" y="16378"/>
                    <a:pt x="8023" y="16415"/>
                  </a:cubicBezTo>
                  <a:lnTo>
                    <a:pt x="7801" y="16452"/>
                  </a:lnTo>
                  <a:lnTo>
                    <a:pt x="7727" y="16452"/>
                  </a:lnTo>
                  <a:cubicBezTo>
                    <a:pt x="7468" y="16452"/>
                    <a:pt x="7210" y="16304"/>
                    <a:pt x="7099" y="16045"/>
                  </a:cubicBezTo>
                  <a:lnTo>
                    <a:pt x="703" y="1553"/>
                  </a:lnTo>
                  <a:cubicBezTo>
                    <a:pt x="666" y="1442"/>
                    <a:pt x="629" y="1368"/>
                    <a:pt x="629" y="1294"/>
                  </a:cubicBezTo>
                  <a:cubicBezTo>
                    <a:pt x="629" y="1109"/>
                    <a:pt x="703" y="924"/>
                    <a:pt x="814" y="813"/>
                  </a:cubicBezTo>
                  <a:cubicBezTo>
                    <a:pt x="962" y="703"/>
                    <a:pt x="1109" y="629"/>
                    <a:pt x="1294" y="629"/>
                  </a:cubicBezTo>
                  <a:close/>
                  <a:moveTo>
                    <a:pt x="1294" y="0"/>
                  </a:moveTo>
                  <a:cubicBezTo>
                    <a:pt x="925" y="0"/>
                    <a:pt x="592" y="148"/>
                    <a:pt x="370" y="370"/>
                  </a:cubicBezTo>
                  <a:cubicBezTo>
                    <a:pt x="148" y="629"/>
                    <a:pt x="0" y="924"/>
                    <a:pt x="0" y="1294"/>
                  </a:cubicBezTo>
                  <a:cubicBezTo>
                    <a:pt x="0" y="1442"/>
                    <a:pt x="37" y="1627"/>
                    <a:pt x="111" y="1812"/>
                  </a:cubicBezTo>
                  <a:lnTo>
                    <a:pt x="6544" y="16304"/>
                  </a:lnTo>
                  <a:cubicBezTo>
                    <a:pt x="6766" y="16748"/>
                    <a:pt x="7210" y="17044"/>
                    <a:pt x="7727" y="17044"/>
                  </a:cubicBezTo>
                  <a:lnTo>
                    <a:pt x="7875" y="17044"/>
                  </a:lnTo>
                  <a:lnTo>
                    <a:pt x="8097" y="17007"/>
                  </a:lnTo>
                  <a:cubicBezTo>
                    <a:pt x="8762" y="16933"/>
                    <a:pt x="9206" y="16378"/>
                    <a:pt x="9206" y="15750"/>
                  </a:cubicBezTo>
                  <a:cubicBezTo>
                    <a:pt x="9206" y="15565"/>
                    <a:pt x="9169" y="15380"/>
                    <a:pt x="9095" y="15195"/>
                  </a:cubicBezTo>
                  <a:lnTo>
                    <a:pt x="2477" y="740"/>
                  </a:lnTo>
                  <a:cubicBezTo>
                    <a:pt x="2256" y="296"/>
                    <a:pt x="1812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1" name="Google Shape;4652;p64">
              <a:extLst>
                <a:ext uri="{FF2B5EF4-FFF2-40B4-BE49-F238E27FC236}">
                  <a16:creationId xmlns:a16="http://schemas.microsoft.com/office/drawing/2014/main" id="{CEAF4F26-53E2-23B7-30B3-73903EB132EE}"/>
                </a:ext>
              </a:extLst>
            </p:cNvPr>
            <p:cNvSpPr/>
            <p:nvPr/>
          </p:nvSpPr>
          <p:spPr>
            <a:xfrm>
              <a:off x="1860250" y="3071925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7" y="0"/>
                  </a:moveTo>
                  <a:lnTo>
                    <a:pt x="1184" y="74"/>
                  </a:lnTo>
                  <a:cubicBezTo>
                    <a:pt x="555" y="74"/>
                    <a:pt x="1" y="592"/>
                    <a:pt x="1" y="1257"/>
                  </a:cubicBezTo>
                  <a:cubicBezTo>
                    <a:pt x="1" y="1886"/>
                    <a:pt x="555" y="2403"/>
                    <a:pt x="1184" y="2403"/>
                  </a:cubicBezTo>
                  <a:lnTo>
                    <a:pt x="8504" y="2366"/>
                  </a:lnTo>
                  <a:lnTo>
                    <a:pt x="8541" y="2366"/>
                  </a:lnTo>
                  <a:cubicBezTo>
                    <a:pt x="9169" y="2329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2" name="Google Shape;4653;p64">
              <a:extLst>
                <a:ext uri="{FF2B5EF4-FFF2-40B4-BE49-F238E27FC236}">
                  <a16:creationId xmlns:a16="http://schemas.microsoft.com/office/drawing/2014/main" id="{CCBAB5FB-FAFB-D9B6-23BB-8785C93A04B7}"/>
                </a:ext>
              </a:extLst>
            </p:cNvPr>
            <p:cNvSpPr/>
            <p:nvPr/>
          </p:nvSpPr>
          <p:spPr>
            <a:xfrm>
              <a:off x="1852850" y="3064525"/>
              <a:ext cx="256050" cy="74900"/>
            </a:xfrm>
            <a:custGeom>
              <a:avLst/>
              <a:gdLst/>
              <a:ahLst/>
              <a:cxnLst/>
              <a:rect l="l" t="t" r="r" b="b"/>
              <a:pathLst>
                <a:path w="10242" h="2996" extrusionOk="0">
                  <a:moveTo>
                    <a:pt x="8763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7" y="2330"/>
                  </a:cubicBezTo>
                  <a:lnTo>
                    <a:pt x="8763" y="2367"/>
                  </a:lnTo>
                  <a:lnTo>
                    <a:pt x="1480" y="2404"/>
                  </a:lnTo>
                  <a:cubicBezTo>
                    <a:pt x="999" y="2404"/>
                    <a:pt x="629" y="1997"/>
                    <a:pt x="629" y="1516"/>
                  </a:cubicBezTo>
                  <a:cubicBezTo>
                    <a:pt x="629" y="1294"/>
                    <a:pt x="703" y="1073"/>
                    <a:pt x="888" y="925"/>
                  </a:cubicBezTo>
                  <a:cubicBezTo>
                    <a:pt x="1036" y="777"/>
                    <a:pt x="1258" y="666"/>
                    <a:pt x="1480" y="666"/>
                  </a:cubicBezTo>
                  <a:lnTo>
                    <a:pt x="8763" y="629"/>
                  </a:lnTo>
                  <a:close/>
                  <a:moveTo>
                    <a:pt x="8763" y="0"/>
                  </a:moveTo>
                  <a:lnTo>
                    <a:pt x="1480" y="37"/>
                  </a:lnTo>
                  <a:cubicBezTo>
                    <a:pt x="666" y="37"/>
                    <a:pt x="1" y="703"/>
                    <a:pt x="1" y="1516"/>
                  </a:cubicBezTo>
                  <a:lnTo>
                    <a:pt x="1" y="1553"/>
                  </a:lnTo>
                  <a:cubicBezTo>
                    <a:pt x="1" y="2367"/>
                    <a:pt x="666" y="2995"/>
                    <a:pt x="1480" y="2995"/>
                  </a:cubicBezTo>
                  <a:lnTo>
                    <a:pt x="8800" y="2958"/>
                  </a:lnTo>
                  <a:lnTo>
                    <a:pt x="8837" y="2958"/>
                  </a:lnTo>
                  <a:cubicBezTo>
                    <a:pt x="9650" y="2921"/>
                    <a:pt x="10242" y="2293"/>
                    <a:pt x="10242" y="1479"/>
                  </a:cubicBezTo>
                  <a:cubicBezTo>
                    <a:pt x="10242" y="666"/>
                    <a:pt x="9576" y="0"/>
                    <a:pt x="8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3" name="Google Shape;4654;p64">
              <a:extLst>
                <a:ext uri="{FF2B5EF4-FFF2-40B4-BE49-F238E27FC236}">
                  <a16:creationId xmlns:a16="http://schemas.microsoft.com/office/drawing/2014/main" id="{D65BA89B-CBDD-1A65-05E6-953E547178EF}"/>
                </a:ext>
              </a:extLst>
            </p:cNvPr>
            <p:cNvSpPr/>
            <p:nvPr/>
          </p:nvSpPr>
          <p:spPr>
            <a:xfrm>
              <a:off x="2226250" y="304512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4" y="0"/>
                  </a:moveTo>
                  <a:cubicBezTo>
                    <a:pt x="482" y="0"/>
                    <a:pt x="1" y="739"/>
                    <a:pt x="297" y="1368"/>
                  </a:cubicBezTo>
                  <a:lnTo>
                    <a:pt x="6730" y="15860"/>
                  </a:lnTo>
                  <a:cubicBezTo>
                    <a:pt x="6867" y="16238"/>
                    <a:pt x="7227" y="16456"/>
                    <a:pt x="7632" y="16456"/>
                  </a:cubicBezTo>
                  <a:cubicBezTo>
                    <a:pt x="7664" y="16456"/>
                    <a:pt x="7696" y="16455"/>
                    <a:pt x="7728" y="16452"/>
                  </a:cubicBezTo>
                  <a:lnTo>
                    <a:pt x="7950" y="16415"/>
                  </a:lnTo>
                  <a:cubicBezTo>
                    <a:pt x="8615" y="16341"/>
                    <a:pt x="8985" y="15639"/>
                    <a:pt x="8726" y="15047"/>
                  </a:cubicBezTo>
                  <a:lnTo>
                    <a:pt x="2071" y="592"/>
                  </a:lnTo>
                  <a:cubicBezTo>
                    <a:pt x="1923" y="222"/>
                    <a:pt x="1591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4" name="Google Shape;4655;p64">
              <a:extLst>
                <a:ext uri="{FF2B5EF4-FFF2-40B4-BE49-F238E27FC236}">
                  <a16:creationId xmlns:a16="http://schemas.microsoft.com/office/drawing/2014/main" id="{8E6A5B3A-D9D0-ECF9-30C2-CC6151ADFFD3}"/>
                </a:ext>
              </a:extLst>
            </p:cNvPr>
            <p:cNvSpPr/>
            <p:nvPr/>
          </p:nvSpPr>
          <p:spPr>
            <a:xfrm>
              <a:off x="2224400" y="3037725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58" y="629"/>
                  </a:moveTo>
                  <a:cubicBezTo>
                    <a:pt x="1517" y="629"/>
                    <a:pt x="1776" y="777"/>
                    <a:pt x="1886" y="999"/>
                  </a:cubicBezTo>
                  <a:lnTo>
                    <a:pt x="8504" y="15491"/>
                  </a:lnTo>
                  <a:cubicBezTo>
                    <a:pt x="8541" y="15565"/>
                    <a:pt x="8578" y="15676"/>
                    <a:pt x="8578" y="15750"/>
                  </a:cubicBezTo>
                  <a:cubicBezTo>
                    <a:pt x="8578" y="16083"/>
                    <a:pt x="8319" y="16378"/>
                    <a:pt x="7987" y="16415"/>
                  </a:cubicBezTo>
                  <a:lnTo>
                    <a:pt x="7765" y="16452"/>
                  </a:lnTo>
                  <a:lnTo>
                    <a:pt x="7691" y="16452"/>
                  </a:lnTo>
                  <a:cubicBezTo>
                    <a:pt x="7432" y="16452"/>
                    <a:pt x="7173" y="16304"/>
                    <a:pt x="7062" y="16046"/>
                  </a:cubicBezTo>
                  <a:lnTo>
                    <a:pt x="666" y="1553"/>
                  </a:lnTo>
                  <a:cubicBezTo>
                    <a:pt x="629" y="1442"/>
                    <a:pt x="592" y="1368"/>
                    <a:pt x="592" y="1294"/>
                  </a:cubicBezTo>
                  <a:cubicBezTo>
                    <a:pt x="592" y="1109"/>
                    <a:pt x="666" y="925"/>
                    <a:pt x="777" y="814"/>
                  </a:cubicBezTo>
                  <a:cubicBezTo>
                    <a:pt x="925" y="703"/>
                    <a:pt x="1073" y="629"/>
                    <a:pt x="1258" y="629"/>
                  </a:cubicBezTo>
                  <a:close/>
                  <a:moveTo>
                    <a:pt x="1258" y="0"/>
                  </a:moveTo>
                  <a:cubicBezTo>
                    <a:pt x="888" y="0"/>
                    <a:pt x="592" y="148"/>
                    <a:pt x="334" y="370"/>
                  </a:cubicBezTo>
                  <a:cubicBezTo>
                    <a:pt x="112" y="629"/>
                    <a:pt x="1" y="925"/>
                    <a:pt x="1" y="1294"/>
                  </a:cubicBezTo>
                  <a:cubicBezTo>
                    <a:pt x="1" y="1442"/>
                    <a:pt x="1" y="1627"/>
                    <a:pt x="112" y="1812"/>
                  </a:cubicBezTo>
                  <a:lnTo>
                    <a:pt x="6508" y="16304"/>
                  </a:lnTo>
                  <a:cubicBezTo>
                    <a:pt x="6730" y="16748"/>
                    <a:pt x="7173" y="17044"/>
                    <a:pt x="7691" y="17044"/>
                  </a:cubicBezTo>
                  <a:lnTo>
                    <a:pt x="8061" y="17044"/>
                  </a:lnTo>
                  <a:cubicBezTo>
                    <a:pt x="8726" y="16933"/>
                    <a:pt x="9207" y="16378"/>
                    <a:pt x="9207" y="15750"/>
                  </a:cubicBezTo>
                  <a:cubicBezTo>
                    <a:pt x="9207" y="15565"/>
                    <a:pt x="9170" y="15380"/>
                    <a:pt x="9059" y="15232"/>
                  </a:cubicBezTo>
                  <a:lnTo>
                    <a:pt x="2441" y="740"/>
                  </a:lnTo>
                  <a:cubicBezTo>
                    <a:pt x="2219" y="296"/>
                    <a:pt x="1776" y="0"/>
                    <a:pt x="1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5" name="Google Shape;4656;p64">
              <a:extLst>
                <a:ext uri="{FF2B5EF4-FFF2-40B4-BE49-F238E27FC236}">
                  <a16:creationId xmlns:a16="http://schemas.microsoft.com/office/drawing/2014/main" id="{B99F9014-9CC0-222B-65CF-FA58F6060F36}"/>
                </a:ext>
              </a:extLst>
            </p:cNvPr>
            <p:cNvSpPr/>
            <p:nvPr/>
          </p:nvSpPr>
          <p:spPr>
            <a:xfrm>
              <a:off x="2154175" y="3065450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6" y="0"/>
                  </a:moveTo>
                  <a:lnTo>
                    <a:pt x="1183" y="74"/>
                  </a:lnTo>
                  <a:cubicBezTo>
                    <a:pt x="555" y="74"/>
                    <a:pt x="0" y="592"/>
                    <a:pt x="0" y="1257"/>
                  </a:cubicBezTo>
                  <a:cubicBezTo>
                    <a:pt x="37" y="1886"/>
                    <a:pt x="555" y="2404"/>
                    <a:pt x="1183" y="2404"/>
                  </a:cubicBezTo>
                  <a:lnTo>
                    <a:pt x="8503" y="2367"/>
                  </a:lnTo>
                  <a:lnTo>
                    <a:pt x="8540" y="2367"/>
                  </a:lnTo>
                  <a:cubicBezTo>
                    <a:pt x="9169" y="2330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6" name="Google Shape;4657;p64">
              <a:extLst>
                <a:ext uri="{FF2B5EF4-FFF2-40B4-BE49-F238E27FC236}">
                  <a16:creationId xmlns:a16="http://schemas.microsoft.com/office/drawing/2014/main" id="{37277C19-554C-C62D-C8A3-207BA7CAECA0}"/>
                </a:ext>
              </a:extLst>
            </p:cNvPr>
            <p:cNvSpPr/>
            <p:nvPr/>
          </p:nvSpPr>
          <p:spPr>
            <a:xfrm>
              <a:off x="2146775" y="3058050"/>
              <a:ext cx="256050" cy="75825"/>
            </a:xfrm>
            <a:custGeom>
              <a:avLst/>
              <a:gdLst/>
              <a:ahLst/>
              <a:cxnLst/>
              <a:rect l="l" t="t" r="r" b="b"/>
              <a:pathLst>
                <a:path w="10242" h="3033" extrusionOk="0">
                  <a:moveTo>
                    <a:pt x="8762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6" y="2367"/>
                  </a:cubicBezTo>
                  <a:lnTo>
                    <a:pt x="8762" y="2367"/>
                  </a:lnTo>
                  <a:lnTo>
                    <a:pt x="1479" y="2404"/>
                  </a:lnTo>
                  <a:cubicBezTo>
                    <a:pt x="999" y="2404"/>
                    <a:pt x="629" y="1997"/>
                    <a:pt x="629" y="1553"/>
                  </a:cubicBezTo>
                  <a:lnTo>
                    <a:pt x="629" y="1516"/>
                  </a:lnTo>
                  <a:cubicBezTo>
                    <a:pt x="629" y="1295"/>
                    <a:pt x="703" y="1073"/>
                    <a:pt x="888" y="925"/>
                  </a:cubicBezTo>
                  <a:cubicBezTo>
                    <a:pt x="1036" y="777"/>
                    <a:pt x="1257" y="666"/>
                    <a:pt x="1479" y="666"/>
                  </a:cubicBezTo>
                  <a:lnTo>
                    <a:pt x="8762" y="629"/>
                  </a:lnTo>
                  <a:close/>
                  <a:moveTo>
                    <a:pt x="8762" y="1"/>
                  </a:moveTo>
                  <a:lnTo>
                    <a:pt x="1479" y="38"/>
                  </a:lnTo>
                  <a:cubicBezTo>
                    <a:pt x="666" y="38"/>
                    <a:pt x="0" y="703"/>
                    <a:pt x="0" y="1516"/>
                  </a:cubicBezTo>
                  <a:lnTo>
                    <a:pt x="0" y="1553"/>
                  </a:lnTo>
                  <a:cubicBezTo>
                    <a:pt x="0" y="2367"/>
                    <a:pt x="666" y="3032"/>
                    <a:pt x="1479" y="3032"/>
                  </a:cubicBezTo>
                  <a:lnTo>
                    <a:pt x="8799" y="2958"/>
                  </a:lnTo>
                  <a:lnTo>
                    <a:pt x="8836" y="2958"/>
                  </a:lnTo>
                  <a:cubicBezTo>
                    <a:pt x="9650" y="2921"/>
                    <a:pt x="10241" y="2293"/>
                    <a:pt x="10241" y="1479"/>
                  </a:cubicBezTo>
                  <a:cubicBezTo>
                    <a:pt x="10241" y="666"/>
                    <a:pt x="9576" y="1"/>
                    <a:pt x="8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7" name="Google Shape;4658;p64">
              <a:extLst>
                <a:ext uri="{FF2B5EF4-FFF2-40B4-BE49-F238E27FC236}">
                  <a16:creationId xmlns:a16="http://schemas.microsoft.com/office/drawing/2014/main" id="{11A29126-C94B-C365-069B-C4E32BC9385A}"/>
                </a:ext>
              </a:extLst>
            </p:cNvPr>
            <p:cNvSpPr/>
            <p:nvPr/>
          </p:nvSpPr>
          <p:spPr>
            <a:xfrm>
              <a:off x="6411325" y="2750350"/>
              <a:ext cx="307800" cy="342775"/>
            </a:xfrm>
            <a:custGeom>
              <a:avLst/>
              <a:gdLst/>
              <a:ahLst/>
              <a:cxnLst/>
              <a:rect l="l" t="t" r="r" b="b"/>
              <a:pathLst>
                <a:path w="12312" h="13711" extrusionOk="0">
                  <a:moveTo>
                    <a:pt x="7907" y="0"/>
                  </a:moveTo>
                  <a:cubicBezTo>
                    <a:pt x="5765" y="0"/>
                    <a:pt x="3291" y="1801"/>
                    <a:pt x="1849" y="4656"/>
                  </a:cubicBezTo>
                  <a:cubicBezTo>
                    <a:pt x="1" y="8242"/>
                    <a:pt x="481" y="12124"/>
                    <a:pt x="2884" y="13344"/>
                  </a:cubicBezTo>
                  <a:cubicBezTo>
                    <a:pt x="3367" y="13593"/>
                    <a:pt x="3894" y="13711"/>
                    <a:pt x="4443" y="13711"/>
                  </a:cubicBezTo>
                  <a:cubicBezTo>
                    <a:pt x="6585" y="13711"/>
                    <a:pt x="9058" y="11910"/>
                    <a:pt x="10500" y="9055"/>
                  </a:cubicBezTo>
                  <a:cubicBezTo>
                    <a:pt x="12312" y="5469"/>
                    <a:pt x="11868" y="1587"/>
                    <a:pt x="9465" y="367"/>
                  </a:cubicBezTo>
                  <a:cubicBezTo>
                    <a:pt x="8983" y="118"/>
                    <a:pt x="8456" y="0"/>
                    <a:pt x="79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8" name="Google Shape;4659;p64">
              <a:extLst>
                <a:ext uri="{FF2B5EF4-FFF2-40B4-BE49-F238E27FC236}">
                  <a16:creationId xmlns:a16="http://schemas.microsoft.com/office/drawing/2014/main" id="{21694EB4-0ECC-2542-EBB8-A4D9B445F9D9}"/>
                </a:ext>
              </a:extLst>
            </p:cNvPr>
            <p:cNvSpPr/>
            <p:nvPr/>
          </p:nvSpPr>
          <p:spPr>
            <a:xfrm>
              <a:off x="6421500" y="2742875"/>
              <a:ext cx="288400" cy="358650"/>
            </a:xfrm>
            <a:custGeom>
              <a:avLst/>
              <a:gdLst/>
              <a:ahLst/>
              <a:cxnLst/>
              <a:rect l="l" t="t" r="r" b="b"/>
              <a:pathLst>
                <a:path w="11536" h="14346" extrusionOk="0">
                  <a:moveTo>
                    <a:pt x="7505" y="592"/>
                  </a:moveTo>
                  <a:cubicBezTo>
                    <a:pt x="8023" y="592"/>
                    <a:pt x="8467" y="703"/>
                    <a:pt x="8910" y="925"/>
                  </a:cubicBezTo>
                  <a:cubicBezTo>
                    <a:pt x="9576" y="1258"/>
                    <a:pt x="10056" y="1775"/>
                    <a:pt x="10389" y="2478"/>
                  </a:cubicBezTo>
                  <a:cubicBezTo>
                    <a:pt x="10722" y="3180"/>
                    <a:pt x="10907" y="4030"/>
                    <a:pt x="10907" y="4992"/>
                  </a:cubicBezTo>
                  <a:cubicBezTo>
                    <a:pt x="10907" y="6286"/>
                    <a:pt x="10537" y="7764"/>
                    <a:pt x="9835" y="9206"/>
                  </a:cubicBezTo>
                  <a:cubicBezTo>
                    <a:pt x="8393" y="12016"/>
                    <a:pt x="5990" y="13717"/>
                    <a:pt x="4030" y="13717"/>
                  </a:cubicBezTo>
                  <a:cubicBezTo>
                    <a:pt x="3513" y="13717"/>
                    <a:pt x="3032" y="13606"/>
                    <a:pt x="2588" y="13384"/>
                  </a:cubicBezTo>
                  <a:cubicBezTo>
                    <a:pt x="1960" y="13051"/>
                    <a:pt x="1479" y="12534"/>
                    <a:pt x="1147" y="11831"/>
                  </a:cubicBezTo>
                  <a:cubicBezTo>
                    <a:pt x="814" y="11129"/>
                    <a:pt x="629" y="10278"/>
                    <a:pt x="629" y="9354"/>
                  </a:cubicBezTo>
                  <a:cubicBezTo>
                    <a:pt x="629" y="8023"/>
                    <a:pt x="962" y="6544"/>
                    <a:pt x="1701" y="5103"/>
                  </a:cubicBezTo>
                  <a:cubicBezTo>
                    <a:pt x="3106" y="2293"/>
                    <a:pt x="5509" y="592"/>
                    <a:pt x="7505" y="592"/>
                  </a:cubicBezTo>
                  <a:close/>
                  <a:moveTo>
                    <a:pt x="7505" y="1"/>
                  </a:moveTo>
                  <a:cubicBezTo>
                    <a:pt x="5176" y="1"/>
                    <a:pt x="2662" y="1886"/>
                    <a:pt x="1147" y="4807"/>
                  </a:cubicBezTo>
                  <a:cubicBezTo>
                    <a:pt x="370" y="6323"/>
                    <a:pt x="0" y="7912"/>
                    <a:pt x="0" y="9354"/>
                  </a:cubicBezTo>
                  <a:cubicBezTo>
                    <a:pt x="0" y="10352"/>
                    <a:pt x="185" y="11314"/>
                    <a:pt x="592" y="12090"/>
                  </a:cubicBezTo>
                  <a:cubicBezTo>
                    <a:pt x="962" y="12903"/>
                    <a:pt x="1553" y="13532"/>
                    <a:pt x="2330" y="13939"/>
                  </a:cubicBezTo>
                  <a:cubicBezTo>
                    <a:pt x="2847" y="14197"/>
                    <a:pt x="3439" y="14345"/>
                    <a:pt x="4030" y="14345"/>
                  </a:cubicBezTo>
                  <a:cubicBezTo>
                    <a:pt x="6359" y="14308"/>
                    <a:pt x="8873" y="12423"/>
                    <a:pt x="10352" y="9502"/>
                  </a:cubicBezTo>
                  <a:cubicBezTo>
                    <a:pt x="11129" y="7986"/>
                    <a:pt x="11535" y="6397"/>
                    <a:pt x="11535" y="4992"/>
                  </a:cubicBezTo>
                  <a:cubicBezTo>
                    <a:pt x="11535" y="3957"/>
                    <a:pt x="11313" y="2995"/>
                    <a:pt x="10944" y="2219"/>
                  </a:cubicBezTo>
                  <a:cubicBezTo>
                    <a:pt x="10574" y="1406"/>
                    <a:pt x="9982" y="777"/>
                    <a:pt x="9206" y="370"/>
                  </a:cubicBezTo>
                  <a:cubicBezTo>
                    <a:pt x="8689" y="112"/>
                    <a:pt x="8097" y="1"/>
                    <a:pt x="7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9" name="Google Shape;4660;p64">
              <a:extLst>
                <a:ext uri="{FF2B5EF4-FFF2-40B4-BE49-F238E27FC236}">
                  <a16:creationId xmlns:a16="http://schemas.microsoft.com/office/drawing/2014/main" id="{4DBDC6BC-F201-1CE6-3867-2109A1A89C3C}"/>
                </a:ext>
              </a:extLst>
            </p:cNvPr>
            <p:cNvSpPr/>
            <p:nvPr/>
          </p:nvSpPr>
          <p:spPr>
            <a:xfrm>
              <a:off x="6367900" y="2718725"/>
              <a:ext cx="380800" cy="356000"/>
            </a:xfrm>
            <a:custGeom>
              <a:avLst/>
              <a:gdLst/>
              <a:ahLst/>
              <a:cxnLst/>
              <a:rect l="l" t="t" r="r" b="b"/>
              <a:pathLst>
                <a:path w="15232" h="14240" extrusionOk="0">
                  <a:moveTo>
                    <a:pt x="13049" y="0"/>
                  </a:moveTo>
                  <a:cubicBezTo>
                    <a:pt x="12563" y="0"/>
                    <a:pt x="12075" y="185"/>
                    <a:pt x="11683" y="560"/>
                  </a:cubicBezTo>
                  <a:lnTo>
                    <a:pt x="850" y="10838"/>
                  </a:lnTo>
                  <a:cubicBezTo>
                    <a:pt x="37" y="11577"/>
                    <a:pt x="0" y="12834"/>
                    <a:pt x="777" y="13611"/>
                  </a:cubicBezTo>
                  <a:cubicBezTo>
                    <a:pt x="1146" y="14017"/>
                    <a:pt x="1664" y="14239"/>
                    <a:pt x="2181" y="14239"/>
                  </a:cubicBezTo>
                  <a:cubicBezTo>
                    <a:pt x="2662" y="14239"/>
                    <a:pt x="3180" y="14054"/>
                    <a:pt x="3549" y="13685"/>
                  </a:cubicBezTo>
                  <a:lnTo>
                    <a:pt x="14419" y="3407"/>
                  </a:lnTo>
                  <a:cubicBezTo>
                    <a:pt x="15195" y="2667"/>
                    <a:pt x="15232" y="1410"/>
                    <a:pt x="14493" y="634"/>
                  </a:cubicBezTo>
                  <a:cubicBezTo>
                    <a:pt x="14091" y="213"/>
                    <a:pt x="13570" y="0"/>
                    <a:pt x="13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0" name="Google Shape;4661;p64">
              <a:extLst>
                <a:ext uri="{FF2B5EF4-FFF2-40B4-BE49-F238E27FC236}">
                  <a16:creationId xmlns:a16="http://schemas.microsoft.com/office/drawing/2014/main" id="{7B68A10D-CB27-06A3-97EA-DC30CFC687DC}"/>
                </a:ext>
              </a:extLst>
            </p:cNvPr>
            <p:cNvSpPr/>
            <p:nvPr/>
          </p:nvSpPr>
          <p:spPr>
            <a:xfrm>
              <a:off x="6007425" y="2810625"/>
              <a:ext cx="244025" cy="272225"/>
            </a:xfrm>
            <a:custGeom>
              <a:avLst/>
              <a:gdLst/>
              <a:ahLst/>
              <a:cxnLst/>
              <a:rect l="l" t="t" r="r" b="b"/>
              <a:pathLst>
                <a:path w="9761" h="10889" extrusionOk="0">
                  <a:moveTo>
                    <a:pt x="6283" y="0"/>
                  </a:moveTo>
                  <a:cubicBezTo>
                    <a:pt x="4573" y="0"/>
                    <a:pt x="2595" y="1449"/>
                    <a:pt x="1442" y="3724"/>
                  </a:cubicBezTo>
                  <a:cubicBezTo>
                    <a:pt x="1" y="6533"/>
                    <a:pt x="370" y="9639"/>
                    <a:pt x="2256" y="10600"/>
                  </a:cubicBezTo>
                  <a:cubicBezTo>
                    <a:pt x="2647" y="10796"/>
                    <a:pt x="3071" y="10889"/>
                    <a:pt x="3510" y="10889"/>
                  </a:cubicBezTo>
                  <a:cubicBezTo>
                    <a:pt x="5225" y="10889"/>
                    <a:pt x="7171" y="9466"/>
                    <a:pt x="8319" y="7199"/>
                  </a:cubicBezTo>
                  <a:cubicBezTo>
                    <a:pt x="9761" y="4352"/>
                    <a:pt x="9391" y="1247"/>
                    <a:pt x="7506" y="285"/>
                  </a:cubicBezTo>
                  <a:cubicBezTo>
                    <a:pt x="7127" y="92"/>
                    <a:pt x="6713" y="0"/>
                    <a:pt x="62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1" name="Google Shape;4662;p64">
              <a:extLst>
                <a:ext uri="{FF2B5EF4-FFF2-40B4-BE49-F238E27FC236}">
                  <a16:creationId xmlns:a16="http://schemas.microsoft.com/office/drawing/2014/main" id="{AA9D3132-0B21-7E0A-C8F1-5E26A4AEC196}"/>
                </a:ext>
              </a:extLst>
            </p:cNvPr>
            <p:cNvSpPr/>
            <p:nvPr/>
          </p:nvSpPr>
          <p:spPr>
            <a:xfrm>
              <a:off x="6013900" y="2802950"/>
              <a:ext cx="231100" cy="287475"/>
            </a:xfrm>
            <a:custGeom>
              <a:avLst/>
              <a:gdLst/>
              <a:ahLst/>
              <a:cxnLst/>
              <a:rect l="l" t="t" r="r" b="b"/>
              <a:pathLst>
                <a:path w="9244" h="11499" extrusionOk="0">
                  <a:moveTo>
                    <a:pt x="5990" y="629"/>
                  </a:moveTo>
                  <a:cubicBezTo>
                    <a:pt x="6396" y="629"/>
                    <a:pt x="6766" y="703"/>
                    <a:pt x="7099" y="888"/>
                  </a:cubicBezTo>
                  <a:cubicBezTo>
                    <a:pt x="7579" y="1147"/>
                    <a:pt x="7986" y="1554"/>
                    <a:pt x="8245" y="2071"/>
                  </a:cubicBezTo>
                  <a:cubicBezTo>
                    <a:pt x="8504" y="2626"/>
                    <a:pt x="8652" y="3291"/>
                    <a:pt x="8652" y="4031"/>
                  </a:cubicBezTo>
                  <a:cubicBezTo>
                    <a:pt x="8652" y="5066"/>
                    <a:pt x="8356" y="6249"/>
                    <a:pt x="7801" y="7358"/>
                  </a:cubicBezTo>
                  <a:cubicBezTo>
                    <a:pt x="6692" y="9539"/>
                    <a:pt x="4770" y="10907"/>
                    <a:pt x="3254" y="10907"/>
                  </a:cubicBezTo>
                  <a:cubicBezTo>
                    <a:pt x="2847" y="10870"/>
                    <a:pt x="2477" y="10796"/>
                    <a:pt x="2145" y="10648"/>
                  </a:cubicBezTo>
                  <a:cubicBezTo>
                    <a:pt x="1664" y="10390"/>
                    <a:pt x="1294" y="9983"/>
                    <a:pt x="1036" y="9428"/>
                  </a:cubicBezTo>
                  <a:cubicBezTo>
                    <a:pt x="740" y="8911"/>
                    <a:pt x="629" y="8245"/>
                    <a:pt x="629" y="7506"/>
                  </a:cubicBezTo>
                  <a:cubicBezTo>
                    <a:pt x="629" y="6471"/>
                    <a:pt x="888" y="5288"/>
                    <a:pt x="1479" y="4141"/>
                  </a:cubicBezTo>
                  <a:cubicBezTo>
                    <a:pt x="2034" y="3069"/>
                    <a:pt x="2773" y="2182"/>
                    <a:pt x="3587" y="1554"/>
                  </a:cubicBezTo>
                  <a:cubicBezTo>
                    <a:pt x="4363" y="962"/>
                    <a:pt x="5250" y="629"/>
                    <a:pt x="5990" y="629"/>
                  </a:cubicBezTo>
                  <a:close/>
                  <a:moveTo>
                    <a:pt x="5990" y="1"/>
                  </a:moveTo>
                  <a:cubicBezTo>
                    <a:pt x="4141" y="38"/>
                    <a:pt x="2108" y="1517"/>
                    <a:pt x="925" y="3883"/>
                  </a:cubicBezTo>
                  <a:cubicBezTo>
                    <a:pt x="296" y="5103"/>
                    <a:pt x="0" y="6360"/>
                    <a:pt x="0" y="7506"/>
                  </a:cubicBezTo>
                  <a:cubicBezTo>
                    <a:pt x="0" y="8319"/>
                    <a:pt x="148" y="9059"/>
                    <a:pt x="481" y="9687"/>
                  </a:cubicBezTo>
                  <a:cubicBezTo>
                    <a:pt x="777" y="10353"/>
                    <a:pt x="1257" y="10870"/>
                    <a:pt x="1886" y="11166"/>
                  </a:cubicBezTo>
                  <a:cubicBezTo>
                    <a:pt x="2293" y="11388"/>
                    <a:pt x="2773" y="11499"/>
                    <a:pt x="3254" y="11499"/>
                  </a:cubicBezTo>
                  <a:cubicBezTo>
                    <a:pt x="5139" y="11499"/>
                    <a:pt x="7136" y="9983"/>
                    <a:pt x="8319" y="7654"/>
                  </a:cubicBezTo>
                  <a:cubicBezTo>
                    <a:pt x="8947" y="6434"/>
                    <a:pt x="9243" y="5177"/>
                    <a:pt x="9243" y="4031"/>
                  </a:cubicBezTo>
                  <a:cubicBezTo>
                    <a:pt x="9243" y="3217"/>
                    <a:pt x="9095" y="2441"/>
                    <a:pt x="8799" y="1812"/>
                  </a:cubicBezTo>
                  <a:cubicBezTo>
                    <a:pt x="8467" y="1184"/>
                    <a:pt x="8023" y="666"/>
                    <a:pt x="7395" y="333"/>
                  </a:cubicBezTo>
                  <a:cubicBezTo>
                    <a:pt x="6951" y="112"/>
                    <a:pt x="6470" y="1"/>
                    <a:pt x="5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2" name="Google Shape;4663;p64">
              <a:extLst>
                <a:ext uri="{FF2B5EF4-FFF2-40B4-BE49-F238E27FC236}">
                  <a16:creationId xmlns:a16="http://schemas.microsoft.com/office/drawing/2014/main" id="{6CA1D2B4-DB21-6AB6-CD32-C86F4AF505C3}"/>
                </a:ext>
              </a:extLst>
            </p:cNvPr>
            <p:cNvSpPr/>
            <p:nvPr/>
          </p:nvSpPr>
          <p:spPr>
            <a:xfrm>
              <a:off x="5994500" y="2772900"/>
              <a:ext cx="258800" cy="320975"/>
            </a:xfrm>
            <a:custGeom>
              <a:avLst/>
              <a:gdLst/>
              <a:ahLst/>
              <a:cxnLst/>
              <a:rect l="l" t="t" r="r" b="b"/>
              <a:pathLst>
                <a:path w="10352" h="12839" extrusionOk="0">
                  <a:moveTo>
                    <a:pt x="8574" y="1"/>
                  </a:moveTo>
                  <a:cubicBezTo>
                    <a:pt x="8085" y="1"/>
                    <a:pt x="7601" y="232"/>
                    <a:pt x="7283" y="685"/>
                  </a:cubicBezTo>
                  <a:lnTo>
                    <a:pt x="481" y="10371"/>
                  </a:lnTo>
                  <a:cubicBezTo>
                    <a:pt x="0" y="11074"/>
                    <a:pt x="185" y="12072"/>
                    <a:pt x="887" y="12553"/>
                  </a:cubicBezTo>
                  <a:cubicBezTo>
                    <a:pt x="1167" y="12749"/>
                    <a:pt x="1490" y="12839"/>
                    <a:pt x="1806" y="12839"/>
                  </a:cubicBezTo>
                  <a:cubicBezTo>
                    <a:pt x="1908" y="12839"/>
                    <a:pt x="2009" y="12829"/>
                    <a:pt x="2107" y="12812"/>
                  </a:cubicBezTo>
                  <a:cubicBezTo>
                    <a:pt x="2477" y="12738"/>
                    <a:pt x="2810" y="12516"/>
                    <a:pt x="3069" y="12183"/>
                  </a:cubicBezTo>
                  <a:lnTo>
                    <a:pt x="9871" y="2460"/>
                  </a:lnTo>
                  <a:cubicBezTo>
                    <a:pt x="10352" y="1757"/>
                    <a:pt x="10167" y="796"/>
                    <a:pt x="9464" y="278"/>
                  </a:cubicBezTo>
                  <a:cubicBezTo>
                    <a:pt x="9193" y="93"/>
                    <a:pt x="8882" y="1"/>
                    <a:pt x="8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3" name="Google Shape;4664;p64">
              <a:extLst>
                <a:ext uri="{FF2B5EF4-FFF2-40B4-BE49-F238E27FC236}">
                  <a16:creationId xmlns:a16="http://schemas.microsoft.com/office/drawing/2014/main" id="{05988273-6A20-707A-8791-7BBFD629A6FB}"/>
                </a:ext>
              </a:extLst>
            </p:cNvPr>
            <p:cNvSpPr/>
            <p:nvPr/>
          </p:nvSpPr>
          <p:spPr>
            <a:xfrm>
              <a:off x="5838275" y="3220725"/>
              <a:ext cx="467725" cy="561975"/>
            </a:xfrm>
            <a:custGeom>
              <a:avLst/>
              <a:gdLst/>
              <a:ahLst/>
              <a:cxnLst/>
              <a:rect l="l" t="t" r="r" b="b"/>
              <a:pathLst>
                <a:path w="18709" h="22479" extrusionOk="0">
                  <a:moveTo>
                    <a:pt x="8467" y="0"/>
                  </a:moveTo>
                  <a:lnTo>
                    <a:pt x="1" y="18523"/>
                  </a:lnTo>
                  <a:lnTo>
                    <a:pt x="8948" y="22479"/>
                  </a:lnTo>
                  <a:lnTo>
                    <a:pt x="18708" y="555"/>
                  </a:lnTo>
                  <a:lnTo>
                    <a:pt x="84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4" name="Google Shape;4665;p64">
              <a:extLst>
                <a:ext uri="{FF2B5EF4-FFF2-40B4-BE49-F238E27FC236}">
                  <a16:creationId xmlns:a16="http://schemas.microsoft.com/office/drawing/2014/main" id="{DFC558A5-A31F-D47B-8912-6F6F9FF91EF8}"/>
                </a:ext>
              </a:extLst>
            </p:cNvPr>
            <p:cNvSpPr/>
            <p:nvPr/>
          </p:nvSpPr>
          <p:spPr>
            <a:xfrm>
              <a:off x="5829975" y="3213325"/>
              <a:ext cx="484325" cy="577500"/>
            </a:xfrm>
            <a:custGeom>
              <a:avLst/>
              <a:gdLst/>
              <a:ahLst/>
              <a:cxnLst/>
              <a:rect l="l" t="t" r="r" b="b"/>
              <a:pathLst>
                <a:path w="19373" h="23100" extrusionOk="0">
                  <a:moveTo>
                    <a:pt x="9006" y="639"/>
                  </a:moveTo>
                  <a:lnTo>
                    <a:pt x="18596" y="1110"/>
                  </a:lnTo>
                  <a:lnTo>
                    <a:pt x="9132" y="22368"/>
                  </a:lnTo>
                  <a:lnTo>
                    <a:pt x="740" y="18671"/>
                  </a:lnTo>
                  <a:lnTo>
                    <a:pt x="9006" y="639"/>
                  </a:lnTo>
                  <a:close/>
                  <a:moveTo>
                    <a:pt x="8836" y="1"/>
                  </a:moveTo>
                  <a:cubicBezTo>
                    <a:pt x="8688" y="1"/>
                    <a:pt x="8577" y="75"/>
                    <a:pt x="8540" y="186"/>
                  </a:cubicBezTo>
                  <a:lnTo>
                    <a:pt x="37" y="18708"/>
                  </a:lnTo>
                  <a:cubicBezTo>
                    <a:pt x="0" y="18782"/>
                    <a:pt x="0" y="18856"/>
                    <a:pt x="37" y="18930"/>
                  </a:cubicBezTo>
                  <a:cubicBezTo>
                    <a:pt x="74" y="19004"/>
                    <a:pt x="111" y="19078"/>
                    <a:pt x="222" y="19115"/>
                  </a:cubicBezTo>
                  <a:lnTo>
                    <a:pt x="9169" y="23070"/>
                  </a:lnTo>
                  <a:cubicBezTo>
                    <a:pt x="9209" y="23090"/>
                    <a:pt x="9251" y="23099"/>
                    <a:pt x="9293" y="23099"/>
                  </a:cubicBezTo>
                  <a:cubicBezTo>
                    <a:pt x="9408" y="23099"/>
                    <a:pt x="9521" y="23031"/>
                    <a:pt x="9576" y="22923"/>
                  </a:cubicBezTo>
                  <a:lnTo>
                    <a:pt x="19336" y="962"/>
                  </a:lnTo>
                  <a:cubicBezTo>
                    <a:pt x="19373" y="851"/>
                    <a:pt x="19373" y="777"/>
                    <a:pt x="19336" y="666"/>
                  </a:cubicBezTo>
                  <a:cubicBezTo>
                    <a:pt x="19262" y="592"/>
                    <a:pt x="19188" y="518"/>
                    <a:pt x="19077" y="518"/>
                  </a:cubicBezTo>
                  <a:lnTo>
                    <a:pt x="8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5" name="Google Shape;4666;p64">
              <a:extLst>
                <a:ext uri="{FF2B5EF4-FFF2-40B4-BE49-F238E27FC236}">
                  <a16:creationId xmlns:a16="http://schemas.microsoft.com/office/drawing/2014/main" id="{4DBA62D7-41E1-3311-9C85-FA7AD5B9AE5E}"/>
                </a:ext>
              </a:extLst>
            </p:cNvPr>
            <p:cNvSpPr/>
            <p:nvPr/>
          </p:nvSpPr>
          <p:spPr>
            <a:xfrm>
              <a:off x="6088775" y="3235525"/>
              <a:ext cx="500975" cy="665475"/>
            </a:xfrm>
            <a:custGeom>
              <a:avLst/>
              <a:gdLst/>
              <a:ahLst/>
              <a:cxnLst/>
              <a:rect l="l" t="t" r="r" b="b"/>
              <a:pathLst>
                <a:path w="20039" h="26619" extrusionOk="0">
                  <a:moveTo>
                    <a:pt x="9945" y="0"/>
                  </a:moveTo>
                  <a:lnTo>
                    <a:pt x="0" y="22367"/>
                  </a:lnTo>
                  <a:lnTo>
                    <a:pt x="9575" y="26619"/>
                  </a:lnTo>
                  <a:lnTo>
                    <a:pt x="20038" y="518"/>
                  </a:lnTo>
                  <a:lnTo>
                    <a:pt x="9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6" name="Google Shape;4667;p64">
              <a:extLst>
                <a:ext uri="{FF2B5EF4-FFF2-40B4-BE49-F238E27FC236}">
                  <a16:creationId xmlns:a16="http://schemas.microsoft.com/office/drawing/2014/main" id="{AA7D3746-B80A-FD9E-5082-797D70EE808B}"/>
                </a:ext>
              </a:extLst>
            </p:cNvPr>
            <p:cNvSpPr/>
            <p:nvPr/>
          </p:nvSpPr>
          <p:spPr>
            <a:xfrm>
              <a:off x="6081375" y="3228125"/>
              <a:ext cx="516675" cy="680050"/>
            </a:xfrm>
            <a:custGeom>
              <a:avLst/>
              <a:gdLst/>
              <a:ahLst/>
              <a:cxnLst/>
              <a:rect l="l" t="t" r="r" b="b"/>
              <a:pathLst>
                <a:path w="20667" h="27202" extrusionOk="0">
                  <a:moveTo>
                    <a:pt x="10450" y="639"/>
                  </a:moveTo>
                  <a:lnTo>
                    <a:pt x="19890" y="1109"/>
                  </a:lnTo>
                  <a:lnTo>
                    <a:pt x="9687" y="26471"/>
                  </a:lnTo>
                  <a:lnTo>
                    <a:pt x="740" y="22515"/>
                  </a:lnTo>
                  <a:lnTo>
                    <a:pt x="10450" y="639"/>
                  </a:lnTo>
                  <a:close/>
                  <a:moveTo>
                    <a:pt x="10278" y="0"/>
                  </a:moveTo>
                  <a:cubicBezTo>
                    <a:pt x="10130" y="0"/>
                    <a:pt x="10019" y="74"/>
                    <a:pt x="9982" y="185"/>
                  </a:cubicBezTo>
                  <a:lnTo>
                    <a:pt x="37" y="22552"/>
                  </a:lnTo>
                  <a:cubicBezTo>
                    <a:pt x="0" y="22626"/>
                    <a:pt x="0" y="22700"/>
                    <a:pt x="37" y="22774"/>
                  </a:cubicBezTo>
                  <a:cubicBezTo>
                    <a:pt x="74" y="22848"/>
                    <a:pt x="111" y="22922"/>
                    <a:pt x="185" y="22959"/>
                  </a:cubicBezTo>
                  <a:lnTo>
                    <a:pt x="9724" y="27174"/>
                  </a:lnTo>
                  <a:cubicBezTo>
                    <a:pt x="9779" y="27192"/>
                    <a:pt x="9825" y="27201"/>
                    <a:pt x="9867" y="27201"/>
                  </a:cubicBezTo>
                  <a:cubicBezTo>
                    <a:pt x="9908" y="27201"/>
                    <a:pt x="9945" y="27192"/>
                    <a:pt x="9982" y="27174"/>
                  </a:cubicBezTo>
                  <a:cubicBezTo>
                    <a:pt x="10056" y="27137"/>
                    <a:pt x="10130" y="27100"/>
                    <a:pt x="10167" y="27026"/>
                  </a:cubicBezTo>
                  <a:lnTo>
                    <a:pt x="20630" y="925"/>
                  </a:lnTo>
                  <a:cubicBezTo>
                    <a:pt x="20667" y="851"/>
                    <a:pt x="20667" y="740"/>
                    <a:pt x="20593" y="666"/>
                  </a:cubicBezTo>
                  <a:cubicBezTo>
                    <a:pt x="20556" y="592"/>
                    <a:pt x="20445" y="518"/>
                    <a:pt x="20371" y="518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7" name="Google Shape;4668;p64">
              <a:extLst>
                <a:ext uri="{FF2B5EF4-FFF2-40B4-BE49-F238E27FC236}">
                  <a16:creationId xmlns:a16="http://schemas.microsoft.com/office/drawing/2014/main" id="{0CF8CD37-B780-569C-44DF-47B10A368BA8}"/>
                </a:ext>
              </a:extLst>
            </p:cNvPr>
            <p:cNvSpPr/>
            <p:nvPr/>
          </p:nvSpPr>
          <p:spPr>
            <a:xfrm>
              <a:off x="5663600" y="3210550"/>
              <a:ext cx="354950" cy="461250"/>
            </a:xfrm>
            <a:custGeom>
              <a:avLst/>
              <a:gdLst/>
              <a:ahLst/>
              <a:cxnLst/>
              <a:rect l="l" t="t" r="r" b="b"/>
              <a:pathLst>
                <a:path w="14198" h="18450" extrusionOk="0">
                  <a:moveTo>
                    <a:pt x="7136" y="1"/>
                  </a:moveTo>
                  <a:lnTo>
                    <a:pt x="1" y="15824"/>
                  </a:lnTo>
                  <a:lnTo>
                    <a:pt x="5916" y="18449"/>
                  </a:lnTo>
                  <a:lnTo>
                    <a:pt x="14197" y="371"/>
                  </a:lnTo>
                  <a:lnTo>
                    <a:pt x="7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8" name="Google Shape;4669;p64">
              <a:extLst>
                <a:ext uri="{FF2B5EF4-FFF2-40B4-BE49-F238E27FC236}">
                  <a16:creationId xmlns:a16="http://schemas.microsoft.com/office/drawing/2014/main" id="{347773FF-F3F5-7C1B-AA89-68C4CA948445}"/>
                </a:ext>
              </a:extLst>
            </p:cNvPr>
            <p:cNvSpPr/>
            <p:nvPr/>
          </p:nvSpPr>
          <p:spPr>
            <a:xfrm>
              <a:off x="5655275" y="3202250"/>
              <a:ext cx="371575" cy="477650"/>
            </a:xfrm>
            <a:custGeom>
              <a:avLst/>
              <a:gdLst/>
              <a:ahLst/>
              <a:cxnLst/>
              <a:rect l="l" t="t" r="r" b="b"/>
              <a:pathLst>
                <a:path w="14863" h="19106" extrusionOk="0">
                  <a:moveTo>
                    <a:pt x="7691" y="629"/>
                  </a:moveTo>
                  <a:lnTo>
                    <a:pt x="14079" y="974"/>
                  </a:lnTo>
                  <a:lnTo>
                    <a:pt x="14079" y="974"/>
                  </a:lnTo>
                  <a:lnTo>
                    <a:pt x="6101" y="18375"/>
                  </a:lnTo>
                  <a:lnTo>
                    <a:pt x="740" y="16008"/>
                  </a:lnTo>
                  <a:lnTo>
                    <a:pt x="7691" y="629"/>
                  </a:lnTo>
                  <a:close/>
                  <a:moveTo>
                    <a:pt x="7506" y="0"/>
                  </a:moveTo>
                  <a:cubicBezTo>
                    <a:pt x="7358" y="0"/>
                    <a:pt x="7247" y="74"/>
                    <a:pt x="7210" y="185"/>
                  </a:cubicBezTo>
                  <a:lnTo>
                    <a:pt x="38" y="16045"/>
                  </a:lnTo>
                  <a:cubicBezTo>
                    <a:pt x="1" y="16119"/>
                    <a:pt x="1" y="16193"/>
                    <a:pt x="38" y="16267"/>
                  </a:cubicBezTo>
                  <a:cubicBezTo>
                    <a:pt x="75" y="16378"/>
                    <a:pt x="112" y="16415"/>
                    <a:pt x="186" y="16452"/>
                  </a:cubicBezTo>
                  <a:lnTo>
                    <a:pt x="6101" y="19077"/>
                  </a:lnTo>
                  <a:cubicBezTo>
                    <a:pt x="6150" y="19097"/>
                    <a:pt x="6200" y="19106"/>
                    <a:pt x="6247" y="19106"/>
                  </a:cubicBezTo>
                  <a:cubicBezTo>
                    <a:pt x="6374" y="19106"/>
                    <a:pt x="6481" y="19037"/>
                    <a:pt x="6508" y="18929"/>
                  </a:cubicBezTo>
                  <a:lnTo>
                    <a:pt x="14826" y="813"/>
                  </a:lnTo>
                  <a:cubicBezTo>
                    <a:pt x="14863" y="739"/>
                    <a:pt x="14863" y="629"/>
                    <a:pt x="14789" y="518"/>
                  </a:cubicBezTo>
                  <a:cubicBezTo>
                    <a:pt x="14752" y="444"/>
                    <a:pt x="14641" y="370"/>
                    <a:pt x="14567" y="370"/>
                  </a:cubicBezTo>
                  <a:lnTo>
                    <a:pt x="7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9" name="Google Shape;4670;p64">
              <a:extLst>
                <a:ext uri="{FF2B5EF4-FFF2-40B4-BE49-F238E27FC236}">
                  <a16:creationId xmlns:a16="http://schemas.microsoft.com/office/drawing/2014/main" id="{DA1BCF51-ECB5-3C6F-955C-9DEC403B14CB}"/>
                </a:ext>
              </a:extLst>
            </p:cNvPr>
            <p:cNvSpPr/>
            <p:nvPr/>
          </p:nvSpPr>
          <p:spPr>
            <a:xfrm>
              <a:off x="1289975" y="3512800"/>
              <a:ext cx="232025" cy="192275"/>
            </a:xfrm>
            <a:custGeom>
              <a:avLst/>
              <a:gdLst/>
              <a:ahLst/>
              <a:cxnLst/>
              <a:rect l="l" t="t" r="r" b="b"/>
              <a:pathLst>
                <a:path w="9281" h="7691" extrusionOk="0">
                  <a:moveTo>
                    <a:pt x="7136" y="0"/>
                  </a:moveTo>
                  <a:lnTo>
                    <a:pt x="1" y="1775"/>
                  </a:lnTo>
                  <a:lnTo>
                    <a:pt x="2441" y="7690"/>
                  </a:lnTo>
                  <a:lnTo>
                    <a:pt x="9280" y="5065"/>
                  </a:lnTo>
                  <a:lnTo>
                    <a:pt x="7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0" name="Google Shape;4671;p64">
              <a:extLst>
                <a:ext uri="{FF2B5EF4-FFF2-40B4-BE49-F238E27FC236}">
                  <a16:creationId xmlns:a16="http://schemas.microsoft.com/office/drawing/2014/main" id="{DA8FCB99-1BFE-979C-D527-852B4C27BCD5}"/>
                </a:ext>
              </a:extLst>
            </p:cNvPr>
            <p:cNvSpPr/>
            <p:nvPr/>
          </p:nvSpPr>
          <p:spPr>
            <a:xfrm>
              <a:off x="1281650" y="3505175"/>
              <a:ext cx="247750" cy="207525"/>
            </a:xfrm>
            <a:custGeom>
              <a:avLst/>
              <a:gdLst/>
              <a:ahLst/>
              <a:cxnLst/>
              <a:rect l="l" t="t" r="r" b="b"/>
              <a:pathLst>
                <a:path w="9910" h="8301" extrusionOk="0">
                  <a:moveTo>
                    <a:pt x="7284" y="675"/>
                  </a:moveTo>
                  <a:lnTo>
                    <a:pt x="9195" y="5192"/>
                  </a:lnTo>
                  <a:lnTo>
                    <a:pt x="9195" y="5192"/>
                  </a:lnTo>
                  <a:lnTo>
                    <a:pt x="2959" y="7588"/>
                  </a:lnTo>
                  <a:lnTo>
                    <a:pt x="740" y="2265"/>
                  </a:lnTo>
                  <a:lnTo>
                    <a:pt x="7284" y="675"/>
                  </a:lnTo>
                  <a:close/>
                  <a:moveTo>
                    <a:pt x="7471" y="0"/>
                  </a:moveTo>
                  <a:cubicBezTo>
                    <a:pt x="7446" y="0"/>
                    <a:pt x="7420" y="3"/>
                    <a:pt x="7395" y="9"/>
                  </a:cubicBezTo>
                  <a:lnTo>
                    <a:pt x="260" y="1784"/>
                  </a:lnTo>
                  <a:cubicBezTo>
                    <a:pt x="186" y="1784"/>
                    <a:pt x="112" y="1858"/>
                    <a:pt x="38" y="1932"/>
                  </a:cubicBezTo>
                  <a:cubicBezTo>
                    <a:pt x="1" y="2006"/>
                    <a:pt x="1" y="2117"/>
                    <a:pt x="38" y="2191"/>
                  </a:cubicBezTo>
                  <a:lnTo>
                    <a:pt x="2478" y="8106"/>
                  </a:lnTo>
                  <a:cubicBezTo>
                    <a:pt x="2539" y="8229"/>
                    <a:pt x="2677" y="8300"/>
                    <a:pt x="2806" y="8300"/>
                  </a:cubicBezTo>
                  <a:cubicBezTo>
                    <a:pt x="2833" y="8300"/>
                    <a:pt x="2859" y="8297"/>
                    <a:pt x="2885" y="8291"/>
                  </a:cubicBezTo>
                  <a:lnTo>
                    <a:pt x="9724" y="5666"/>
                  </a:lnTo>
                  <a:cubicBezTo>
                    <a:pt x="9798" y="5629"/>
                    <a:pt x="9835" y="5555"/>
                    <a:pt x="9872" y="5481"/>
                  </a:cubicBezTo>
                  <a:cubicBezTo>
                    <a:pt x="9909" y="5407"/>
                    <a:pt x="9909" y="5333"/>
                    <a:pt x="9872" y="5259"/>
                  </a:cubicBezTo>
                  <a:lnTo>
                    <a:pt x="7765" y="194"/>
                  </a:lnTo>
                  <a:cubicBezTo>
                    <a:pt x="7704" y="72"/>
                    <a:pt x="7592" y="0"/>
                    <a:pt x="7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1" name="Google Shape;4672;p64">
              <a:extLst>
                <a:ext uri="{FF2B5EF4-FFF2-40B4-BE49-F238E27FC236}">
                  <a16:creationId xmlns:a16="http://schemas.microsoft.com/office/drawing/2014/main" id="{DF22980B-7177-3459-ACB5-77CD7C575E3B}"/>
                </a:ext>
              </a:extLst>
            </p:cNvPr>
            <p:cNvSpPr/>
            <p:nvPr/>
          </p:nvSpPr>
          <p:spPr>
            <a:xfrm>
              <a:off x="1197550" y="3311300"/>
              <a:ext cx="243100" cy="176575"/>
            </a:xfrm>
            <a:custGeom>
              <a:avLst/>
              <a:gdLst/>
              <a:ahLst/>
              <a:cxnLst/>
              <a:rect l="l" t="t" r="r" b="b"/>
              <a:pathLst>
                <a:path w="9724" h="7063" extrusionOk="0">
                  <a:moveTo>
                    <a:pt x="7469" y="1"/>
                  </a:moveTo>
                  <a:lnTo>
                    <a:pt x="1" y="888"/>
                  </a:lnTo>
                  <a:lnTo>
                    <a:pt x="2552" y="7062"/>
                  </a:lnTo>
                  <a:lnTo>
                    <a:pt x="9724" y="5398"/>
                  </a:lnTo>
                  <a:lnTo>
                    <a:pt x="74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2" name="Google Shape;4673;p64">
              <a:extLst>
                <a:ext uri="{FF2B5EF4-FFF2-40B4-BE49-F238E27FC236}">
                  <a16:creationId xmlns:a16="http://schemas.microsoft.com/office/drawing/2014/main" id="{DB7EA3F1-9988-ECCA-225B-2CF9CEF79878}"/>
                </a:ext>
              </a:extLst>
            </p:cNvPr>
            <p:cNvSpPr/>
            <p:nvPr/>
          </p:nvSpPr>
          <p:spPr>
            <a:xfrm>
              <a:off x="1190150" y="3302975"/>
              <a:ext cx="258825" cy="192475"/>
            </a:xfrm>
            <a:custGeom>
              <a:avLst/>
              <a:gdLst/>
              <a:ahLst/>
              <a:cxnLst/>
              <a:rect l="l" t="t" r="r" b="b"/>
              <a:pathLst>
                <a:path w="10353" h="7699" extrusionOk="0">
                  <a:moveTo>
                    <a:pt x="7543" y="666"/>
                  </a:moveTo>
                  <a:lnTo>
                    <a:pt x="9613" y="5510"/>
                  </a:lnTo>
                  <a:lnTo>
                    <a:pt x="3041" y="7002"/>
                  </a:lnTo>
                  <a:lnTo>
                    <a:pt x="3041" y="7002"/>
                  </a:lnTo>
                  <a:lnTo>
                    <a:pt x="740" y="1480"/>
                  </a:lnTo>
                  <a:lnTo>
                    <a:pt x="7543" y="666"/>
                  </a:lnTo>
                  <a:close/>
                  <a:moveTo>
                    <a:pt x="7728" y="1"/>
                  </a:moveTo>
                  <a:lnTo>
                    <a:pt x="260" y="925"/>
                  </a:lnTo>
                  <a:cubicBezTo>
                    <a:pt x="186" y="925"/>
                    <a:pt x="75" y="999"/>
                    <a:pt x="38" y="1073"/>
                  </a:cubicBezTo>
                  <a:cubicBezTo>
                    <a:pt x="1" y="1147"/>
                    <a:pt x="1" y="1258"/>
                    <a:pt x="38" y="1332"/>
                  </a:cubicBezTo>
                  <a:lnTo>
                    <a:pt x="2552" y="7506"/>
                  </a:lnTo>
                  <a:cubicBezTo>
                    <a:pt x="2616" y="7602"/>
                    <a:pt x="2735" y="7698"/>
                    <a:pt x="2862" y="7698"/>
                  </a:cubicBezTo>
                  <a:cubicBezTo>
                    <a:pt x="2882" y="7698"/>
                    <a:pt x="2902" y="7696"/>
                    <a:pt x="2922" y="7691"/>
                  </a:cubicBezTo>
                  <a:lnTo>
                    <a:pt x="10094" y="6027"/>
                  </a:lnTo>
                  <a:cubicBezTo>
                    <a:pt x="10168" y="6027"/>
                    <a:pt x="10242" y="5953"/>
                    <a:pt x="10316" y="5879"/>
                  </a:cubicBezTo>
                  <a:cubicBezTo>
                    <a:pt x="10353" y="5805"/>
                    <a:pt x="10353" y="5694"/>
                    <a:pt x="10316" y="5620"/>
                  </a:cubicBezTo>
                  <a:lnTo>
                    <a:pt x="8023" y="186"/>
                  </a:lnTo>
                  <a:cubicBezTo>
                    <a:pt x="7987" y="75"/>
                    <a:pt x="7839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3" name="Google Shape;4674;p64">
              <a:extLst>
                <a:ext uri="{FF2B5EF4-FFF2-40B4-BE49-F238E27FC236}">
                  <a16:creationId xmlns:a16="http://schemas.microsoft.com/office/drawing/2014/main" id="{84A0B969-0749-3B62-BB68-FF00DEB6F29B}"/>
                </a:ext>
              </a:extLst>
            </p:cNvPr>
            <p:cNvSpPr/>
            <p:nvPr/>
          </p:nvSpPr>
          <p:spPr>
            <a:xfrm>
              <a:off x="1413825" y="3288200"/>
              <a:ext cx="203375" cy="151600"/>
            </a:xfrm>
            <a:custGeom>
              <a:avLst/>
              <a:gdLst/>
              <a:ahLst/>
              <a:cxnLst/>
              <a:rect l="l" t="t" r="r" b="b"/>
              <a:pathLst>
                <a:path w="8135" h="6064" extrusionOk="0">
                  <a:moveTo>
                    <a:pt x="6323" y="0"/>
                  </a:moveTo>
                  <a:lnTo>
                    <a:pt x="1" y="777"/>
                  </a:lnTo>
                  <a:lnTo>
                    <a:pt x="2256" y="6064"/>
                  </a:lnTo>
                  <a:lnTo>
                    <a:pt x="8134" y="4733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4" name="Google Shape;4675;p64">
              <a:extLst>
                <a:ext uri="{FF2B5EF4-FFF2-40B4-BE49-F238E27FC236}">
                  <a16:creationId xmlns:a16="http://schemas.microsoft.com/office/drawing/2014/main" id="{D7E5E87E-A85C-F191-147C-A8D8F26B61BA}"/>
                </a:ext>
              </a:extLst>
            </p:cNvPr>
            <p:cNvSpPr/>
            <p:nvPr/>
          </p:nvSpPr>
          <p:spPr>
            <a:xfrm>
              <a:off x="1406425" y="3280575"/>
              <a:ext cx="219100" cy="166850"/>
            </a:xfrm>
            <a:custGeom>
              <a:avLst/>
              <a:gdLst/>
              <a:ahLst/>
              <a:cxnLst/>
              <a:rect l="l" t="t" r="r" b="b"/>
              <a:pathLst>
                <a:path w="8764" h="6674" extrusionOk="0">
                  <a:moveTo>
                    <a:pt x="6397" y="638"/>
                  </a:moveTo>
                  <a:lnTo>
                    <a:pt x="8024" y="4816"/>
                  </a:lnTo>
                  <a:lnTo>
                    <a:pt x="2711" y="6020"/>
                  </a:lnTo>
                  <a:lnTo>
                    <a:pt x="2711" y="6020"/>
                  </a:lnTo>
                  <a:lnTo>
                    <a:pt x="740" y="1341"/>
                  </a:lnTo>
                  <a:lnTo>
                    <a:pt x="6397" y="638"/>
                  </a:lnTo>
                  <a:close/>
                  <a:moveTo>
                    <a:pt x="6641" y="0"/>
                  </a:moveTo>
                  <a:cubicBezTo>
                    <a:pt x="6621" y="0"/>
                    <a:pt x="6601" y="3"/>
                    <a:pt x="6582" y="10"/>
                  </a:cubicBezTo>
                  <a:lnTo>
                    <a:pt x="260" y="749"/>
                  </a:lnTo>
                  <a:cubicBezTo>
                    <a:pt x="186" y="786"/>
                    <a:pt x="75" y="823"/>
                    <a:pt x="38" y="897"/>
                  </a:cubicBezTo>
                  <a:cubicBezTo>
                    <a:pt x="1" y="1008"/>
                    <a:pt x="1" y="1082"/>
                    <a:pt x="38" y="1193"/>
                  </a:cubicBezTo>
                  <a:lnTo>
                    <a:pt x="2256" y="6479"/>
                  </a:lnTo>
                  <a:cubicBezTo>
                    <a:pt x="2287" y="6602"/>
                    <a:pt x="2394" y="6674"/>
                    <a:pt x="2513" y="6674"/>
                  </a:cubicBezTo>
                  <a:cubicBezTo>
                    <a:pt x="2538" y="6674"/>
                    <a:pt x="2564" y="6671"/>
                    <a:pt x="2589" y="6664"/>
                  </a:cubicBezTo>
                  <a:lnTo>
                    <a:pt x="8504" y="5333"/>
                  </a:lnTo>
                  <a:cubicBezTo>
                    <a:pt x="8615" y="5296"/>
                    <a:pt x="8689" y="5259"/>
                    <a:pt x="8726" y="5149"/>
                  </a:cubicBezTo>
                  <a:cubicBezTo>
                    <a:pt x="8763" y="5075"/>
                    <a:pt x="8763" y="5001"/>
                    <a:pt x="8726" y="4927"/>
                  </a:cubicBezTo>
                  <a:lnTo>
                    <a:pt x="6878" y="194"/>
                  </a:lnTo>
                  <a:cubicBezTo>
                    <a:pt x="6847" y="72"/>
                    <a:pt x="6740" y="0"/>
                    <a:pt x="6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5" name="Google Shape;4676;p64">
              <a:extLst>
                <a:ext uri="{FF2B5EF4-FFF2-40B4-BE49-F238E27FC236}">
                  <a16:creationId xmlns:a16="http://schemas.microsoft.com/office/drawing/2014/main" id="{4FCBFA55-1258-3021-5076-79F776E1ECCA}"/>
                </a:ext>
              </a:extLst>
            </p:cNvPr>
            <p:cNvSpPr/>
            <p:nvPr/>
          </p:nvSpPr>
          <p:spPr>
            <a:xfrm>
              <a:off x="1601450" y="3269700"/>
              <a:ext cx="162700" cy="129425"/>
            </a:xfrm>
            <a:custGeom>
              <a:avLst/>
              <a:gdLst/>
              <a:ahLst/>
              <a:cxnLst/>
              <a:rect l="l" t="t" r="r" b="b"/>
              <a:pathLst>
                <a:path w="6508" h="5177" extrusionOk="0">
                  <a:moveTo>
                    <a:pt x="4844" y="1"/>
                  </a:moveTo>
                  <a:lnTo>
                    <a:pt x="1" y="592"/>
                  </a:lnTo>
                  <a:lnTo>
                    <a:pt x="1812" y="5177"/>
                  </a:lnTo>
                  <a:lnTo>
                    <a:pt x="6508" y="4105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6" name="Google Shape;4677;p64">
              <a:extLst>
                <a:ext uri="{FF2B5EF4-FFF2-40B4-BE49-F238E27FC236}">
                  <a16:creationId xmlns:a16="http://schemas.microsoft.com/office/drawing/2014/main" id="{6A364364-A105-0BDF-91D2-A9AD9B9B8F6B}"/>
                </a:ext>
              </a:extLst>
            </p:cNvPr>
            <p:cNvSpPr/>
            <p:nvPr/>
          </p:nvSpPr>
          <p:spPr>
            <a:xfrm>
              <a:off x="1593150" y="3262075"/>
              <a:ext cx="179325" cy="145375"/>
            </a:xfrm>
            <a:custGeom>
              <a:avLst/>
              <a:gdLst/>
              <a:ahLst/>
              <a:cxnLst/>
              <a:rect l="l" t="t" r="r" b="b"/>
              <a:pathLst>
                <a:path w="7173" h="5815" extrusionOk="0">
                  <a:moveTo>
                    <a:pt x="4969" y="632"/>
                  </a:moveTo>
                  <a:lnTo>
                    <a:pt x="6433" y="4188"/>
                  </a:lnTo>
                  <a:lnTo>
                    <a:pt x="2329" y="5149"/>
                  </a:lnTo>
                  <a:lnTo>
                    <a:pt x="776" y="1156"/>
                  </a:lnTo>
                  <a:lnTo>
                    <a:pt x="4969" y="632"/>
                  </a:lnTo>
                  <a:close/>
                  <a:moveTo>
                    <a:pt x="5199" y="1"/>
                  </a:moveTo>
                  <a:cubicBezTo>
                    <a:pt x="5178" y="1"/>
                    <a:pt x="5158" y="4"/>
                    <a:pt x="5139" y="10"/>
                  </a:cubicBezTo>
                  <a:lnTo>
                    <a:pt x="296" y="602"/>
                  </a:lnTo>
                  <a:cubicBezTo>
                    <a:pt x="222" y="602"/>
                    <a:pt x="111" y="639"/>
                    <a:pt x="74" y="750"/>
                  </a:cubicBezTo>
                  <a:cubicBezTo>
                    <a:pt x="37" y="824"/>
                    <a:pt x="0" y="897"/>
                    <a:pt x="37" y="1008"/>
                  </a:cubicBezTo>
                  <a:lnTo>
                    <a:pt x="1849" y="5593"/>
                  </a:lnTo>
                  <a:cubicBezTo>
                    <a:pt x="1886" y="5741"/>
                    <a:pt x="2033" y="5815"/>
                    <a:pt x="2218" y="5815"/>
                  </a:cubicBezTo>
                  <a:lnTo>
                    <a:pt x="6914" y="4742"/>
                  </a:lnTo>
                  <a:cubicBezTo>
                    <a:pt x="6987" y="4705"/>
                    <a:pt x="7061" y="4632"/>
                    <a:pt x="7135" y="4558"/>
                  </a:cubicBezTo>
                  <a:cubicBezTo>
                    <a:pt x="7172" y="4484"/>
                    <a:pt x="7172" y="4373"/>
                    <a:pt x="7135" y="4299"/>
                  </a:cubicBezTo>
                  <a:lnTo>
                    <a:pt x="5435" y="195"/>
                  </a:lnTo>
                  <a:cubicBezTo>
                    <a:pt x="5404" y="73"/>
                    <a:pt x="5297" y="1"/>
                    <a:pt x="5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7" name="Google Shape;4678;p64">
              <a:extLst>
                <a:ext uri="{FF2B5EF4-FFF2-40B4-BE49-F238E27FC236}">
                  <a16:creationId xmlns:a16="http://schemas.microsoft.com/office/drawing/2014/main" id="{032255EA-D21C-BF03-5E7F-D09EFE28A0B8}"/>
                </a:ext>
              </a:extLst>
            </p:cNvPr>
            <p:cNvSpPr/>
            <p:nvPr/>
          </p:nvSpPr>
          <p:spPr>
            <a:xfrm>
              <a:off x="1497950" y="3470275"/>
              <a:ext cx="185800" cy="158075"/>
            </a:xfrm>
            <a:custGeom>
              <a:avLst/>
              <a:gdLst/>
              <a:ahLst/>
              <a:cxnLst/>
              <a:rect l="l" t="t" r="r" b="b"/>
              <a:pathLst>
                <a:path w="7432" h="6323" extrusionOk="0">
                  <a:moveTo>
                    <a:pt x="5767" y="1"/>
                  </a:moveTo>
                  <a:lnTo>
                    <a:pt x="0" y="1405"/>
                  </a:lnTo>
                  <a:lnTo>
                    <a:pt x="2033" y="6323"/>
                  </a:lnTo>
                  <a:lnTo>
                    <a:pt x="7431" y="4252"/>
                  </a:lnTo>
                  <a:lnTo>
                    <a:pt x="5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8" name="Google Shape;4679;p64">
              <a:extLst>
                <a:ext uri="{FF2B5EF4-FFF2-40B4-BE49-F238E27FC236}">
                  <a16:creationId xmlns:a16="http://schemas.microsoft.com/office/drawing/2014/main" id="{C427E7F6-A495-7B83-8CCB-B05382CB840A}"/>
                </a:ext>
              </a:extLst>
            </p:cNvPr>
            <p:cNvSpPr/>
            <p:nvPr/>
          </p:nvSpPr>
          <p:spPr>
            <a:xfrm>
              <a:off x="1489625" y="3462650"/>
              <a:ext cx="202425" cy="173825"/>
            </a:xfrm>
            <a:custGeom>
              <a:avLst/>
              <a:gdLst/>
              <a:ahLst/>
              <a:cxnLst/>
              <a:rect l="l" t="t" r="r" b="b"/>
              <a:pathLst>
                <a:path w="8097" h="6953" extrusionOk="0">
                  <a:moveTo>
                    <a:pt x="5935" y="660"/>
                  </a:moveTo>
                  <a:lnTo>
                    <a:pt x="7357" y="4372"/>
                  </a:lnTo>
                  <a:lnTo>
                    <a:pt x="2551" y="6258"/>
                  </a:lnTo>
                  <a:lnTo>
                    <a:pt x="740" y="1932"/>
                  </a:lnTo>
                  <a:lnTo>
                    <a:pt x="5935" y="660"/>
                  </a:lnTo>
                  <a:close/>
                  <a:moveTo>
                    <a:pt x="6105" y="0"/>
                  </a:moveTo>
                  <a:cubicBezTo>
                    <a:pt x="6078" y="0"/>
                    <a:pt x="6052" y="3"/>
                    <a:pt x="6027" y="10"/>
                  </a:cubicBezTo>
                  <a:lnTo>
                    <a:pt x="259" y="1415"/>
                  </a:lnTo>
                  <a:cubicBezTo>
                    <a:pt x="148" y="1452"/>
                    <a:pt x="74" y="1489"/>
                    <a:pt x="37" y="1600"/>
                  </a:cubicBezTo>
                  <a:cubicBezTo>
                    <a:pt x="0" y="1674"/>
                    <a:pt x="0" y="1747"/>
                    <a:pt x="37" y="1858"/>
                  </a:cubicBezTo>
                  <a:lnTo>
                    <a:pt x="2108" y="6775"/>
                  </a:lnTo>
                  <a:cubicBezTo>
                    <a:pt x="2135" y="6884"/>
                    <a:pt x="2241" y="6952"/>
                    <a:pt x="2354" y="6952"/>
                  </a:cubicBezTo>
                  <a:cubicBezTo>
                    <a:pt x="2395" y="6952"/>
                    <a:pt x="2438" y="6943"/>
                    <a:pt x="2477" y="6923"/>
                  </a:cubicBezTo>
                  <a:lnTo>
                    <a:pt x="7875" y="4853"/>
                  </a:lnTo>
                  <a:cubicBezTo>
                    <a:pt x="7949" y="4816"/>
                    <a:pt x="8023" y="4779"/>
                    <a:pt x="8060" y="4705"/>
                  </a:cubicBezTo>
                  <a:cubicBezTo>
                    <a:pt x="8097" y="4631"/>
                    <a:pt x="8097" y="4520"/>
                    <a:pt x="8060" y="4446"/>
                  </a:cubicBezTo>
                  <a:lnTo>
                    <a:pt x="6396" y="195"/>
                  </a:lnTo>
                  <a:cubicBezTo>
                    <a:pt x="6366" y="72"/>
                    <a:pt x="6233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9" name="Google Shape;4680;p64">
              <a:extLst>
                <a:ext uri="{FF2B5EF4-FFF2-40B4-BE49-F238E27FC236}">
                  <a16:creationId xmlns:a16="http://schemas.microsoft.com/office/drawing/2014/main" id="{0CF6AB14-6064-1092-2751-B424164740A3}"/>
                </a:ext>
              </a:extLst>
            </p:cNvPr>
            <p:cNvSpPr/>
            <p:nvPr/>
          </p:nvSpPr>
          <p:spPr>
            <a:xfrm>
              <a:off x="1004375" y="3337175"/>
              <a:ext cx="228325" cy="193200"/>
            </a:xfrm>
            <a:custGeom>
              <a:avLst/>
              <a:gdLst/>
              <a:ahLst/>
              <a:cxnLst/>
              <a:rect l="l" t="t" r="r" b="b"/>
              <a:pathLst>
                <a:path w="9133" h="7728" extrusionOk="0">
                  <a:moveTo>
                    <a:pt x="6545" y="1"/>
                  </a:moveTo>
                  <a:lnTo>
                    <a:pt x="1" y="814"/>
                  </a:lnTo>
                  <a:lnTo>
                    <a:pt x="2811" y="7728"/>
                  </a:lnTo>
                  <a:lnTo>
                    <a:pt x="9133" y="6286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0" name="Google Shape;4681;p64">
              <a:extLst>
                <a:ext uri="{FF2B5EF4-FFF2-40B4-BE49-F238E27FC236}">
                  <a16:creationId xmlns:a16="http://schemas.microsoft.com/office/drawing/2014/main" id="{45695A49-1FD6-1C7F-1F16-E0A2B6A52D12}"/>
                </a:ext>
              </a:extLst>
            </p:cNvPr>
            <p:cNvSpPr/>
            <p:nvPr/>
          </p:nvSpPr>
          <p:spPr>
            <a:xfrm>
              <a:off x="996075" y="3329800"/>
              <a:ext cx="244025" cy="208150"/>
            </a:xfrm>
            <a:custGeom>
              <a:avLst/>
              <a:gdLst/>
              <a:ahLst/>
              <a:cxnLst/>
              <a:rect l="l" t="t" r="r" b="b"/>
              <a:pathLst>
                <a:path w="9761" h="8326" extrusionOk="0">
                  <a:moveTo>
                    <a:pt x="6683" y="656"/>
                  </a:moveTo>
                  <a:lnTo>
                    <a:pt x="9021" y="6359"/>
                  </a:lnTo>
                  <a:lnTo>
                    <a:pt x="3327" y="7653"/>
                  </a:lnTo>
                  <a:lnTo>
                    <a:pt x="776" y="1368"/>
                  </a:lnTo>
                  <a:lnTo>
                    <a:pt x="6683" y="656"/>
                  </a:lnTo>
                  <a:close/>
                  <a:moveTo>
                    <a:pt x="6840" y="0"/>
                  </a:moveTo>
                  <a:lnTo>
                    <a:pt x="296" y="813"/>
                  </a:lnTo>
                  <a:cubicBezTo>
                    <a:pt x="222" y="813"/>
                    <a:pt x="111" y="850"/>
                    <a:pt x="74" y="961"/>
                  </a:cubicBezTo>
                  <a:cubicBezTo>
                    <a:pt x="37" y="1035"/>
                    <a:pt x="0" y="1146"/>
                    <a:pt x="37" y="1220"/>
                  </a:cubicBezTo>
                  <a:lnTo>
                    <a:pt x="2847" y="8134"/>
                  </a:lnTo>
                  <a:cubicBezTo>
                    <a:pt x="2911" y="8230"/>
                    <a:pt x="3030" y="8326"/>
                    <a:pt x="3157" y="8326"/>
                  </a:cubicBezTo>
                  <a:cubicBezTo>
                    <a:pt x="3177" y="8326"/>
                    <a:pt x="3197" y="8323"/>
                    <a:pt x="3216" y="8318"/>
                  </a:cubicBezTo>
                  <a:lnTo>
                    <a:pt x="9501" y="6877"/>
                  </a:lnTo>
                  <a:cubicBezTo>
                    <a:pt x="9612" y="6840"/>
                    <a:pt x="9686" y="6803"/>
                    <a:pt x="9723" y="6692"/>
                  </a:cubicBezTo>
                  <a:cubicBezTo>
                    <a:pt x="9760" y="6618"/>
                    <a:pt x="9760" y="6544"/>
                    <a:pt x="9723" y="6433"/>
                  </a:cubicBezTo>
                  <a:lnTo>
                    <a:pt x="7135" y="185"/>
                  </a:lnTo>
                  <a:cubicBezTo>
                    <a:pt x="7098" y="74"/>
                    <a:pt x="6951" y="0"/>
                    <a:pt x="6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1" name="Google Shape;4682;p64">
              <a:extLst>
                <a:ext uri="{FF2B5EF4-FFF2-40B4-BE49-F238E27FC236}">
                  <a16:creationId xmlns:a16="http://schemas.microsoft.com/office/drawing/2014/main" id="{30F538BD-CE14-0581-9523-B43D10C6B927}"/>
                </a:ext>
              </a:extLst>
            </p:cNvPr>
            <p:cNvSpPr/>
            <p:nvPr/>
          </p:nvSpPr>
          <p:spPr>
            <a:xfrm>
              <a:off x="1752100" y="3259550"/>
              <a:ext cx="92475" cy="106300"/>
            </a:xfrm>
            <a:custGeom>
              <a:avLst/>
              <a:gdLst/>
              <a:ahLst/>
              <a:cxnLst/>
              <a:rect l="l" t="t" r="r" b="b"/>
              <a:pathLst>
                <a:path w="3699" h="4252" extrusionOk="0">
                  <a:moveTo>
                    <a:pt x="2108" y="0"/>
                  </a:moveTo>
                  <a:lnTo>
                    <a:pt x="1" y="259"/>
                  </a:lnTo>
                  <a:lnTo>
                    <a:pt x="1628" y="4252"/>
                  </a:lnTo>
                  <a:lnTo>
                    <a:pt x="3698" y="380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2" name="Google Shape;4683;p64">
              <a:extLst>
                <a:ext uri="{FF2B5EF4-FFF2-40B4-BE49-F238E27FC236}">
                  <a16:creationId xmlns:a16="http://schemas.microsoft.com/office/drawing/2014/main" id="{6FB5B7C4-3A56-6447-4662-2D7523BF643D}"/>
                </a:ext>
              </a:extLst>
            </p:cNvPr>
            <p:cNvSpPr/>
            <p:nvPr/>
          </p:nvSpPr>
          <p:spPr>
            <a:xfrm>
              <a:off x="1743800" y="3251925"/>
              <a:ext cx="109075" cy="121575"/>
            </a:xfrm>
            <a:custGeom>
              <a:avLst/>
              <a:gdLst/>
              <a:ahLst/>
              <a:cxnLst/>
              <a:rect l="l" t="t" r="r" b="b"/>
              <a:pathLst>
                <a:path w="4363" h="4863" extrusionOk="0">
                  <a:moveTo>
                    <a:pt x="2218" y="638"/>
                  </a:moveTo>
                  <a:lnTo>
                    <a:pt x="3623" y="3891"/>
                  </a:lnTo>
                  <a:lnTo>
                    <a:pt x="2159" y="4210"/>
                  </a:lnTo>
                  <a:lnTo>
                    <a:pt x="2159" y="4210"/>
                  </a:lnTo>
                  <a:lnTo>
                    <a:pt x="777" y="823"/>
                  </a:lnTo>
                  <a:lnTo>
                    <a:pt x="2218" y="638"/>
                  </a:lnTo>
                  <a:close/>
                  <a:moveTo>
                    <a:pt x="2463" y="0"/>
                  </a:moveTo>
                  <a:cubicBezTo>
                    <a:pt x="2442" y="0"/>
                    <a:pt x="2422" y="3"/>
                    <a:pt x="2403" y="9"/>
                  </a:cubicBezTo>
                  <a:lnTo>
                    <a:pt x="296" y="268"/>
                  </a:lnTo>
                  <a:cubicBezTo>
                    <a:pt x="222" y="268"/>
                    <a:pt x="111" y="305"/>
                    <a:pt x="74" y="416"/>
                  </a:cubicBezTo>
                  <a:cubicBezTo>
                    <a:pt x="37" y="490"/>
                    <a:pt x="0" y="601"/>
                    <a:pt x="37" y="675"/>
                  </a:cubicBezTo>
                  <a:lnTo>
                    <a:pt x="1701" y="4668"/>
                  </a:lnTo>
                  <a:cubicBezTo>
                    <a:pt x="1732" y="4790"/>
                    <a:pt x="1838" y="4862"/>
                    <a:pt x="1958" y="4862"/>
                  </a:cubicBezTo>
                  <a:cubicBezTo>
                    <a:pt x="1983" y="4862"/>
                    <a:pt x="2008" y="4859"/>
                    <a:pt x="2034" y="4853"/>
                  </a:cubicBezTo>
                  <a:lnTo>
                    <a:pt x="4104" y="4409"/>
                  </a:lnTo>
                  <a:cubicBezTo>
                    <a:pt x="4215" y="4372"/>
                    <a:pt x="4289" y="4335"/>
                    <a:pt x="4326" y="4224"/>
                  </a:cubicBezTo>
                  <a:cubicBezTo>
                    <a:pt x="4363" y="4150"/>
                    <a:pt x="4363" y="4076"/>
                    <a:pt x="4326" y="3965"/>
                  </a:cubicBezTo>
                  <a:lnTo>
                    <a:pt x="2699" y="194"/>
                  </a:lnTo>
                  <a:cubicBezTo>
                    <a:pt x="2668" y="72"/>
                    <a:pt x="2562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3" name="Google Shape;4684;p64">
              <a:extLst>
                <a:ext uri="{FF2B5EF4-FFF2-40B4-BE49-F238E27FC236}">
                  <a16:creationId xmlns:a16="http://schemas.microsoft.com/office/drawing/2014/main" id="{5EF492B4-9896-CBC3-2B49-75F98C378511}"/>
                </a:ext>
              </a:extLst>
            </p:cNvPr>
            <p:cNvSpPr/>
            <p:nvPr/>
          </p:nvSpPr>
          <p:spPr>
            <a:xfrm>
              <a:off x="1087575" y="3563625"/>
              <a:ext cx="235700" cy="215375"/>
            </a:xfrm>
            <a:custGeom>
              <a:avLst/>
              <a:gdLst/>
              <a:ahLst/>
              <a:cxnLst/>
              <a:rect l="l" t="t" r="r" b="b"/>
              <a:pathLst>
                <a:path w="9428" h="8615" extrusionOk="0">
                  <a:moveTo>
                    <a:pt x="6951" y="1"/>
                  </a:moveTo>
                  <a:lnTo>
                    <a:pt x="0" y="1701"/>
                  </a:lnTo>
                  <a:lnTo>
                    <a:pt x="2810" y="8615"/>
                  </a:lnTo>
                  <a:lnTo>
                    <a:pt x="9428" y="6064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4" name="Google Shape;4685;p64">
              <a:extLst>
                <a:ext uri="{FF2B5EF4-FFF2-40B4-BE49-F238E27FC236}">
                  <a16:creationId xmlns:a16="http://schemas.microsoft.com/office/drawing/2014/main" id="{6518CDFF-83CA-E8AC-6106-51FDDB56D4C4}"/>
                </a:ext>
              </a:extLst>
            </p:cNvPr>
            <p:cNvSpPr/>
            <p:nvPr/>
          </p:nvSpPr>
          <p:spPr>
            <a:xfrm>
              <a:off x="1079250" y="3556000"/>
              <a:ext cx="252350" cy="231100"/>
            </a:xfrm>
            <a:custGeom>
              <a:avLst/>
              <a:gdLst/>
              <a:ahLst/>
              <a:cxnLst/>
              <a:rect l="l" t="t" r="r" b="b"/>
              <a:pathLst>
                <a:path w="10094" h="9244" extrusionOk="0">
                  <a:moveTo>
                    <a:pt x="7091" y="667"/>
                  </a:moveTo>
                  <a:lnTo>
                    <a:pt x="9354" y="6184"/>
                  </a:lnTo>
                  <a:lnTo>
                    <a:pt x="3328" y="8513"/>
                  </a:lnTo>
                  <a:lnTo>
                    <a:pt x="740" y="2228"/>
                  </a:lnTo>
                  <a:lnTo>
                    <a:pt x="7091" y="667"/>
                  </a:lnTo>
                  <a:close/>
                  <a:moveTo>
                    <a:pt x="7285" y="0"/>
                  </a:moveTo>
                  <a:cubicBezTo>
                    <a:pt x="7260" y="0"/>
                    <a:pt x="7235" y="4"/>
                    <a:pt x="7210" y="10"/>
                  </a:cubicBezTo>
                  <a:lnTo>
                    <a:pt x="259" y="1711"/>
                  </a:lnTo>
                  <a:cubicBezTo>
                    <a:pt x="185" y="1747"/>
                    <a:pt x="111" y="1821"/>
                    <a:pt x="74" y="1895"/>
                  </a:cubicBezTo>
                  <a:cubicBezTo>
                    <a:pt x="37" y="1969"/>
                    <a:pt x="0" y="2043"/>
                    <a:pt x="37" y="2154"/>
                  </a:cubicBezTo>
                  <a:lnTo>
                    <a:pt x="2847" y="9031"/>
                  </a:lnTo>
                  <a:cubicBezTo>
                    <a:pt x="2902" y="9168"/>
                    <a:pt x="3018" y="9244"/>
                    <a:pt x="3134" y="9244"/>
                  </a:cubicBezTo>
                  <a:cubicBezTo>
                    <a:pt x="3175" y="9244"/>
                    <a:pt x="3216" y="9235"/>
                    <a:pt x="3254" y="9216"/>
                  </a:cubicBezTo>
                  <a:lnTo>
                    <a:pt x="9872" y="6665"/>
                  </a:lnTo>
                  <a:cubicBezTo>
                    <a:pt x="9945" y="6628"/>
                    <a:pt x="10019" y="6591"/>
                    <a:pt x="10056" y="6480"/>
                  </a:cubicBezTo>
                  <a:cubicBezTo>
                    <a:pt x="10093" y="6406"/>
                    <a:pt x="10093" y="6332"/>
                    <a:pt x="10056" y="6258"/>
                  </a:cubicBezTo>
                  <a:lnTo>
                    <a:pt x="7542" y="195"/>
                  </a:lnTo>
                  <a:cubicBezTo>
                    <a:pt x="7512" y="72"/>
                    <a:pt x="7405" y="0"/>
                    <a:pt x="7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5" name="Google Shape;4686;p64">
              <a:extLst>
                <a:ext uri="{FF2B5EF4-FFF2-40B4-BE49-F238E27FC236}">
                  <a16:creationId xmlns:a16="http://schemas.microsoft.com/office/drawing/2014/main" id="{3A0275C7-955A-DD60-ADEF-550876402BE4}"/>
                </a:ext>
              </a:extLst>
            </p:cNvPr>
            <p:cNvSpPr/>
            <p:nvPr/>
          </p:nvSpPr>
          <p:spPr>
            <a:xfrm>
              <a:off x="1670775" y="3434225"/>
              <a:ext cx="154375" cy="132200"/>
            </a:xfrm>
            <a:custGeom>
              <a:avLst/>
              <a:gdLst/>
              <a:ahLst/>
              <a:cxnLst/>
              <a:rect l="l" t="t" r="r" b="b"/>
              <a:pathLst>
                <a:path w="6175" h="5288" extrusionOk="0">
                  <a:moveTo>
                    <a:pt x="4733" y="1"/>
                  </a:moveTo>
                  <a:lnTo>
                    <a:pt x="1" y="1147"/>
                  </a:lnTo>
                  <a:lnTo>
                    <a:pt x="1627" y="5288"/>
                  </a:lnTo>
                  <a:lnTo>
                    <a:pt x="6175" y="3513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6" name="Google Shape;4687;p64">
              <a:extLst>
                <a:ext uri="{FF2B5EF4-FFF2-40B4-BE49-F238E27FC236}">
                  <a16:creationId xmlns:a16="http://schemas.microsoft.com/office/drawing/2014/main" id="{1986C16D-99D9-F48A-D6BC-3D44127F8DDB}"/>
                </a:ext>
              </a:extLst>
            </p:cNvPr>
            <p:cNvSpPr/>
            <p:nvPr/>
          </p:nvSpPr>
          <p:spPr>
            <a:xfrm>
              <a:off x="1663375" y="3426600"/>
              <a:ext cx="170100" cy="147450"/>
            </a:xfrm>
            <a:custGeom>
              <a:avLst/>
              <a:gdLst/>
              <a:ahLst/>
              <a:cxnLst/>
              <a:rect l="l" t="t" r="r" b="b"/>
              <a:pathLst>
                <a:path w="6804" h="5898" extrusionOk="0">
                  <a:moveTo>
                    <a:pt x="4867" y="660"/>
                  </a:moveTo>
                  <a:lnTo>
                    <a:pt x="6064" y="3670"/>
                  </a:lnTo>
                  <a:lnTo>
                    <a:pt x="2108" y="5186"/>
                  </a:lnTo>
                  <a:lnTo>
                    <a:pt x="740" y="1674"/>
                  </a:lnTo>
                  <a:lnTo>
                    <a:pt x="4867" y="660"/>
                  </a:lnTo>
                  <a:close/>
                  <a:moveTo>
                    <a:pt x="5031" y="1"/>
                  </a:moveTo>
                  <a:cubicBezTo>
                    <a:pt x="5006" y="1"/>
                    <a:pt x="4980" y="4"/>
                    <a:pt x="4955" y="10"/>
                  </a:cubicBezTo>
                  <a:lnTo>
                    <a:pt x="223" y="1156"/>
                  </a:lnTo>
                  <a:cubicBezTo>
                    <a:pt x="149" y="1193"/>
                    <a:pt x="75" y="1230"/>
                    <a:pt x="38" y="1304"/>
                  </a:cubicBezTo>
                  <a:cubicBezTo>
                    <a:pt x="1" y="1415"/>
                    <a:pt x="1" y="1489"/>
                    <a:pt x="38" y="1563"/>
                  </a:cubicBezTo>
                  <a:lnTo>
                    <a:pt x="1628" y="5703"/>
                  </a:lnTo>
                  <a:cubicBezTo>
                    <a:pt x="1689" y="5826"/>
                    <a:pt x="1826" y="5898"/>
                    <a:pt x="1956" y="5898"/>
                  </a:cubicBezTo>
                  <a:cubicBezTo>
                    <a:pt x="1982" y="5898"/>
                    <a:pt x="2009" y="5895"/>
                    <a:pt x="2034" y="5888"/>
                  </a:cubicBezTo>
                  <a:lnTo>
                    <a:pt x="6582" y="4114"/>
                  </a:lnTo>
                  <a:cubicBezTo>
                    <a:pt x="6656" y="4077"/>
                    <a:pt x="6729" y="4040"/>
                    <a:pt x="6766" y="3966"/>
                  </a:cubicBezTo>
                  <a:cubicBezTo>
                    <a:pt x="6803" y="3892"/>
                    <a:pt x="6803" y="3781"/>
                    <a:pt x="6766" y="3707"/>
                  </a:cubicBezTo>
                  <a:lnTo>
                    <a:pt x="5325" y="195"/>
                  </a:lnTo>
                  <a:cubicBezTo>
                    <a:pt x="5263" y="72"/>
                    <a:pt x="5151" y="1"/>
                    <a:pt x="5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7" name="Google Shape;4688;p64">
              <a:extLst>
                <a:ext uri="{FF2B5EF4-FFF2-40B4-BE49-F238E27FC236}">
                  <a16:creationId xmlns:a16="http://schemas.microsoft.com/office/drawing/2014/main" id="{F4E09BE8-1DB3-EF8D-24FF-5A2D6102742A}"/>
                </a:ext>
              </a:extLst>
            </p:cNvPr>
            <p:cNvSpPr/>
            <p:nvPr/>
          </p:nvSpPr>
          <p:spPr>
            <a:xfrm>
              <a:off x="1817725" y="3414825"/>
              <a:ext cx="87850" cy="97075"/>
            </a:xfrm>
            <a:custGeom>
              <a:avLst/>
              <a:gdLst/>
              <a:ahLst/>
              <a:cxnLst/>
              <a:rect l="l" t="t" r="r" b="b"/>
              <a:pathLst>
                <a:path w="3514" h="3883" extrusionOk="0">
                  <a:moveTo>
                    <a:pt x="1997" y="0"/>
                  </a:moveTo>
                  <a:lnTo>
                    <a:pt x="1" y="481"/>
                  </a:lnTo>
                  <a:lnTo>
                    <a:pt x="1406" y="3882"/>
                  </a:lnTo>
                  <a:lnTo>
                    <a:pt x="3513" y="3069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8" name="Google Shape;4689;p64">
              <a:extLst>
                <a:ext uri="{FF2B5EF4-FFF2-40B4-BE49-F238E27FC236}">
                  <a16:creationId xmlns:a16="http://schemas.microsoft.com/office/drawing/2014/main" id="{772BECED-1461-C2C2-D96A-F897933517F2}"/>
                </a:ext>
              </a:extLst>
            </p:cNvPr>
            <p:cNvSpPr/>
            <p:nvPr/>
          </p:nvSpPr>
          <p:spPr>
            <a:xfrm>
              <a:off x="1810350" y="3407175"/>
              <a:ext cx="103525" cy="112350"/>
            </a:xfrm>
            <a:custGeom>
              <a:avLst/>
              <a:gdLst/>
              <a:ahLst/>
              <a:cxnLst/>
              <a:rect l="l" t="t" r="r" b="b"/>
              <a:pathLst>
                <a:path w="4141" h="4494" extrusionOk="0">
                  <a:moveTo>
                    <a:pt x="2107" y="676"/>
                  </a:moveTo>
                  <a:lnTo>
                    <a:pt x="3401" y="3227"/>
                  </a:lnTo>
                  <a:lnTo>
                    <a:pt x="1878" y="3787"/>
                  </a:lnTo>
                  <a:lnTo>
                    <a:pt x="1878" y="3787"/>
                  </a:lnTo>
                  <a:lnTo>
                    <a:pt x="740" y="1009"/>
                  </a:lnTo>
                  <a:lnTo>
                    <a:pt x="2107" y="676"/>
                  </a:lnTo>
                  <a:close/>
                  <a:moveTo>
                    <a:pt x="2280" y="1"/>
                  </a:moveTo>
                  <a:cubicBezTo>
                    <a:pt x="2259" y="1"/>
                    <a:pt x="2238" y="4"/>
                    <a:pt x="2218" y="11"/>
                  </a:cubicBezTo>
                  <a:lnTo>
                    <a:pt x="222" y="491"/>
                  </a:lnTo>
                  <a:cubicBezTo>
                    <a:pt x="148" y="528"/>
                    <a:pt x="74" y="565"/>
                    <a:pt x="37" y="639"/>
                  </a:cubicBezTo>
                  <a:cubicBezTo>
                    <a:pt x="0" y="713"/>
                    <a:pt x="0" y="824"/>
                    <a:pt x="37" y="898"/>
                  </a:cubicBezTo>
                  <a:lnTo>
                    <a:pt x="1405" y="4299"/>
                  </a:lnTo>
                  <a:cubicBezTo>
                    <a:pt x="1466" y="4422"/>
                    <a:pt x="1604" y="4493"/>
                    <a:pt x="1733" y="4493"/>
                  </a:cubicBezTo>
                  <a:cubicBezTo>
                    <a:pt x="1760" y="4493"/>
                    <a:pt x="1786" y="4490"/>
                    <a:pt x="1812" y="4484"/>
                  </a:cubicBezTo>
                  <a:lnTo>
                    <a:pt x="3919" y="3671"/>
                  </a:lnTo>
                  <a:cubicBezTo>
                    <a:pt x="3993" y="3634"/>
                    <a:pt x="4067" y="3560"/>
                    <a:pt x="4104" y="3486"/>
                  </a:cubicBezTo>
                  <a:cubicBezTo>
                    <a:pt x="4141" y="3412"/>
                    <a:pt x="4141" y="3301"/>
                    <a:pt x="4104" y="3227"/>
                  </a:cubicBezTo>
                  <a:lnTo>
                    <a:pt x="2551" y="158"/>
                  </a:lnTo>
                  <a:cubicBezTo>
                    <a:pt x="2490" y="67"/>
                    <a:pt x="2379" y="1"/>
                    <a:pt x="2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9" name="Google Shape;4690;p64">
              <a:extLst>
                <a:ext uri="{FF2B5EF4-FFF2-40B4-BE49-F238E27FC236}">
                  <a16:creationId xmlns:a16="http://schemas.microsoft.com/office/drawing/2014/main" id="{664569A4-8D6C-B9F1-6ED7-B09D046CCA4C}"/>
                </a:ext>
              </a:extLst>
            </p:cNvPr>
            <p:cNvSpPr/>
            <p:nvPr/>
          </p:nvSpPr>
          <p:spPr>
            <a:xfrm>
              <a:off x="6467700" y="3108900"/>
              <a:ext cx="396550" cy="1791250"/>
            </a:xfrm>
            <a:custGeom>
              <a:avLst/>
              <a:gdLst/>
              <a:ahLst/>
              <a:cxnLst/>
              <a:rect l="l" t="t" r="r" b="b"/>
              <a:pathLst>
                <a:path w="15862" h="71650" extrusionOk="0">
                  <a:moveTo>
                    <a:pt x="15529" y="0"/>
                  </a:moveTo>
                  <a:cubicBezTo>
                    <a:pt x="15381" y="0"/>
                    <a:pt x="15233" y="148"/>
                    <a:pt x="15233" y="296"/>
                  </a:cubicBezTo>
                  <a:lnTo>
                    <a:pt x="15233" y="55456"/>
                  </a:lnTo>
                  <a:lnTo>
                    <a:pt x="297" y="55456"/>
                  </a:lnTo>
                  <a:cubicBezTo>
                    <a:pt x="223" y="55456"/>
                    <a:pt x="149" y="55493"/>
                    <a:pt x="112" y="55530"/>
                  </a:cubicBezTo>
                  <a:cubicBezTo>
                    <a:pt x="38" y="55604"/>
                    <a:pt x="1" y="55678"/>
                    <a:pt x="1" y="55752"/>
                  </a:cubicBezTo>
                  <a:lnTo>
                    <a:pt x="1" y="71354"/>
                  </a:lnTo>
                  <a:cubicBezTo>
                    <a:pt x="1" y="71538"/>
                    <a:pt x="149" y="71649"/>
                    <a:pt x="297" y="71649"/>
                  </a:cubicBezTo>
                  <a:cubicBezTo>
                    <a:pt x="482" y="71649"/>
                    <a:pt x="629" y="71538"/>
                    <a:pt x="629" y="71354"/>
                  </a:cubicBezTo>
                  <a:lnTo>
                    <a:pt x="629" y="56085"/>
                  </a:lnTo>
                  <a:lnTo>
                    <a:pt x="15529" y="56085"/>
                  </a:lnTo>
                  <a:cubicBezTo>
                    <a:pt x="15603" y="56085"/>
                    <a:pt x="15713" y="56048"/>
                    <a:pt x="15750" y="55974"/>
                  </a:cubicBezTo>
                  <a:cubicBezTo>
                    <a:pt x="15824" y="55937"/>
                    <a:pt x="15861" y="55863"/>
                    <a:pt x="15861" y="55752"/>
                  </a:cubicBezTo>
                  <a:lnTo>
                    <a:pt x="15861" y="296"/>
                  </a:lnTo>
                  <a:cubicBezTo>
                    <a:pt x="15861" y="148"/>
                    <a:pt x="15713" y="0"/>
                    <a:pt x="15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0" name="Google Shape;4691;p64">
              <a:extLst>
                <a:ext uri="{FF2B5EF4-FFF2-40B4-BE49-F238E27FC236}">
                  <a16:creationId xmlns:a16="http://schemas.microsoft.com/office/drawing/2014/main" id="{9BC8A947-268A-BEDB-E95C-EC60282A236E}"/>
                </a:ext>
              </a:extLst>
            </p:cNvPr>
            <p:cNvSpPr/>
            <p:nvPr/>
          </p:nvSpPr>
          <p:spPr>
            <a:xfrm>
              <a:off x="6694150" y="3425900"/>
              <a:ext cx="170100" cy="713575"/>
            </a:xfrm>
            <a:custGeom>
              <a:avLst/>
              <a:gdLst/>
              <a:ahLst/>
              <a:cxnLst/>
              <a:rect l="l" t="t" r="r" b="b"/>
              <a:pathLst>
                <a:path w="6804" h="28543" extrusionOk="0">
                  <a:moveTo>
                    <a:pt x="333" y="1"/>
                  </a:moveTo>
                  <a:cubicBezTo>
                    <a:pt x="149" y="1"/>
                    <a:pt x="1" y="149"/>
                    <a:pt x="1" y="297"/>
                  </a:cubicBezTo>
                  <a:lnTo>
                    <a:pt x="1" y="28210"/>
                  </a:lnTo>
                  <a:cubicBezTo>
                    <a:pt x="1" y="28321"/>
                    <a:pt x="38" y="28395"/>
                    <a:pt x="112" y="28431"/>
                  </a:cubicBezTo>
                  <a:cubicBezTo>
                    <a:pt x="149" y="28505"/>
                    <a:pt x="223" y="28542"/>
                    <a:pt x="333" y="28542"/>
                  </a:cubicBezTo>
                  <a:lnTo>
                    <a:pt x="6471" y="28542"/>
                  </a:lnTo>
                  <a:cubicBezTo>
                    <a:pt x="6655" y="28542"/>
                    <a:pt x="6803" y="28395"/>
                    <a:pt x="6803" y="28210"/>
                  </a:cubicBezTo>
                  <a:cubicBezTo>
                    <a:pt x="6803" y="28062"/>
                    <a:pt x="6655" y="27914"/>
                    <a:pt x="6471" y="27914"/>
                  </a:cubicBezTo>
                  <a:lnTo>
                    <a:pt x="629" y="27914"/>
                  </a:lnTo>
                  <a:lnTo>
                    <a:pt x="629" y="297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1" name="Google Shape;4692;p64">
              <a:extLst>
                <a:ext uri="{FF2B5EF4-FFF2-40B4-BE49-F238E27FC236}">
                  <a16:creationId xmlns:a16="http://schemas.microsoft.com/office/drawing/2014/main" id="{46318340-4289-A726-F3AB-29AA8F56BBAE}"/>
                </a:ext>
              </a:extLst>
            </p:cNvPr>
            <p:cNvSpPr/>
            <p:nvPr/>
          </p:nvSpPr>
          <p:spPr>
            <a:xfrm>
              <a:off x="5578575" y="4023925"/>
              <a:ext cx="478775" cy="632200"/>
            </a:xfrm>
            <a:custGeom>
              <a:avLst/>
              <a:gdLst/>
              <a:ahLst/>
              <a:cxnLst/>
              <a:rect l="l" t="t" r="r" b="b"/>
              <a:pathLst>
                <a:path w="19151" h="25288" extrusionOk="0">
                  <a:moveTo>
                    <a:pt x="362" y="0"/>
                  </a:moveTo>
                  <a:cubicBezTo>
                    <a:pt x="255" y="0"/>
                    <a:pt x="148" y="49"/>
                    <a:pt x="74" y="148"/>
                  </a:cubicBezTo>
                  <a:cubicBezTo>
                    <a:pt x="0" y="296"/>
                    <a:pt x="37" y="481"/>
                    <a:pt x="185" y="592"/>
                  </a:cubicBezTo>
                  <a:lnTo>
                    <a:pt x="18523" y="11720"/>
                  </a:lnTo>
                  <a:lnTo>
                    <a:pt x="18523" y="24955"/>
                  </a:lnTo>
                  <a:cubicBezTo>
                    <a:pt x="18523" y="25140"/>
                    <a:pt x="18670" y="25288"/>
                    <a:pt x="18855" y="25288"/>
                  </a:cubicBezTo>
                  <a:cubicBezTo>
                    <a:pt x="19003" y="25288"/>
                    <a:pt x="19151" y="25140"/>
                    <a:pt x="19151" y="24955"/>
                  </a:cubicBezTo>
                  <a:lnTo>
                    <a:pt x="19151" y="11535"/>
                  </a:lnTo>
                  <a:cubicBezTo>
                    <a:pt x="19151" y="11461"/>
                    <a:pt x="19077" y="11350"/>
                    <a:pt x="19003" y="11276"/>
                  </a:cubicBezTo>
                  <a:lnTo>
                    <a:pt x="518" y="37"/>
                  </a:lnTo>
                  <a:cubicBezTo>
                    <a:pt x="469" y="12"/>
                    <a:pt x="415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2" name="Google Shape;4693;p64">
              <a:extLst>
                <a:ext uri="{FF2B5EF4-FFF2-40B4-BE49-F238E27FC236}">
                  <a16:creationId xmlns:a16="http://schemas.microsoft.com/office/drawing/2014/main" id="{816EE669-AE20-C8FF-E8AD-76761A5A7FE9}"/>
                </a:ext>
              </a:extLst>
            </p:cNvPr>
            <p:cNvSpPr/>
            <p:nvPr/>
          </p:nvSpPr>
          <p:spPr>
            <a:xfrm>
              <a:off x="5824425" y="4187500"/>
              <a:ext cx="15725" cy="314275"/>
            </a:xfrm>
            <a:custGeom>
              <a:avLst/>
              <a:gdLst/>
              <a:ahLst/>
              <a:cxnLst/>
              <a:rect l="l" t="t" r="r" b="b"/>
              <a:pathLst>
                <a:path w="629" h="12571" extrusionOk="0">
                  <a:moveTo>
                    <a:pt x="296" y="1"/>
                  </a:moveTo>
                  <a:cubicBezTo>
                    <a:pt x="148" y="1"/>
                    <a:pt x="0" y="112"/>
                    <a:pt x="0" y="297"/>
                  </a:cubicBezTo>
                  <a:lnTo>
                    <a:pt x="0" y="12275"/>
                  </a:lnTo>
                  <a:cubicBezTo>
                    <a:pt x="0" y="12423"/>
                    <a:pt x="148" y="12571"/>
                    <a:pt x="296" y="12571"/>
                  </a:cubicBezTo>
                  <a:cubicBezTo>
                    <a:pt x="481" y="12571"/>
                    <a:pt x="629" y="12423"/>
                    <a:pt x="629" y="12275"/>
                  </a:cubicBezTo>
                  <a:lnTo>
                    <a:pt x="629" y="297"/>
                  </a:lnTo>
                  <a:cubicBezTo>
                    <a:pt x="629" y="112"/>
                    <a:pt x="481" y="1"/>
                    <a:pt x="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3" name="Google Shape;4694;p64">
              <a:extLst>
                <a:ext uri="{FF2B5EF4-FFF2-40B4-BE49-F238E27FC236}">
                  <a16:creationId xmlns:a16="http://schemas.microsoft.com/office/drawing/2014/main" id="{ED7DEDF3-3C11-3A7D-B125-3E38D2A533DE}"/>
                </a:ext>
              </a:extLst>
            </p:cNvPr>
            <p:cNvSpPr/>
            <p:nvPr/>
          </p:nvSpPr>
          <p:spPr>
            <a:xfrm>
              <a:off x="5823500" y="3806475"/>
              <a:ext cx="396525" cy="794825"/>
            </a:xfrm>
            <a:custGeom>
              <a:avLst/>
              <a:gdLst/>
              <a:ahLst/>
              <a:cxnLst/>
              <a:rect l="l" t="t" r="r" b="b"/>
              <a:pathLst>
                <a:path w="15861" h="31793" extrusionOk="0">
                  <a:moveTo>
                    <a:pt x="335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74" y="84"/>
                    <a:pt x="0" y="232"/>
                    <a:pt x="37" y="417"/>
                  </a:cubicBezTo>
                  <a:lnTo>
                    <a:pt x="1849" y="6221"/>
                  </a:lnTo>
                  <a:cubicBezTo>
                    <a:pt x="1886" y="6258"/>
                    <a:pt x="1923" y="6332"/>
                    <a:pt x="1997" y="6369"/>
                  </a:cubicBezTo>
                  <a:lnTo>
                    <a:pt x="15269" y="14613"/>
                  </a:lnTo>
                  <a:lnTo>
                    <a:pt x="15269" y="30844"/>
                  </a:lnTo>
                  <a:lnTo>
                    <a:pt x="9243" y="26185"/>
                  </a:lnTo>
                  <a:cubicBezTo>
                    <a:pt x="9174" y="26134"/>
                    <a:pt x="9098" y="26106"/>
                    <a:pt x="9024" y="26106"/>
                  </a:cubicBezTo>
                  <a:cubicBezTo>
                    <a:pt x="8940" y="26106"/>
                    <a:pt x="8859" y="26143"/>
                    <a:pt x="8799" y="26222"/>
                  </a:cubicBezTo>
                  <a:cubicBezTo>
                    <a:pt x="8689" y="26370"/>
                    <a:pt x="8726" y="26555"/>
                    <a:pt x="8836" y="26666"/>
                  </a:cubicBezTo>
                  <a:lnTo>
                    <a:pt x="15380" y="31731"/>
                  </a:lnTo>
                  <a:cubicBezTo>
                    <a:pt x="15424" y="31774"/>
                    <a:pt x="15492" y="31792"/>
                    <a:pt x="15564" y="31792"/>
                  </a:cubicBezTo>
                  <a:cubicBezTo>
                    <a:pt x="15615" y="31792"/>
                    <a:pt x="15667" y="31783"/>
                    <a:pt x="15713" y="31768"/>
                  </a:cubicBezTo>
                  <a:cubicBezTo>
                    <a:pt x="15824" y="31731"/>
                    <a:pt x="15861" y="31620"/>
                    <a:pt x="15861" y="31472"/>
                  </a:cubicBezTo>
                  <a:lnTo>
                    <a:pt x="15861" y="14465"/>
                  </a:lnTo>
                  <a:cubicBezTo>
                    <a:pt x="15861" y="14355"/>
                    <a:pt x="15824" y="14244"/>
                    <a:pt x="15713" y="14207"/>
                  </a:cubicBezTo>
                  <a:lnTo>
                    <a:pt x="2404" y="5925"/>
                  </a:lnTo>
                  <a:lnTo>
                    <a:pt x="629" y="232"/>
                  </a:lnTo>
                  <a:cubicBezTo>
                    <a:pt x="598" y="78"/>
                    <a:pt x="465" y="1"/>
                    <a:pt x="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4" name="Google Shape;4695;p64">
              <a:extLst>
                <a:ext uri="{FF2B5EF4-FFF2-40B4-BE49-F238E27FC236}">
                  <a16:creationId xmlns:a16="http://schemas.microsoft.com/office/drawing/2014/main" id="{EFB8E9F2-2F57-E129-0C3B-BD426E03316E}"/>
                </a:ext>
              </a:extLst>
            </p:cNvPr>
            <p:cNvSpPr/>
            <p:nvPr/>
          </p:nvSpPr>
          <p:spPr>
            <a:xfrm>
              <a:off x="694750" y="2954525"/>
              <a:ext cx="15750" cy="1954850"/>
            </a:xfrm>
            <a:custGeom>
              <a:avLst/>
              <a:gdLst/>
              <a:ahLst/>
              <a:cxnLst/>
              <a:rect l="l" t="t" r="r" b="b"/>
              <a:pathLst>
                <a:path w="630" h="78194" extrusionOk="0">
                  <a:moveTo>
                    <a:pt x="333" y="1"/>
                  </a:moveTo>
                  <a:cubicBezTo>
                    <a:pt x="149" y="1"/>
                    <a:pt x="1" y="149"/>
                    <a:pt x="1" y="334"/>
                  </a:cubicBezTo>
                  <a:lnTo>
                    <a:pt x="1" y="77898"/>
                  </a:lnTo>
                  <a:cubicBezTo>
                    <a:pt x="1" y="78046"/>
                    <a:pt x="149" y="78194"/>
                    <a:pt x="333" y="78194"/>
                  </a:cubicBezTo>
                  <a:cubicBezTo>
                    <a:pt x="481" y="78194"/>
                    <a:pt x="629" y="78046"/>
                    <a:pt x="629" y="77898"/>
                  </a:cubicBezTo>
                  <a:lnTo>
                    <a:pt x="629" y="334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5" name="Google Shape;4696;p64">
              <a:extLst>
                <a:ext uri="{FF2B5EF4-FFF2-40B4-BE49-F238E27FC236}">
                  <a16:creationId xmlns:a16="http://schemas.microsoft.com/office/drawing/2014/main" id="{C454B342-BCCF-BE47-44E8-4654DFFB81CB}"/>
                </a:ext>
              </a:extLst>
            </p:cNvPr>
            <p:cNvSpPr/>
            <p:nvPr/>
          </p:nvSpPr>
          <p:spPr>
            <a:xfrm>
              <a:off x="758525" y="3878800"/>
              <a:ext cx="223700" cy="15750"/>
            </a:xfrm>
            <a:custGeom>
              <a:avLst/>
              <a:gdLst/>
              <a:ahLst/>
              <a:cxnLst/>
              <a:rect l="l" t="t" r="r" b="b"/>
              <a:pathLst>
                <a:path w="8948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8652" y="629"/>
                  </a:lnTo>
                  <a:cubicBezTo>
                    <a:pt x="8800" y="629"/>
                    <a:pt x="8947" y="481"/>
                    <a:pt x="8947" y="333"/>
                  </a:cubicBezTo>
                  <a:cubicBezTo>
                    <a:pt x="8947" y="149"/>
                    <a:pt x="8800" y="1"/>
                    <a:pt x="8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6" name="Google Shape;4697;p64">
              <a:extLst>
                <a:ext uri="{FF2B5EF4-FFF2-40B4-BE49-F238E27FC236}">
                  <a16:creationId xmlns:a16="http://schemas.microsoft.com/office/drawing/2014/main" id="{947B7312-BEB6-D910-2D7E-525DAD181211}"/>
                </a:ext>
              </a:extLst>
            </p:cNvPr>
            <p:cNvSpPr/>
            <p:nvPr/>
          </p:nvSpPr>
          <p:spPr>
            <a:xfrm>
              <a:off x="966475" y="3697650"/>
              <a:ext cx="170100" cy="1175700"/>
            </a:xfrm>
            <a:custGeom>
              <a:avLst/>
              <a:gdLst/>
              <a:ahLst/>
              <a:cxnLst/>
              <a:rect l="l" t="t" r="r" b="b"/>
              <a:pathLst>
                <a:path w="6804" h="47028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46731"/>
                  </a:lnTo>
                  <a:cubicBezTo>
                    <a:pt x="1" y="46805"/>
                    <a:pt x="38" y="46879"/>
                    <a:pt x="112" y="46916"/>
                  </a:cubicBezTo>
                  <a:cubicBezTo>
                    <a:pt x="149" y="46990"/>
                    <a:pt x="260" y="47027"/>
                    <a:pt x="334" y="47027"/>
                  </a:cubicBezTo>
                  <a:lnTo>
                    <a:pt x="6471" y="47027"/>
                  </a:lnTo>
                  <a:cubicBezTo>
                    <a:pt x="6656" y="47027"/>
                    <a:pt x="6804" y="46879"/>
                    <a:pt x="6804" y="46731"/>
                  </a:cubicBezTo>
                  <a:cubicBezTo>
                    <a:pt x="6804" y="46547"/>
                    <a:pt x="6656" y="46399"/>
                    <a:pt x="6471" y="46399"/>
                  </a:cubicBezTo>
                  <a:lnTo>
                    <a:pt x="629" y="46399"/>
                  </a:lnTo>
                  <a:lnTo>
                    <a:pt x="629" y="333"/>
                  </a:lnTo>
                  <a:cubicBezTo>
                    <a:pt x="629" y="148"/>
                    <a:pt x="482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7" name="Google Shape;4698;p64">
              <a:extLst>
                <a:ext uri="{FF2B5EF4-FFF2-40B4-BE49-F238E27FC236}">
                  <a16:creationId xmlns:a16="http://schemas.microsoft.com/office/drawing/2014/main" id="{12F238B6-60AE-BD64-E7B5-14BA1E5532B9}"/>
                </a:ext>
              </a:extLst>
            </p:cNvPr>
            <p:cNvSpPr/>
            <p:nvPr/>
          </p:nvSpPr>
          <p:spPr>
            <a:xfrm>
              <a:off x="794575" y="4078450"/>
              <a:ext cx="187650" cy="332750"/>
            </a:xfrm>
            <a:custGeom>
              <a:avLst/>
              <a:gdLst/>
              <a:ahLst/>
              <a:cxnLst/>
              <a:rect l="l" t="t" r="r" b="b"/>
              <a:pathLst>
                <a:path w="7506" h="13310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014"/>
                  </a:lnTo>
                  <a:cubicBezTo>
                    <a:pt x="0" y="13088"/>
                    <a:pt x="37" y="13162"/>
                    <a:pt x="111" y="13199"/>
                  </a:cubicBezTo>
                  <a:cubicBezTo>
                    <a:pt x="148" y="13273"/>
                    <a:pt x="222" y="13310"/>
                    <a:pt x="296" y="13310"/>
                  </a:cubicBezTo>
                  <a:lnTo>
                    <a:pt x="6840" y="13310"/>
                  </a:lnTo>
                  <a:cubicBezTo>
                    <a:pt x="7025" y="13310"/>
                    <a:pt x="7136" y="13162"/>
                    <a:pt x="7136" y="13014"/>
                  </a:cubicBezTo>
                  <a:cubicBezTo>
                    <a:pt x="7136" y="12829"/>
                    <a:pt x="7025" y="12681"/>
                    <a:pt x="6840" y="12681"/>
                  </a:cubicBezTo>
                  <a:lnTo>
                    <a:pt x="629" y="12681"/>
                  </a:lnTo>
                  <a:lnTo>
                    <a:pt x="629" y="629"/>
                  </a:lnTo>
                  <a:lnTo>
                    <a:pt x="7210" y="629"/>
                  </a:lnTo>
                  <a:cubicBezTo>
                    <a:pt x="7358" y="629"/>
                    <a:pt x="7505" y="481"/>
                    <a:pt x="7505" y="296"/>
                  </a:cubicBezTo>
                  <a:cubicBezTo>
                    <a:pt x="7505" y="148"/>
                    <a:pt x="7358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8" name="Google Shape;4699;p64">
              <a:extLst>
                <a:ext uri="{FF2B5EF4-FFF2-40B4-BE49-F238E27FC236}">
                  <a16:creationId xmlns:a16="http://schemas.microsoft.com/office/drawing/2014/main" id="{CEEBE99A-571F-4BF0-7FB6-D0769DD89F83}"/>
                </a:ext>
              </a:extLst>
            </p:cNvPr>
            <p:cNvSpPr/>
            <p:nvPr/>
          </p:nvSpPr>
          <p:spPr>
            <a:xfrm>
              <a:off x="1193850" y="4105250"/>
              <a:ext cx="14825" cy="813375"/>
            </a:xfrm>
            <a:custGeom>
              <a:avLst/>
              <a:gdLst/>
              <a:ahLst/>
              <a:cxnLst/>
              <a:rect l="l" t="t" r="r" b="b"/>
              <a:pathLst>
                <a:path w="593" h="32535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lnTo>
                    <a:pt x="1" y="32239"/>
                  </a:lnTo>
                  <a:cubicBezTo>
                    <a:pt x="1" y="32387"/>
                    <a:pt x="112" y="32535"/>
                    <a:pt x="297" y="32535"/>
                  </a:cubicBezTo>
                  <a:cubicBezTo>
                    <a:pt x="444" y="32535"/>
                    <a:pt x="592" y="32387"/>
                    <a:pt x="592" y="32239"/>
                  </a:cubicBezTo>
                  <a:lnTo>
                    <a:pt x="592" y="333"/>
                  </a:lnTo>
                  <a:cubicBezTo>
                    <a:pt x="592" y="148"/>
                    <a:pt x="444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9" name="Google Shape;4700;p64">
              <a:extLst>
                <a:ext uri="{FF2B5EF4-FFF2-40B4-BE49-F238E27FC236}">
                  <a16:creationId xmlns:a16="http://schemas.microsoft.com/office/drawing/2014/main" id="{269A2247-3F2D-F561-2792-8D2EFCC191F3}"/>
                </a:ext>
              </a:extLst>
            </p:cNvPr>
            <p:cNvSpPr/>
            <p:nvPr/>
          </p:nvSpPr>
          <p:spPr>
            <a:xfrm>
              <a:off x="6377125" y="4105250"/>
              <a:ext cx="15750" cy="857750"/>
            </a:xfrm>
            <a:custGeom>
              <a:avLst/>
              <a:gdLst/>
              <a:ahLst/>
              <a:cxnLst/>
              <a:rect l="l" t="t" r="r" b="b"/>
              <a:pathLst>
                <a:path w="630" h="34310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34014"/>
                  </a:lnTo>
                  <a:cubicBezTo>
                    <a:pt x="1" y="34161"/>
                    <a:pt x="149" y="34309"/>
                    <a:pt x="297" y="34309"/>
                  </a:cubicBezTo>
                  <a:cubicBezTo>
                    <a:pt x="481" y="34309"/>
                    <a:pt x="629" y="34161"/>
                    <a:pt x="629" y="34014"/>
                  </a:cubicBezTo>
                  <a:lnTo>
                    <a:pt x="629" y="333"/>
                  </a:lnTo>
                  <a:cubicBezTo>
                    <a:pt x="629" y="148"/>
                    <a:pt x="481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0" name="Google Shape;4701;p64">
              <a:extLst>
                <a:ext uri="{FF2B5EF4-FFF2-40B4-BE49-F238E27FC236}">
                  <a16:creationId xmlns:a16="http://schemas.microsoft.com/office/drawing/2014/main" id="{81BF577D-227A-1067-6EC1-1CE42E04393D}"/>
                </a:ext>
              </a:extLst>
            </p:cNvPr>
            <p:cNvSpPr/>
            <p:nvPr/>
          </p:nvSpPr>
          <p:spPr>
            <a:xfrm>
              <a:off x="1301075" y="3906075"/>
              <a:ext cx="715400" cy="278475"/>
            </a:xfrm>
            <a:custGeom>
              <a:avLst/>
              <a:gdLst/>
              <a:ahLst/>
              <a:cxnLst/>
              <a:rect l="l" t="t" r="r" b="b"/>
              <a:pathLst>
                <a:path w="28616" h="11139" extrusionOk="0">
                  <a:moveTo>
                    <a:pt x="19941" y="0"/>
                  </a:moveTo>
                  <a:cubicBezTo>
                    <a:pt x="19891" y="0"/>
                    <a:pt x="19835" y="19"/>
                    <a:pt x="19780" y="56"/>
                  </a:cubicBezTo>
                  <a:lnTo>
                    <a:pt x="222" y="10555"/>
                  </a:lnTo>
                  <a:cubicBezTo>
                    <a:pt x="74" y="10629"/>
                    <a:pt x="0" y="10814"/>
                    <a:pt x="74" y="10962"/>
                  </a:cubicBezTo>
                  <a:cubicBezTo>
                    <a:pt x="128" y="11070"/>
                    <a:pt x="242" y="11139"/>
                    <a:pt x="357" y="11139"/>
                  </a:cubicBezTo>
                  <a:cubicBezTo>
                    <a:pt x="399" y="11139"/>
                    <a:pt x="441" y="11130"/>
                    <a:pt x="481" y="11110"/>
                  </a:cubicBezTo>
                  <a:lnTo>
                    <a:pt x="19632" y="832"/>
                  </a:lnTo>
                  <a:lnTo>
                    <a:pt x="19632" y="9372"/>
                  </a:lnTo>
                  <a:cubicBezTo>
                    <a:pt x="19632" y="9483"/>
                    <a:pt x="19669" y="9594"/>
                    <a:pt x="19780" y="9668"/>
                  </a:cubicBezTo>
                  <a:cubicBezTo>
                    <a:pt x="19826" y="9683"/>
                    <a:pt x="19878" y="9692"/>
                    <a:pt x="19929" y="9692"/>
                  </a:cubicBezTo>
                  <a:cubicBezTo>
                    <a:pt x="20000" y="9692"/>
                    <a:pt x="20069" y="9674"/>
                    <a:pt x="20112" y="9631"/>
                  </a:cubicBezTo>
                  <a:lnTo>
                    <a:pt x="28468" y="3087"/>
                  </a:lnTo>
                  <a:cubicBezTo>
                    <a:pt x="28579" y="2976"/>
                    <a:pt x="28616" y="2792"/>
                    <a:pt x="28505" y="2681"/>
                  </a:cubicBezTo>
                  <a:cubicBezTo>
                    <a:pt x="28437" y="2591"/>
                    <a:pt x="28343" y="2542"/>
                    <a:pt x="28246" y="2542"/>
                  </a:cubicBezTo>
                  <a:cubicBezTo>
                    <a:pt x="28183" y="2542"/>
                    <a:pt x="28119" y="2563"/>
                    <a:pt x="28061" y="2607"/>
                  </a:cubicBezTo>
                  <a:lnTo>
                    <a:pt x="20223" y="8744"/>
                  </a:lnTo>
                  <a:lnTo>
                    <a:pt x="20223" y="315"/>
                  </a:lnTo>
                  <a:cubicBezTo>
                    <a:pt x="20223" y="204"/>
                    <a:pt x="20186" y="93"/>
                    <a:pt x="20075" y="56"/>
                  </a:cubicBezTo>
                  <a:cubicBezTo>
                    <a:pt x="20038" y="19"/>
                    <a:pt x="19992" y="0"/>
                    <a:pt x="19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1" name="Google Shape;4702;p64">
              <a:extLst>
                <a:ext uri="{FF2B5EF4-FFF2-40B4-BE49-F238E27FC236}">
                  <a16:creationId xmlns:a16="http://schemas.microsoft.com/office/drawing/2014/main" id="{C952F6A4-18D9-260D-6F3D-A8D6FD6266CA}"/>
                </a:ext>
              </a:extLst>
            </p:cNvPr>
            <p:cNvSpPr/>
            <p:nvPr/>
          </p:nvSpPr>
          <p:spPr>
            <a:xfrm>
              <a:off x="1355600" y="3997100"/>
              <a:ext cx="297650" cy="595025"/>
            </a:xfrm>
            <a:custGeom>
              <a:avLst/>
              <a:gdLst/>
              <a:ahLst/>
              <a:cxnLst/>
              <a:rect l="l" t="t" r="r" b="b"/>
              <a:pathLst>
                <a:path w="11906" h="23801" extrusionOk="0">
                  <a:moveTo>
                    <a:pt x="11572" y="1"/>
                  </a:moveTo>
                  <a:cubicBezTo>
                    <a:pt x="11425" y="1"/>
                    <a:pt x="11277" y="149"/>
                    <a:pt x="11277" y="297"/>
                  </a:cubicBezTo>
                  <a:lnTo>
                    <a:pt x="11277" y="15381"/>
                  </a:lnTo>
                  <a:lnTo>
                    <a:pt x="185" y="23255"/>
                  </a:lnTo>
                  <a:cubicBezTo>
                    <a:pt x="38" y="23329"/>
                    <a:pt x="1" y="23551"/>
                    <a:pt x="112" y="23662"/>
                  </a:cubicBezTo>
                  <a:cubicBezTo>
                    <a:pt x="156" y="23752"/>
                    <a:pt x="242" y="23801"/>
                    <a:pt x="335" y="23801"/>
                  </a:cubicBezTo>
                  <a:cubicBezTo>
                    <a:pt x="396" y="23801"/>
                    <a:pt x="460" y="23780"/>
                    <a:pt x="518" y="23736"/>
                  </a:cubicBezTo>
                  <a:lnTo>
                    <a:pt x="11757" y="15787"/>
                  </a:lnTo>
                  <a:cubicBezTo>
                    <a:pt x="11831" y="15713"/>
                    <a:pt x="11905" y="15640"/>
                    <a:pt x="11905" y="15529"/>
                  </a:cubicBezTo>
                  <a:lnTo>
                    <a:pt x="11905" y="297"/>
                  </a:lnTo>
                  <a:cubicBezTo>
                    <a:pt x="11905" y="149"/>
                    <a:pt x="11757" y="1"/>
                    <a:pt x="11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2" name="Google Shape;4703;p64">
              <a:extLst>
                <a:ext uri="{FF2B5EF4-FFF2-40B4-BE49-F238E27FC236}">
                  <a16:creationId xmlns:a16="http://schemas.microsoft.com/office/drawing/2014/main" id="{07621FA8-FBBA-389A-CF79-C1CF9924C656}"/>
                </a:ext>
              </a:extLst>
            </p:cNvPr>
            <p:cNvSpPr/>
            <p:nvPr/>
          </p:nvSpPr>
          <p:spPr>
            <a:xfrm>
              <a:off x="1882425" y="4069200"/>
              <a:ext cx="14825" cy="206150"/>
            </a:xfrm>
            <a:custGeom>
              <a:avLst/>
              <a:gdLst/>
              <a:ahLst/>
              <a:cxnLst/>
              <a:rect l="l" t="t" r="r" b="b"/>
              <a:pathLst>
                <a:path w="593" h="8246" extrusionOk="0">
                  <a:moveTo>
                    <a:pt x="297" y="1"/>
                  </a:moveTo>
                  <a:cubicBezTo>
                    <a:pt x="112" y="1"/>
                    <a:pt x="1" y="148"/>
                    <a:pt x="1" y="333"/>
                  </a:cubicBezTo>
                  <a:lnTo>
                    <a:pt x="1" y="7912"/>
                  </a:lnTo>
                  <a:cubicBezTo>
                    <a:pt x="1" y="8097"/>
                    <a:pt x="112" y="8245"/>
                    <a:pt x="297" y="8245"/>
                  </a:cubicBezTo>
                  <a:cubicBezTo>
                    <a:pt x="481" y="8245"/>
                    <a:pt x="592" y="8097"/>
                    <a:pt x="592" y="7912"/>
                  </a:cubicBezTo>
                  <a:lnTo>
                    <a:pt x="592" y="333"/>
                  </a:lnTo>
                  <a:cubicBezTo>
                    <a:pt x="592" y="148"/>
                    <a:pt x="481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3" name="Google Shape;4704;p64">
              <a:extLst>
                <a:ext uri="{FF2B5EF4-FFF2-40B4-BE49-F238E27FC236}">
                  <a16:creationId xmlns:a16="http://schemas.microsoft.com/office/drawing/2014/main" id="{23BFF8A4-ADE3-28DB-D712-4159B36C6E2F}"/>
                </a:ext>
              </a:extLst>
            </p:cNvPr>
            <p:cNvSpPr/>
            <p:nvPr/>
          </p:nvSpPr>
          <p:spPr>
            <a:xfrm>
              <a:off x="326142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5879" y="1"/>
                  </a:moveTo>
                  <a:lnTo>
                    <a:pt x="851" y="6397"/>
                  </a:lnTo>
                  <a:cubicBezTo>
                    <a:pt x="851" y="6397"/>
                    <a:pt x="1" y="7395"/>
                    <a:pt x="1517" y="7580"/>
                  </a:cubicBezTo>
                  <a:cubicBezTo>
                    <a:pt x="2022" y="7629"/>
                    <a:pt x="3201" y="7646"/>
                    <a:pt x="4548" y="7646"/>
                  </a:cubicBezTo>
                  <a:cubicBezTo>
                    <a:pt x="7243" y="7646"/>
                    <a:pt x="10612" y="7580"/>
                    <a:pt x="10612" y="7580"/>
                  </a:cubicBezTo>
                  <a:lnTo>
                    <a:pt x="10612" y="999"/>
                  </a:lnTo>
                  <a:lnTo>
                    <a:pt x="58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4" name="Google Shape;4705;p64">
              <a:extLst>
                <a:ext uri="{FF2B5EF4-FFF2-40B4-BE49-F238E27FC236}">
                  <a16:creationId xmlns:a16="http://schemas.microsoft.com/office/drawing/2014/main" id="{43F467E8-EB3A-07D1-BE4A-C3337928825E}"/>
                </a:ext>
              </a:extLst>
            </p:cNvPr>
            <p:cNvSpPr/>
            <p:nvPr/>
          </p:nvSpPr>
          <p:spPr>
            <a:xfrm>
              <a:off x="3268825" y="4997850"/>
              <a:ext cx="265300" cy="206375"/>
            </a:xfrm>
            <a:custGeom>
              <a:avLst/>
              <a:gdLst/>
              <a:ahLst/>
              <a:cxnLst/>
              <a:rect l="l" t="t" r="r" b="b"/>
              <a:pathLst>
                <a:path w="10612" h="8255" extrusionOk="0">
                  <a:moveTo>
                    <a:pt x="5724" y="640"/>
                  </a:moveTo>
                  <a:lnTo>
                    <a:pt x="9983" y="1563"/>
                  </a:lnTo>
                  <a:lnTo>
                    <a:pt x="9983" y="7566"/>
                  </a:lnTo>
                  <a:lnTo>
                    <a:pt x="9983" y="7566"/>
                  </a:lnTo>
                  <a:cubicBezTo>
                    <a:pt x="9629" y="7580"/>
                    <a:pt x="9021" y="7603"/>
                    <a:pt x="8282" y="7626"/>
                  </a:cubicBezTo>
                  <a:cubicBezTo>
                    <a:pt x="7099" y="7626"/>
                    <a:pt x="5583" y="7663"/>
                    <a:pt x="4252" y="7663"/>
                  </a:cubicBezTo>
                  <a:cubicBezTo>
                    <a:pt x="2921" y="7663"/>
                    <a:pt x="1738" y="7626"/>
                    <a:pt x="1258" y="7589"/>
                  </a:cubicBezTo>
                  <a:cubicBezTo>
                    <a:pt x="925" y="7552"/>
                    <a:pt x="777" y="7441"/>
                    <a:pt x="703" y="7404"/>
                  </a:cubicBezTo>
                  <a:cubicBezTo>
                    <a:pt x="629" y="7330"/>
                    <a:pt x="629" y="7330"/>
                    <a:pt x="629" y="7256"/>
                  </a:cubicBezTo>
                  <a:cubicBezTo>
                    <a:pt x="629" y="7219"/>
                    <a:pt x="666" y="7109"/>
                    <a:pt x="703" y="7035"/>
                  </a:cubicBezTo>
                  <a:lnTo>
                    <a:pt x="777" y="6924"/>
                  </a:lnTo>
                  <a:lnTo>
                    <a:pt x="777" y="6887"/>
                  </a:lnTo>
                  <a:lnTo>
                    <a:pt x="5724" y="640"/>
                  </a:lnTo>
                  <a:close/>
                  <a:moveTo>
                    <a:pt x="5596" y="0"/>
                  </a:moveTo>
                  <a:cubicBezTo>
                    <a:pt x="5507" y="0"/>
                    <a:pt x="5422" y="61"/>
                    <a:pt x="5361" y="121"/>
                  </a:cubicBezTo>
                  <a:lnTo>
                    <a:pt x="296" y="6517"/>
                  </a:lnTo>
                  <a:lnTo>
                    <a:pt x="308" y="6525"/>
                  </a:lnTo>
                  <a:lnTo>
                    <a:pt x="308" y="6525"/>
                  </a:lnTo>
                  <a:cubicBezTo>
                    <a:pt x="268" y="6548"/>
                    <a:pt x="208" y="6620"/>
                    <a:pt x="149" y="6739"/>
                  </a:cubicBezTo>
                  <a:cubicBezTo>
                    <a:pt x="112" y="6850"/>
                    <a:pt x="1" y="7035"/>
                    <a:pt x="1" y="7256"/>
                  </a:cubicBezTo>
                  <a:cubicBezTo>
                    <a:pt x="1" y="7478"/>
                    <a:pt x="112" y="7737"/>
                    <a:pt x="296" y="7885"/>
                  </a:cubicBezTo>
                  <a:cubicBezTo>
                    <a:pt x="518" y="8033"/>
                    <a:pt x="814" y="8144"/>
                    <a:pt x="1184" y="8181"/>
                  </a:cubicBezTo>
                  <a:cubicBezTo>
                    <a:pt x="1738" y="8255"/>
                    <a:pt x="2884" y="8255"/>
                    <a:pt x="4252" y="8255"/>
                  </a:cubicBezTo>
                  <a:cubicBezTo>
                    <a:pt x="6951" y="8255"/>
                    <a:pt x="10316" y="8181"/>
                    <a:pt x="10316" y="8181"/>
                  </a:cubicBezTo>
                  <a:cubicBezTo>
                    <a:pt x="10463" y="8181"/>
                    <a:pt x="10611" y="8033"/>
                    <a:pt x="10611" y="7885"/>
                  </a:cubicBezTo>
                  <a:lnTo>
                    <a:pt x="10611" y="1304"/>
                  </a:lnTo>
                  <a:cubicBezTo>
                    <a:pt x="10611" y="1193"/>
                    <a:pt x="10500" y="1045"/>
                    <a:pt x="10352" y="1008"/>
                  </a:cubicBezTo>
                  <a:lnTo>
                    <a:pt x="5657" y="10"/>
                  </a:lnTo>
                  <a:cubicBezTo>
                    <a:pt x="5637" y="3"/>
                    <a:pt x="5617" y="0"/>
                    <a:pt x="5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5" name="Google Shape;4706;p64">
              <a:extLst>
                <a:ext uri="{FF2B5EF4-FFF2-40B4-BE49-F238E27FC236}">
                  <a16:creationId xmlns:a16="http://schemas.microsoft.com/office/drawing/2014/main" id="{979538A8-320A-9124-733A-2E60D66739AF}"/>
                </a:ext>
              </a:extLst>
            </p:cNvPr>
            <p:cNvSpPr/>
            <p:nvPr/>
          </p:nvSpPr>
          <p:spPr>
            <a:xfrm>
              <a:off x="3389900" y="4063650"/>
              <a:ext cx="271775" cy="1028750"/>
            </a:xfrm>
            <a:custGeom>
              <a:avLst/>
              <a:gdLst/>
              <a:ahLst/>
              <a:cxnLst/>
              <a:rect l="l" t="t" r="r" b="b"/>
              <a:pathLst>
                <a:path w="10871" h="41150" extrusionOk="0">
                  <a:moveTo>
                    <a:pt x="297" y="1"/>
                  </a:moveTo>
                  <a:lnTo>
                    <a:pt x="1" y="39264"/>
                  </a:lnTo>
                  <a:cubicBezTo>
                    <a:pt x="1" y="40299"/>
                    <a:pt x="851" y="41149"/>
                    <a:pt x="1886" y="41149"/>
                  </a:cubicBezTo>
                  <a:lnTo>
                    <a:pt x="3365" y="41149"/>
                  </a:lnTo>
                  <a:cubicBezTo>
                    <a:pt x="4289" y="41149"/>
                    <a:pt x="5066" y="40484"/>
                    <a:pt x="5214" y="39559"/>
                  </a:cubicBezTo>
                  <a:lnTo>
                    <a:pt x="10870" y="388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6" name="Google Shape;4707;p64">
              <a:extLst>
                <a:ext uri="{FF2B5EF4-FFF2-40B4-BE49-F238E27FC236}">
                  <a16:creationId xmlns:a16="http://schemas.microsoft.com/office/drawing/2014/main" id="{7DCE5F35-A1B9-762F-9E1E-22DE624B3EFB}"/>
                </a:ext>
              </a:extLst>
            </p:cNvPr>
            <p:cNvSpPr/>
            <p:nvPr/>
          </p:nvSpPr>
          <p:spPr>
            <a:xfrm>
              <a:off x="3382525" y="4055650"/>
              <a:ext cx="287450" cy="1044125"/>
            </a:xfrm>
            <a:custGeom>
              <a:avLst/>
              <a:gdLst/>
              <a:ahLst/>
              <a:cxnLst/>
              <a:rect l="l" t="t" r="r" b="b"/>
              <a:pathLst>
                <a:path w="11498" h="41765" extrusionOk="0">
                  <a:moveTo>
                    <a:pt x="921" y="777"/>
                  </a:moveTo>
                  <a:lnTo>
                    <a:pt x="10832" y="4388"/>
                  </a:lnTo>
                  <a:lnTo>
                    <a:pt x="5213" y="39842"/>
                  </a:lnTo>
                  <a:cubicBezTo>
                    <a:pt x="5102" y="40619"/>
                    <a:pt x="4437" y="41173"/>
                    <a:pt x="3660" y="41173"/>
                  </a:cubicBezTo>
                  <a:lnTo>
                    <a:pt x="2181" y="41173"/>
                  </a:lnTo>
                  <a:cubicBezTo>
                    <a:pt x="1331" y="41173"/>
                    <a:pt x="629" y="40471"/>
                    <a:pt x="629" y="39584"/>
                  </a:cubicBezTo>
                  <a:lnTo>
                    <a:pt x="921" y="777"/>
                  </a:lnTo>
                  <a:close/>
                  <a:moveTo>
                    <a:pt x="597" y="1"/>
                  </a:moveTo>
                  <a:cubicBezTo>
                    <a:pt x="543" y="1"/>
                    <a:pt x="487" y="19"/>
                    <a:pt x="444" y="62"/>
                  </a:cubicBezTo>
                  <a:cubicBezTo>
                    <a:pt x="333" y="99"/>
                    <a:pt x="296" y="210"/>
                    <a:pt x="296" y="321"/>
                  </a:cubicBezTo>
                  <a:lnTo>
                    <a:pt x="0" y="39584"/>
                  </a:lnTo>
                  <a:cubicBezTo>
                    <a:pt x="0" y="40804"/>
                    <a:pt x="961" y="41765"/>
                    <a:pt x="2181" y="41765"/>
                  </a:cubicBezTo>
                  <a:lnTo>
                    <a:pt x="3660" y="41765"/>
                  </a:lnTo>
                  <a:cubicBezTo>
                    <a:pt x="4732" y="41765"/>
                    <a:pt x="5657" y="40989"/>
                    <a:pt x="5804" y="39953"/>
                  </a:cubicBezTo>
                  <a:lnTo>
                    <a:pt x="11461" y="4240"/>
                  </a:lnTo>
                  <a:cubicBezTo>
                    <a:pt x="11498" y="4092"/>
                    <a:pt x="11424" y="3944"/>
                    <a:pt x="11276" y="3907"/>
                  </a:cubicBezTo>
                  <a:lnTo>
                    <a:pt x="703" y="25"/>
                  </a:lnTo>
                  <a:cubicBezTo>
                    <a:pt x="672" y="10"/>
                    <a:pt x="63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7" name="Google Shape;4708;p64">
              <a:extLst>
                <a:ext uri="{FF2B5EF4-FFF2-40B4-BE49-F238E27FC236}">
                  <a16:creationId xmlns:a16="http://schemas.microsoft.com/office/drawing/2014/main" id="{5710C287-0EA8-BAD1-E4F8-E7F4FDE204BD}"/>
                </a:ext>
              </a:extLst>
            </p:cNvPr>
            <p:cNvSpPr/>
            <p:nvPr/>
          </p:nvSpPr>
          <p:spPr>
            <a:xfrm>
              <a:off x="3397300" y="3850150"/>
              <a:ext cx="427050" cy="427050"/>
            </a:xfrm>
            <a:custGeom>
              <a:avLst/>
              <a:gdLst/>
              <a:ahLst/>
              <a:cxnLst/>
              <a:rect l="l" t="t" r="r" b="b"/>
              <a:pathLst>
                <a:path w="17082" h="17082" extrusionOk="0">
                  <a:moveTo>
                    <a:pt x="8541" y="1"/>
                  </a:moveTo>
                  <a:cubicBezTo>
                    <a:pt x="3846" y="1"/>
                    <a:pt x="1" y="3809"/>
                    <a:pt x="1" y="8541"/>
                  </a:cubicBezTo>
                  <a:cubicBezTo>
                    <a:pt x="1" y="13236"/>
                    <a:pt x="3846" y="17081"/>
                    <a:pt x="8541" y="17081"/>
                  </a:cubicBezTo>
                  <a:cubicBezTo>
                    <a:pt x="13273" y="17081"/>
                    <a:pt x="17081" y="13236"/>
                    <a:pt x="17081" y="8541"/>
                  </a:cubicBezTo>
                  <a:cubicBezTo>
                    <a:pt x="17081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8" name="Google Shape;4709;p64">
              <a:extLst>
                <a:ext uri="{FF2B5EF4-FFF2-40B4-BE49-F238E27FC236}">
                  <a16:creationId xmlns:a16="http://schemas.microsoft.com/office/drawing/2014/main" id="{AB141C46-0D70-F474-112A-FD52748CF384}"/>
                </a:ext>
              </a:extLst>
            </p:cNvPr>
            <p:cNvSpPr/>
            <p:nvPr/>
          </p:nvSpPr>
          <p:spPr>
            <a:xfrm>
              <a:off x="338990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2" y="17081"/>
                    <a:pt x="4511" y="16194"/>
                    <a:pt x="3032" y="14678"/>
                  </a:cubicBezTo>
                  <a:cubicBezTo>
                    <a:pt x="1554" y="13199"/>
                    <a:pt x="629" y="11129"/>
                    <a:pt x="629" y="8874"/>
                  </a:cubicBezTo>
                  <a:cubicBezTo>
                    <a:pt x="629" y="6582"/>
                    <a:pt x="1554" y="4548"/>
                    <a:pt x="3032" y="3032"/>
                  </a:cubicBezTo>
                  <a:cubicBezTo>
                    <a:pt x="4511" y="1554"/>
                    <a:pt x="6582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7" y="1"/>
                    <a:pt x="1" y="3994"/>
                    <a:pt x="1" y="8874"/>
                  </a:cubicBezTo>
                  <a:cubicBezTo>
                    <a:pt x="1" y="13754"/>
                    <a:pt x="3957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9" name="Google Shape;4710;p64">
              <a:extLst>
                <a:ext uri="{FF2B5EF4-FFF2-40B4-BE49-F238E27FC236}">
                  <a16:creationId xmlns:a16="http://schemas.microsoft.com/office/drawing/2014/main" id="{2D0E6B0F-FC72-DB9E-DEF3-079080D952F6}"/>
                </a:ext>
              </a:extLst>
            </p:cNvPr>
            <p:cNvSpPr/>
            <p:nvPr/>
          </p:nvSpPr>
          <p:spPr>
            <a:xfrm>
              <a:off x="414317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4733" y="1"/>
                  </a:moveTo>
                  <a:lnTo>
                    <a:pt x="1" y="999"/>
                  </a:lnTo>
                  <a:lnTo>
                    <a:pt x="1" y="7580"/>
                  </a:lnTo>
                  <a:cubicBezTo>
                    <a:pt x="1" y="7580"/>
                    <a:pt x="3369" y="7646"/>
                    <a:pt x="6064" y="7646"/>
                  </a:cubicBezTo>
                  <a:cubicBezTo>
                    <a:pt x="7411" y="7646"/>
                    <a:pt x="8590" y="7629"/>
                    <a:pt x="9096" y="7580"/>
                  </a:cubicBezTo>
                  <a:cubicBezTo>
                    <a:pt x="10611" y="7395"/>
                    <a:pt x="9761" y="6397"/>
                    <a:pt x="9761" y="6397"/>
                  </a:cubicBezTo>
                  <a:lnTo>
                    <a:pt x="47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0" name="Google Shape;4711;p64">
              <a:extLst>
                <a:ext uri="{FF2B5EF4-FFF2-40B4-BE49-F238E27FC236}">
                  <a16:creationId xmlns:a16="http://schemas.microsoft.com/office/drawing/2014/main" id="{0D2FD8B6-AC9A-45EA-A421-CD4817EED9B4}"/>
                </a:ext>
              </a:extLst>
            </p:cNvPr>
            <p:cNvSpPr/>
            <p:nvPr/>
          </p:nvSpPr>
          <p:spPr>
            <a:xfrm>
              <a:off x="4135800" y="4997850"/>
              <a:ext cx="265275" cy="206375"/>
            </a:xfrm>
            <a:custGeom>
              <a:avLst/>
              <a:gdLst/>
              <a:ahLst/>
              <a:cxnLst/>
              <a:rect l="l" t="t" r="r" b="b"/>
              <a:pathLst>
                <a:path w="10611" h="8255" extrusionOk="0">
                  <a:moveTo>
                    <a:pt x="4887" y="640"/>
                  </a:moveTo>
                  <a:lnTo>
                    <a:pt x="9797" y="6887"/>
                  </a:lnTo>
                  <a:lnTo>
                    <a:pt x="9834" y="6887"/>
                  </a:lnTo>
                  <a:cubicBezTo>
                    <a:pt x="9834" y="6887"/>
                    <a:pt x="9871" y="6961"/>
                    <a:pt x="9908" y="7035"/>
                  </a:cubicBezTo>
                  <a:cubicBezTo>
                    <a:pt x="9945" y="7109"/>
                    <a:pt x="9982" y="7219"/>
                    <a:pt x="9982" y="7256"/>
                  </a:cubicBezTo>
                  <a:cubicBezTo>
                    <a:pt x="9982" y="7330"/>
                    <a:pt x="9982" y="7330"/>
                    <a:pt x="9908" y="7404"/>
                  </a:cubicBezTo>
                  <a:cubicBezTo>
                    <a:pt x="9834" y="7441"/>
                    <a:pt x="9686" y="7552"/>
                    <a:pt x="9354" y="7589"/>
                  </a:cubicBezTo>
                  <a:cubicBezTo>
                    <a:pt x="8873" y="7626"/>
                    <a:pt x="7690" y="7663"/>
                    <a:pt x="6359" y="7663"/>
                  </a:cubicBezTo>
                  <a:cubicBezTo>
                    <a:pt x="5028" y="7663"/>
                    <a:pt x="3512" y="7626"/>
                    <a:pt x="2329" y="7626"/>
                  </a:cubicBezTo>
                  <a:cubicBezTo>
                    <a:pt x="1564" y="7602"/>
                    <a:pt x="938" y="7578"/>
                    <a:pt x="592" y="7564"/>
                  </a:cubicBezTo>
                  <a:lnTo>
                    <a:pt x="592" y="7564"/>
                  </a:lnTo>
                  <a:lnTo>
                    <a:pt x="592" y="1563"/>
                  </a:lnTo>
                  <a:lnTo>
                    <a:pt x="4887" y="640"/>
                  </a:lnTo>
                  <a:close/>
                  <a:moveTo>
                    <a:pt x="5015" y="0"/>
                  </a:moveTo>
                  <a:cubicBezTo>
                    <a:pt x="4995" y="0"/>
                    <a:pt x="4975" y="3"/>
                    <a:pt x="4954" y="10"/>
                  </a:cubicBezTo>
                  <a:lnTo>
                    <a:pt x="222" y="1008"/>
                  </a:lnTo>
                  <a:cubicBezTo>
                    <a:pt x="111" y="1045"/>
                    <a:pt x="0" y="1193"/>
                    <a:pt x="0" y="1304"/>
                  </a:cubicBezTo>
                  <a:lnTo>
                    <a:pt x="0" y="7885"/>
                  </a:lnTo>
                  <a:cubicBezTo>
                    <a:pt x="0" y="8033"/>
                    <a:pt x="111" y="8181"/>
                    <a:pt x="296" y="8181"/>
                  </a:cubicBezTo>
                  <a:cubicBezTo>
                    <a:pt x="296" y="8181"/>
                    <a:pt x="3660" y="8255"/>
                    <a:pt x="6359" y="8255"/>
                  </a:cubicBezTo>
                  <a:cubicBezTo>
                    <a:pt x="7690" y="8255"/>
                    <a:pt x="8873" y="8255"/>
                    <a:pt x="9428" y="8181"/>
                  </a:cubicBezTo>
                  <a:cubicBezTo>
                    <a:pt x="9797" y="8144"/>
                    <a:pt x="10093" y="8033"/>
                    <a:pt x="10278" y="7885"/>
                  </a:cubicBezTo>
                  <a:cubicBezTo>
                    <a:pt x="10500" y="7737"/>
                    <a:pt x="10611" y="7478"/>
                    <a:pt x="10611" y="7256"/>
                  </a:cubicBezTo>
                  <a:cubicBezTo>
                    <a:pt x="10611" y="7035"/>
                    <a:pt x="10500" y="6850"/>
                    <a:pt x="10426" y="6739"/>
                  </a:cubicBezTo>
                  <a:cubicBezTo>
                    <a:pt x="10352" y="6591"/>
                    <a:pt x="10315" y="6517"/>
                    <a:pt x="10278" y="6517"/>
                  </a:cubicBezTo>
                  <a:lnTo>
                    <a:pt x="5250" y="121"/>
                  </a:lnTo>
                  <a:cubicBezTo>
                    <a:pt x="5190" y="61"/>
                    <a:pt x="5105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1" name="Google Shape;4712;p64">
              <a:extLst>
                <a:ext uri="{FF2B5EF4-FFF2-40B4-BE49-F238E27FC236}">
                  <a16:creationId xmlns:a16="http://schemas.microsoft.com/office/drawing/2014/main" id="{51AD5335-DD91-49C1-A443-2A4B0CF1FB0B}"/>
                </a:ext>
              </a:extLst>
            </p:cNvPr>
            <p:cNvSpPr/>
            <p:nvPr/>
          </p:nvSpPr>
          <p:spPr>
            <a:xfrm>
              <a:off x="4008250" y="4063650"/>
              <a:ext cx="271750" cy="1028750"/>
            </a:xfrm>
            <a:custGeom>
              <a:avLst/>
              <a:gdLst/>
              <a:ahLst/>
              <a:cxnLst/>
              <a:rect l="l" t="t" r="r" b="b"/>
              <a:pathLst>
                <a:path w="10870" h="41150" extrusionOk="0">
                  <a:moveTo>
                    <a:pt x="10574" y="1"/>
                  </a:moveTo>
                  <a:lnTo>
                    <a:pt x="0" y="3883"/>
                  </a:lnTo>
                  <a:lnTo>
                    <a:pt x="5657" y="39559"/>
                  </a:lnTo>
                  <a:cubicBezTo>
                    <a:pt x="5805" y="40484"/>
                    <a:pt x="6581" y="41149"/>
                    <a:pt x="7505" y="41149"/>
                  </a:cubicBezTo>
                  <a:lnTo>
                    <a:pt x="8984" y="41149"/>
                  </a:lnTo>
                  <a:cubicBezTo>
                    <a:pt x="10019" y="41149"/>
                    <a:pt x="10870" y="40299"/>
                    <a:pt x="10870" y="39264"/>
                  </a:cubicBezTo>
                  <a:lnTo>
                    <a:pt x="105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2" name="Google Shape;4713;p64">
              <a:extLst>
                <a:ext uri="{FF2B5EF4-FFF2-40B4-BE49-F238E27FC236}">
                  <a16:creationId xmlns:a16="http://schemas.microsoft.com/office/drawing/2014/main" id="{379028C8-1E6E-9AF4-9461-1BB38A271AD7}"/>
                </a:ext>
              </a:extLst>
            </p:cNvPr>
            <p:cNvSpPr/>
            <p:nvPr/>
          </p:nvSpPr>
          <p:spPr>
            <a:xfrm>
              <a:off x="3999925" y="4055650"/>
              <a:ext cx="287475" cy="1044125"/>
            </a:xfrm>
            <a:custGeom>
              <a:avLst/>
              <a:gdLst/>
              <a:ahLst/>
              <a:cxnLst/>
              <a:rect l="l" t="t" r="r" b="b"/>
              <a:pathLst>
                <a:path w="11499" h="41765" extrusionOk="0">
                  <a:moveTo>
                    <a:pt x="10577" y="764"/>
                  </a:moveTo>
                  <a:lnTo>
                    <a:pt x="10870" y="39584"/>
                  </a:lnTo>
                  <a:cubicBezTo>
                    <a:pt x="10870" y="40471"/>
                    <a:pt x="10167" y="41173"/>
                    <a:pt x="9317" y="41173"/>
                  </a:cubicBezTo>
                  <a:lnTo>
                    <a:pt x="7838" y="41173"/>
                  </a:lnTo>
                  <a:cubicBezTo>
                    <a:pt x="7062" y="41173"/>
                    <a:pt x="6396" y="40619"/>
                    <a:pt x="6285" y="39842"/>
                  </a:cubicBezTo>
                  <a:lnTo>
                    <a:pt x="666" y="4388"/>
                  </a:lnTo>
                  <a:lnTo>
                    <a:pt x="10577" y="764"/>
                  </a:lnTo>
                  <a:close/>
                  <a:moveTo>
                    <a:pt x="10902" y="1"/>
                  </a:moveTo>
                  <a:cubicBezTo>
                    <a:pt x="10863" y="1"/>
                    <a:pt x="10827" y="10"/>
                    <a:pt x="10796" y="25"/>
                  </a:cubicBezTo>
                  <a:lnTo>
                    <a:pt x="222" y="3907"/>
                  </a:lnTo>
                  <a:cubicBezTo>
                    <a:pt x="74" y="3944"/>
                    <a:pt x="0" y="4092"/>
                    <a:pt x="37" y="4240"/>
                  </a:cubicBezTo>
                  <a:lnTo>
                    <a:pt x="5657" y="39953"/>
                  </a:lnTo>
                  <a:cubicBezTo>
                    <a:pt x="5842" y="40989"/>
                    <a:pt x="6766" y="41765"/>
                    <a:pt x="7838" y="41765"/>
                  </a:cubicBezTo>
                  <a:lnTo>
                    <a:pt x="9317" y="41765"/>
                  </a:lnTo>
                  <a:cubicBezTo>
                    <a:pt x="10500" y="41765"/>
                    <a:pt x="11498" y="40804"/>
                    <a:pt x="11498" y="39584"/>
                  </a:cubicBezTo>
                  <a:lnTo>
                    <a:pt x="11203" y="321"/>
                  </a:lnTo>
                  <a:cubicBezTo>
                    <a:pt x="11203" y="210"/>
                    <a:pt x="11129" y="99"/>
                    <a:pt x="11055" y="62"/>
                  </a:cubicBezTo>
                  <a:cubicBezTo>
                    <a:pt x="11011" y="19"/>
                    <a:pt x="10955" y="1"/>
                    <a:pt x="10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3" name="Google Shape;4714;p64">
              <a:extLst>
                <a:ext uri="{FF2B5EF4-FFF2-40B4-BE49-F238E27FC236}">
                  <a16:creationId xmlns:a16="http://schemas.microsoft.com/office/drawing/2014/main" id="{756B941D-C7FB-CA04-8F3A-66087F3542FC}"/>
                </a:ext>
              </a:extLst>
            </p:cNvPr>
            <p:cNvSpPr/>
            <p:nvPr/>
          </p:nvSpPr>
          <p:spPr>
            <a:xfrm>
              <a:off x="3844650" y="3850150"/>
              <a:ext cx="427950" cy="427050"/>
            </a:xfrm>
            <a:custGeom>
              <a:avLst/>
              <a:gdLst/>
              <a:ahLst/>
              <a:cxnLst/>
              <a:rect l="l" t="t" r="r" b="b"/>
              <a:pathLst>
                <a:path w="17118" h="17082" extrusionOk="0">
                  <a:moveTo>
                    <a:pt x="8541" y="1"/>
                  </a:moveTo>
                  <a:cubicBezTo>
                    <a:pt x="3845" y="1"/>
                    <a:pt x="0" y="3809"/>
                    <a:pt x="0" y="8541"/>
                  </a:cubicBezTo>
                  <a:cubicBezTo>
                    <a:pt x="0" y="13236"/>
                    <a:pt x="3845" y="17081"/>
                    <a:pt x="8541" y="17081"/>
                  </a:cubicBezTo>
                  <a:cubicBezTo>
                    <a:pt x="13273" y="17081"/>
                    <a:pt x="17118" y="13236"/>
                    <a:pt x="17118" y="8541"/>
                  </a:cubicBezTo>
                  <a:cubicBezTo>
                    <a:pt x="17118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4" name="Google Shape;4715;p64">
              <a:extLst>
                <a:ext uri="{FF2B5EF4-FFF2-40B4-BE49-F238E27FC236}">
                  <a16:creationId xmlns:a16="http://schemas.microsoft.com/office/drawing/2014/main" id="{30A469D6-F60D-BC1A-4B98-77310A86C269}"/>
                </a:ext>
              </a:extLst>
            </p:cNvPr>
            <p:cNvSpPr/>
            <p:nvPr/>
          </p:nvSpPr>
          <p:spPr>
            <a:xfrm>
              <a:off x="383725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1" y="17081"/>
                    <a:pt x="4511" y="16194"/>
                    <a:pt x="3032" y="14678"/>
                  </a:cubicBezTo>
                  <a:cubicBezTo>
                    <a:pt x="1553" y="13199"/>
                    <a:pt x="629" y="11129"/>
                    <a:pt x="629" y="8874"/>
                  </a:cubicBezTo>
                  <a:cubicBezTo>
                    <a:pt x="629" y="6582"/>
                    <a:pt x="1553" y="4548"/>
                    <a:pt x="3032" y="3032"/>
                  </a:cubicBezTo>
                  <a:cubicBezTo>
                    <a:pt x="4511" y="1554"/>
                    <a:pt x="6581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6" y="1"/>
                    <a:pt x="1" y="3994"/>
                    <a:pt x="1" y="8874"/>
                  </a:cubicBezTo>
                  <a:cubicBezTo>
                    <a:pt x="1" y="13754"/>
                    <a:pt x="3956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5" name="Google Shape;4716;p64">
              <a:extLst>
                <a:ext uri="{FF2B5EF4-FFF2-40B4-BE49-F238E27FC236}">
                  <a16:creationId xmlns:a16="http://schemas.microsoft.com/office/drawing/2014/main" id="{ADF79A93-CC79-6F52-6740-693673E2C91F}"/>
                </a:ext>
              </a:extLst>
            </p:cNvPr>
            <p:cNvSpPr/>
            <p:nvPr/>
          </p:nvSpPr>
          <p:spPr>
            <a:xfrm>
              <a:off x="3685675" y="2397200"/>
              <a:ext cx="332750" cy="450150"/>
            </a:xfrm>
            <a:custGeom>
              <a:avLst/>
              <a:gdLst/>
              <a:ahLst/>
              <a:cxnLst/>
              <a:rect l="l" t="t" r="r" b="b"/>
              <a:pathLst>
                <a:path w="13310" h="18006" extrusionOk="0">
                  <a:moveTo>
                    <a:pt x="6433" y="1"/>
                  </a:moveTo>
                  <a:cubicBezTo>
                    <a:pt x="5657" y="1"/>
                    <a:pt x="4881" y="112"/>
                    <a:pt x="4252" y="333"/>
                  </a:cubicBezTo>
                  <a:cubicBezTo>
                    <a:pt x="0" y="2034"/>
                    <a:pt x="1442" y="9280"/>
                    <a:pt x="2034" y="12755"/>
                  </a:cubicBezTo>
                  <a:cubicBezTo>
                    <a:pt x="2516" y="15718"/>
                    <a:pt x="5405" y="18006"/>
                    <a:pt x="8369" y="18006"/>
                  </a:cubicBezTo>
                  <a:cubicBezTo>
                    <a:pt x="8586" y="18006"/>
                    <a:pt x="8804" y="17994"/>
                    <a:pt x="9021" y="17968"/>
                  </a:cubicBezTo>
                  <a:cubicBezTo>
                    <a:pt x="13125" y="17525"/>
                    <a:pt x="13310" y="12534"/>
                    <a:pt x="13162" y="9391"/>
                  </a:cubicBezTo>
                  <a:cubicBezTo>
                    <a:pt x="12903" y="4770"/>
                    <a:pt x="12090" y="38"/>
                    <a:pt x="6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6" name="Google Shape;4717;p64">
              <a:extLst>
                <a:ext uri="{FF2B5EF4-FFF2-40B4-BE49-F238E27FC236}">
                  <a16:creationId xmlns:a16="http://schemas.microsoft.com/office/drawing/2014/main" id="{7037D92A-C6CB-DE57-2FC8-E32A3C26F2B8}"/>
                </a:ext>
              </a:extLst>
            </p:cNvPr>
            <p:cNvSpPr/>
            <p:nvPr/>
          </p:nvSpPr>
          <p:spPr>
            <a:xfrm>
              <a:off x="3710625" y="2388875"/>
              <a:ext cx="312425" cy="466800"/>
            </a:xfrm>
            <a:custGeom>
              <a:avLst/>
              <a:gdLst/>
              <a:ahLst/>
              <a:cxnLst/>
              <a:rect l="l" t="t" r="r" b="b"/>
              <a:pathLst>
                <a:path w="12497" h="18672" extrusionOk="0">
                  <a:moveTo>
                    <a:pt x="5435" y="629"/>
                  </a:moveTo>
                  <a:cubicBezTo>
                    <a:pt x="6803" y="629"/>
                    <a:pt x="7838" y="925"/>
                    <a:pt x="8689" y="1406"/>
                  </a:cubicBezTo>
                  <a:cubicBezTo>
                    <a:pt x="9909" y="2145"/>
                    <a:pt x="10648" y="3365"/>
                    <a:pt x="11092" y="4807"/>
                  </a:cubicBezTo>
                  <a:cubicBezTo>
                    <a:pt x="11572" y="6286"/>
                    <a:pt x="11757" y="8023"/>
                    <a:pt x="11831" y="9761"/>
                  </a:cubicBezTo>
                  <a:cubicBezTo>
                    <a:pt x="11868" y="10168"/>
                    <a:pt x="11868" y="10648"/>
                    <a:pt x="11868" y="11129"/>
                  </a:cubicBezTo>
                  <a:cubicBezTo>
                    <a:pt x="11868" y="12645"/>
                    <a:pt x="11720" y="14309"/>
                    <a:pt x="11129" y="15602"/>
                  </a:cubicBezTo>
                  <a:cubicBezTo>
                    <a:pt x="10870" y="16231"/>
                    <a:pt x="10463" y="16786"/>
                    <a:pt x="9983" y="17229"/>
                  </a:cubicBezTo>
                  <a:cubicBezTo>
                    <a:pt x="9465" y="17636"/>
                    <a:pt x="8837" y="17932"/>
                    <a:pt x="8023" y="18006"/>
                  </a:cubicBezTo>
                  <a:cubicBezTo>
                    <a:pt x="7801" y="18043"/>
                    <a:pt x="7617" y="18043"/>
                    <a:pt x="7395" y="18043"/>
                  </a:cubicBezTo>
                  <a:cubicBezTo>
                    <a:pt x="5990" y="18043"/>
                    <a:pt x="4585" y="17488"/>
                    <a:pt x="3476" y="16601"/>
                  </a:cubicBezTo>
                  <a:cubicBezTo>
                    <a:pt x="2367" y="15676"/>
                    <a:pt x="1553" y="14419"/>
                    <a:pt x="1332" y="13052"/>
                  </a:cubicBezTo>
                  <a:cubicBezTo>
                    <a:pt x="1073" y="11462"/>
                    <a:pt x="629" y="9059"/>
                    <a:pt x="629" y="6840"/>
                  </a:cubicBezTo>
                  <a:cubicBezTo>
                    <a:pt x="629" y="5509"/>
                    <a:pt x="777" y="4216"/>
                    <a:pt x="1221" y="3217"/>
                  </a:cubicBezTo>
                  <a:cubicBezTo>
                    <a:pt x="1627" y="2182"/>
                    <a:pt x="2293" y="1406"/>
                    <a:pt x="3365" y="962"/>
                  </a:cubicBezTo>
                  <a:cubicBezTo>
                    <a:pt x="3957" y="740"/>
                    <a:pt x="4659" y="629"/>
                    <a:pt x="5398" y="629"/>
                  </a:cubicBezTo>
                  <a:close/>
                  <a:moveTo>
                    <a:pt x="5398" y="1"/>
                  </a:moveTo>
                  <a:cubicBezTo>
                    <a:pt x="4585" y="1"/>
                    <a:pt x="3809" y="149"/>
                    <a:pt x="3143" y="408"/>
                  </a:cubicBezTo>
                  <a:cubicBezTo>
                    <a:pt x="1886" y="888"/>
                    <a:pt x="1110" y="1812"/>
                    <a:pt x="629" y="2959"/>
                  </a:cubicBezTo>
                  <a:cubicBezTo>
                    <a:pt x="149" y="4105"/>
                    <a:pt x="1" y="5473"/>
                    <a:pt x="1" y="6840"/>
                  </a:cubicBezTo>
                  <a:cubicBezTo>
                    <a:pt x="1" y="9133"/>
                    <a:pt x="481" y="11573"/>
                    <a:pt x="740" y="13162"/>
                  </a:cubicBezTo>
                  <a:cubicBezTo>
                    <a:pt x="999" y="14715"/>
                    <a:pt x="1886" y="16083"/>
                    <a:pt x="3069" y="17081"/>
                  </a:cubicBezTo>
                  <a:cubicBezTo>
                    <a:pt x="4289" y="18043"/>
                    <a:pt x="5842" y="18671"/>
                    <a:pt x="7395" y="18671"/>
                  </a:cubicBezTo>
                  <a:cubicBezTo>
                    <a:pt x="7617" y="18671"/>
                    <a:pt x="7838" y="18634"/>
                    <a:pt x="8060" y="18634"/>
                  </a:cubicBezTo>
                  <a:cubicBezTo>
                    <a:pt x="9021" y="18523"/>
                    <a:pt x="9761" y="18190"/>
                    <a:pt x="10352" y="17673"/>
                  </a:cubicBezTo>
                  <a:cubicBezTo>
                    <a:pt x="11277" y="16970"/>
                    <a:pt x="11794" y="15861"/>
                    <a:pt x="12090" y="14715"/>
                  </a:cubicBezTo>
                  <a:cubicBezTo>
                    <a:pt x="12423" y="13569"/>
                    <a:pt x="12497" y="12312"/>
                    <a:pt x="12497" y="11129"/>
                  </a:cubicBezTo>
                  <a:cubicBezTo>
                    <a:pt x="12497" y="10648"/>
                    <a:pt x="12497" y="10168"/>
                    <a:pt x="12460" y="9724"/>
                  </a:cubicBezTo>
                  <a:cubicBezTo>
                    <a:pt x="12312" y="7395"/>
                    <a:pt x="12053" y="4992"/>
                    <a:pt x="11092" y="3143"/>
                  </a:cubicBezTo>
                  <a:cubicBezTo>
                    <a:pt x="10611" y="2219"/>
                    <a:pt x="9909" y="1443"/>
                    <a:pt x="8985" y="888"/>
                  </a:cubicBezTo>
                  <a:cubicBezTo>
                    <a:pt x="8060" y="334"/>
                    <a:pt x="6877" y="38"/>
                    <a:pt x="5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7" name="Google Shape;4718;p64">
              <a:extLst>
                <a:ext uri="{FF2B5EF4-FFF2-40B4-BE49-F238E27FC236}">
                  <a16:creationId xmlns:a16="http://schemas.microsoft.com/office/drawing/2014/main" id="{AEBDAE3D-0652-0E85-6DF3-F7FB4EBE9E49}"/>
                </a:ext>
              </a:extLst>
            </p:cNvPr>
            <p:cNvSpPr/>
            <p:nvPr/>
          </p:nvSpPr>
          <p:spPr>
            <a:xfrm>
              <a:off x="3762400" y="2725350"/>
              <a:ext cx="136800" cy="153425"/>
            </a:xfrm>
            <a:custGeom>
              <a:avLst/>
              <a:gdLst/>
              <a:ahLst/>
              <a:cxnLst/>
              <a:rect l="l" t="t" r="r" b="b"/>
              <a:pathLst>
                <a:path w="5472" h="6137" extrusionOk="0">
                  <a:moveTo>
                    <a:pt x="1639" y="0"/>
                  </a:moveTo>
                  <a:cubicBezTo>
                    <a:pt x="994" y="0"/>
                    <a:pt x="403" y="187"/>
                    <a:pt x="0" y="702"/>
                  </a:cubicBezTo>
                  <a:lnTo>
                    <a:pt x="444" y="5730"/>
                  </a:lnTo>
                  <a:lnTo>
                    <a:pt x="5250" y="6136"/>
                  </a:lnTo>
                  <a:lnTo>
                    <a:pt x="5472" y="1330"/>
                  </a:lnTo>
                  <a:cubicBezTo>
                    <a:pt x="5472" y="1330"/>
                    <a:pt x="3360" y="0"/>
                    <a:pt x="1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8" name="Google Shape;4719;p64">
              <a:extLst>
                <a:ext uri="{FF2B5EF4-FFF2-40B4-BE49-F238E27FC236}">
                  <a16:creationId xmlns:a16="http://schemas.microsoft.com/office/drawing/2014/main" id="{47D7B9F6-33AC-971F-58BD-01C6BE86E876}"/>
                </a:ext>
              </a:extLst>
            </p:cNvPr>
            <p:cNvSpPr/>
            <p:nvPr/>
          </p:nvSpPr>
          <p:spPr>
            <a:xfrm>
              <a:off x="3755000" y="2717000"/>
              <a:ext cx="151600" cy="169525"/>
            </a:xfrm>
            <a:custGeom>
              <a:avLst/>
              <a:gdLst/>
              <a:ahLst/>
              <a:cxnLst/>
              <a:rect l="l" t="t" r="r" b="b"/>
              <a:pathLst>
                <a:path w="6064" h="6781" extrusionOk="0">
                  <a:moveTo>
                    <a:pt x="1923" y="629"/>
                  </a:moveTo>
                  <a:cubicBezTo>
                    <a:pt x="2699" y="629"/>
                    <a:pt x="3660" y="925"/>
                    <a:pt x="4363" y="1257"/>
                  </a:cubicBezTo>
                  <a:cubicBezTo>
                    <a:pt x="4732" y="1442"/>
                    <a:pt x="5028" y="1590"/>
                    <a:pt x="5250" y="1701"/>
                  </a:cubicBezTo>
                  <a:cubicBezTo>
                    <a:pt x="5321" y="1749"/>
                    <a:pt x="5377" y="1781"/>
                    <a:pt x="5428" y="1807"/>
                  </a:cubicBezTo>
                  <a:lnTo>
                    <a:pt x="5428" y="1807"/>
                  </a:lnTo>
                  <a:lnTo>
                    <a:pt x="5250" y="6138"/>
                  </a:lnTo>
                  <a:lnTo>
                    <a:pt x="998" y="5768"/>
                  </a:lnTo>
                  <a:lnTo>
                    <a:pt x="638" y="1112"/>
                  </a:lnTo>
                  <a:lnTo>
                    <a:pt x="638" y="1112"/>
                  </a:lnTo>
                  <a:cubicBezTo>
                    <a:pt x="779" y="950"/>
                    <a:pt x="963" y="838"/>
                    <a:pt x="1146" y="777"/>
                  </a:cubicBezTo>
                  <a:cubicBezTo>
                    <a:pt x="1368" y="666"/>
                    <a:pt x="1664" y="629"/>
                    <a:pt x="1923" y="629"/>
                  </a:cubicBezTo>
                  <a:close/>
                  <a:moveTo>
                    <a:pt x="1923" y="0"/>
                  </a:moveTo>
                  <a:cubicBezTo>
                    <a:pt x="1590" y="0"/>
                    <a:pt x="1257" y="74"/>
                    <a:pt x="925" y="185"/>
                  </a:cubicBezTo>
                  <a:cubicBezTo>
                    <a:pt x="592" y="333"/>
                    <a:pt x="296" y="518"/>
                    <a:pt x="74" y="814"/>
                  </a:cubicBezTo>
                  <a:cubicBezTo>
                    <a:pt x="0" y="888"/>
                    <a:pt x="0" y="962"/>
                    <a:pt x="0" y="1036"/>
                  </a:cubicBezTo>
                  <a:lnTo>
                    <a:pt x="407" y="6064"/>
                  </a:lnTo>
                  <a:cubicBezTo>
                    <a:pt x="444" y="6212"/>
                    <a:pt x="555" y="6359"/>
                    <a:pt x="703" y="6359"/>
                  </a:cubicBezTo>
                  <a:lnTo>
                    <a:pt x="5509" y="6766"/>
                  </a:lnTo>
                  <a:cubicBezTo>
                    <a:pt x="5539" y="6776"/>
                    <a:pt x="5566" y="6781"/>
                    <a:pt x="5591" y="6781"/>
                  </a:cubicBezTo>
                  <a:cubicBezTo>
                    <a:pt x="5659" y="6781"/>
                    <a:pt x="5714" y="6746"/>
                    <a:pt x="5768" y="6692"/>
                  </a:cubicBezTo>
                  <a:cubicBezTo>
                    <a:pt x="5805" y="6655"/>
                    <a:pt x="5842" y="6581"/>
                    <a:pt x="5842" y="6470"/>
                  </a:cubicBezTo>
                  <a:lnTo>
                    <a:pt x="6063" y="1664"/>
                  </a:lnTo>
                  <a:cubicBezTo>
                    <a:pt x="6063" y="1553"/>
                    <a:pt x="6026" y="1442"/>
                    <a:pt x="5916" y="1405"/>
                  </a:cubicBezTo>
                  <a:cubicBezTo>
                    <a:pt x="5916" y="1368"/>
                    <a:pt x="5398" y="1036"/>
                    <a:pt x="4622" y="703"/>
                  </a:cubicBezTo>
                  <a:cubicBezTo>
                    <a:pt x="3845" y="370"/>
                    <a:pt x="2884" y="0"/>
                    <a:pt x="1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9" name="Google Shape;4720;p64">
              <a:extLst>
                <a:ext uri="{FF2B5EF4-FFF2-40B4-BE49-F238E27FC236}">
                  <a16:creationId xmlns:a16="http://schemas.microsoft.com/office/drawing/2014/main" id="{265997AF-F765-72AB-5FEA-E162A0E9258D}"/>
                </a:ext>
              </a:extLst>
            </p:cNvPr>
            <p:cNvSpPr/>
            <p:nvPr/>
          </p:nvSpPr>
          <p:spPr>
            <a:xfrm>
              <a:off x="3642950" y="2338775"/>
              <a:ext cx="450350" cy="524625"/>
            </a:xfrm>
            <a:custGeom>
              <a:avLst/>
              <a:gdLst/>
              <a:ahLst/>
              <a:cxnLst/>
              <a:rect l="l" t="t" r="r" b="b"/>
              <a:pathLst>
                <a:path w="18014" h="20985" extrusionOk="0">
                  <a:moveTo>
                    <a:pt x="11262" y="9730"/>
                  </a:moveTo>
                  <a:cubicBezTo>
                    <a:pt x="11883" y="9730"/>
                    <a:pt x="12619" y="11617"/>
                    <a:pt x="12727" y="11913"/>
                  </a:cubicBezTo>
                  <a:cubicBezTo>
                    <a:pt x="12727" y="12911"/>
                    <a:pt x="12616" y="14538"/>
                    <a:pt x="12357" y="15092"/>
                  </a:cubicBezTo>
                  <a:cubicBezTo>
                    <a:pt x="12209" y="15351"/>
                    <a:pt x="11913" y="15647"/>
                    <a:pt x="11544" y="15906"/>
                  </a:cubicBezTo>
                  <a:cubicBezTo>
                    <a:pt x="12024" y="15277"/>
                    <a:pt x="12172" y="14760"/>
                    <a:pt x="11728" y="14686"/>
                  </a:cubicBezTo>
                  <a:cubicBezTo>
                    <a:pt x="10250" y="14464"/>
                    <a:pt x="10028" y="13429"/>
                    <a:pt x="10656" y="10693"/>
                  </a:cubicBezTo>
                  <a:cubicBezTo>
                    <a:pt x="10817" y="9991"/>
                    <a:pt x="11032" y="9730"/>
                    <a:pt x="11262" y="9730"/>
                  </a:cubicBezTo>
                  <a:close/>
                  <a:moveTo>
                    <a:pt x="6846" y="1"/>
                  </a:moveTo>
                  <a:cubicBezTo>
                    <a:pt x="3183" y="1"/>
                    <a:pt x="1" y="4529"/>
                    <a:pt x="1229" y="9658"/>
                  </a:cubicBezTo>
                  <a:cubicBezTo>
                    <a:pt x="1931" y="12652"/>
                    <a:pt x="3743" y="17348"/>
                    <a:pt x="7144" y="18272"/>
                  </a:cubicBezTo>
                  <a:cubicBezTo>
                    <a:pt x="7305" y="18314"/>
                    <a:pt x="7471" y="18333"/>
                    <a:pt x="7640" y="18333"/>
                  </a:cubicBezTo>
                  <a:cubicBezTo>
                    <a:pt x="8367" y="18333"/>
                    <a:pt x="9153" y="17975"/>
                    <a:pt x="9843" y="17496"/>
                  </a:cubicBezTo>
                  <a:lnTo>
                    <a:pt x="9843" y="17496"/>
                  </a:lnTo>
                  <a:cubicBezTo>
                    <a:pt x="9806" y="17606"/>
                    <a:pt x="9806" y="17717"/>
                    <a:pt x="9806" y="17828"/>
                  </a:cubicBezTo>
                  <a:cubicBezTo>
                    <a:pt x="10019" y="18643"/>
                    <a:pt x="9824" y="20985"/>
                    <a:pt x="11498" y="20985"/>
                  </a:cubicBezTo>
                  <a:cubicBezTo>
                    <a:pt x="11571" y="20985"/>
                    <a:pt x="11648" y="20980"/>
                    <a:pt x="11728" y="20971"/>
                  </a:cubicBezTo>
                  <a:cubicBezTo>
                    <a:pt x="13614" y="20749"/>
                    <a:pt x="14871" y="17422"/>
                    <a:pt x="14871" y="15943"/>
                  </a:cubicBezTo>
                  <a:cubicBezTo>
                    <a:pt x="14871" y="14464"/>
                    <a:pt x="13392" y="13614"/>
                    <a:pt x="13392" y="13614"/>
                  </a:cubicBezTo>
                  <a:lnTo>
                    <a:pt x="12985" y="7957"/>
                  </a:lnTo>
                  <a:cubicBezTo>
                    <a:pt x="12985" y="7957"/>
                    <a:pt x="14649" y="7957"/>
                    <a:pt x="16313" y="5887"/>
                  </a:cubicBezTo>
                  <a:cubicBezTo>
                    <a:pt x="18013" y="3779"/>
                    <a:pt x="11285" y="230"/>
                    <a:pt x="7107" y="8"/>
                  </a:cubicBezTo>
                  <a:cubicBezTo>
                    <a:pt x="7020" y="3"/>
                    <a:pt x="6933" y="1"/>
                    <a:pt x="6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0" name="Google Shape;4721;p64">
              <a:extLst>
                <a:ext uri="{FF2B5EF4-FFF2-40B4-BE49-F238E27FC236}">
                  <a16:creationId xmlns:a16="http://schemas.microsoft.com/office/drawing/2014/main" id="{1383E337-7183-ED74-4943-0E02F2005D5C}"/>
                </a:ext>
              </a:extLst>
            </p:cNvPr>
            <p:cNvSpPr/>
            <p:nvPr/>
          </p:nvSpPr>
          <p:spPr>
            <a:xfrm>
              <a:off x="3658875" y="2330650"/>
              <a:ext cx="406700" cy="540725"/>
            </a:xfrm>
            <a:custGeom>
              <a:avLst/>
              <a:gdLst/>
              <a:ahLst/>
              <a:cxnLst/>
              <a:rect l="l" t="t" r="r" b="b"/>
              <a:pathLst>
                <a:path w="16268" h="21629" extrusionOk="0">
                  <a:moveTo>
                    <a:pt x="10685" y="10389"/>
                  </a:moveTo>
                  <a:cubicBezTo>
                    <a:pt x="10796" y="10463"/>
                    <a:pt x="10907" y="10574"/>
                    <a:pt x="11018" y="10759"/>
                  </a:cubicBezTo>
                  <a:cubicBezTo>
                    <a:pt x="11376" y="11248"/>
                    <a:pt x="11677" y="11966"/>
                    <a:pt x="11794" y="12256"/>
                  </a:cubicBezTo>
                  <a:lnTo>
                    <a:pt x="11794" y="12256"/>
                  </a:lnTo>
                  <a:cubicBezTo>
                    <a:pt x="11793" y="12736"/>
                    <a:pt x="11756" y="13392"/>
                    <a:pt x="11683" y="13976"/>
                  </a:cubicBezTo>
                  <a:cubicBezTo>
                    <a:pt x="11646" y="14271"/>
                    <a:pt x="11609" y="14530"/>
                    <a:pt x="11572" y="14752"/>
                  </a:cubicBezTo>
                  <a:cubicBezTo>
                    <a:pt x="11562" y="14821"/>
                    <a:pt x="11550" y="14885"/>
                    <a:pt x="11536" y="14943"/>
                  </a:cubicBezTo>
                  <a:lnTo>
                    <a:pt x="11536" y="14943"/>
                  </a:lnTo>
                  <a:cubicBezTo>
                    <a:pt x="11524" y="14928"/>
                    <a:pt x="11512" y="14914"/>
                    <a:pt x="11498" y="14900"/>
                  </a:cubicBezTo>
                  <a:cubicBezTo>
                    <a:pt x="11424" y="14789"/>
                    <a:pt x="11276" y="14715"/>
                    <a:pt x="11128" y="14715"/>
                  </a:cubicBezTo>
                  <a:cubicBezTo>
                    <a:pt x="10685" y="14641"/>
                    <a:pt x="10426" y="14493"/>
                    <a:pt x="10278" y="14308"/>
                  </a:cubicBezTo>
                  <a:cubicBezTo>
                    <a:pt x="10093" y="14124"/>
                    <a:pt x="9982" y="13791"/>
                    <a:pt x="9982" y="13273"/>
                  </a:cubicBezTo>
                  <a:cubicBezTo>
                    <a:pt x="9982" y="12756"/>
                    <a:pt x="10093" y="12016"/>
                    <a:pt x="10315" y="11092"/>
                  </a:cubicBezTo>
                  <a:cubicBezTo>
                    <a:pt x="10389" y="10759"/>
                    <a:pt x="10500" y="10537"/>
                    <a:pt x="10574" y="10463"/>
                  </a:cubicBezTo>
                  <a:lnTo>
                    <a:pt x="10611" y="10389"/>
                  </a:lnTo>
                  <a:close/>
                  <a:moveTo>
                    <a:pt x="6433" y="629"/>
                  </a:moveTo>
                  <a:cubicBezTo>
                    <a:pt x="8245" y="740"/>
                    <a:pt x="10611" y="1480"/>
                    <a:pt x="12459" y="2478"/>
                  </a:cubicBezTo>
                  <a:cubicBezTo>
                    <a:pt x="13384" y="2958"/>
                    <a:pt x="14234" y="3513"/>
                    <a:pt x="14789" y="4031"/>
                  </a:cubicBezTo>
                  <a:cubicBezTo>
                    <a:pt x="15084" y="4289"/>
                    <a:pt x="15306" y="4585"/>
                    <a:pt x="15417" y="4807"/>
                  </a:cubicBezTo>
                  <a:cubicBezTo>
                    <a:pt x="15565" y="5066"/>
                    <a:pt x="15639" y="5288"/>
                    <a:pt x="15639" y="5472"/>
                  </a:cubicBezTo>
                  <a:cubicBezTo>
                    <a:pt x="15639" y="5657"/>
                    <a:pt x="15602" y="5842"/>
                    <a:pt x="15454" y="5990"/>
                  </a:cubicBezTo>
                  <a:cubicBezTo>
                    <a:pt x="14641" y="7025"/>
                    <a:pt x="13864" y="7506"/>
                    <a:pt x="13273" y="7765"/>
                  </a:cubicBezTo>
                  <a:cubicBezTo>
                    <a:pt x="12977" y="7875"/>
                    <a:pt x="12718" y="7912"/>
                    <a:pt x="12570" y="7949"/>
                  </a:cubicBezTo>
                  <a:cubicBezTo>
                    <a:pt x="12496" y="7986"/>
                    <a:pt x="12422" y="7986"/>
                    <a:pt x="12385" y="7986"/>
                  </a:cubicBezTo>
                  <a:lnTo>
                    <a:pt x="12348" y="7986"/>
                  </a:lnTo>
                  <a:cubicBezTo>
                    <a:pt x="12238" y="7986"/>
                    <a:pt x="12164" y="8023"/>
                    <a:pt x="12090" y="8097"/>
                  </a:cubicBezTo>
                  <a:cubicBezTo>
                    <a:pt x="12053" y="8134"/>
                    <a:pt x="12016" y="8245"/>
                    <a:pt x="12016" y="8319"/>
                  </a:cubicBezTo>
                  <a:lnTo>
                    <a:pt x="12294" y="11868"/>
                  </a:lnTo>
                  <a:lnTo>
                    <a:pt x="12294" y="11868"/>
                  </a:lnTo>
                  <a:cubicBezTo>
                    <a:pt x="12196" y="11621"/>
                    <a:pt x="12030" y="11256"/>
                    <a:pt x="11831" y="10907"/>
                  </a:cubicBezTo>
                  <a:cubicBezTo>
                    <a:pt x="11683" y="10648"/>
                    <a:pt x="11535" y="10389"/>
                    <a:pt x="11350" y="10168"/>
                  </a:cubicBezTo>
                  <a:cubicBezTo>
                    <a:pt x="11239" y="10057"/>
                    <a:pt x="11165" y="9946"/>
                    <a:pt x="11055" y="9872"/>
                  </a:cubicBezTo>
                  <a:cubicBezTo>
                    <a:pt x="10907" y="9798"/>
                    <a:pt x="10796" y="9761"/>
                    <a:pt x="10648" y="9761"/>
                  </a:cubicBezTo>
                  <a:cubicBezTo>
                    <a:pt x="10500" y="9761"/>
                    <a:pt x="10389" y="9798"/>
                    <a:pt x="10278" y="9872"/>
                  </a:cubicBezTo>
                  <a:cubicBezTo>
                    <a:pt x="10130" y="9946"/>
                    <a:pt x="10056" y="10094"/>
                    <a:pt x="9945" y="10279"/>
                  </a:cubicBezTo>
                  <a:cubicBezTo>
                    <a:pt x="9871" y="10463"/>
                    <a:pt x="9798" y="10685"/>
                    <a:pt x="9724" y="10944"/>
                  </a:cubicBezTo>
                  <a:cubicBezTo>
                    <a:pt x="9502" y="11905"/>
                    <a:pt x="9391" y="12645"/>
                    <a:pt x="9391" y="13273"/>
                  </a:cubicBezTo>
                  <a:cubicBezTo>
                    <a:pt x="9391" y="13865"/>
                    <a:pt x="9502" y="14345"/>
                    <a:pt x="9798" y="14678"/>
                  </a:cubicBezTo>
                  <a:cubicBezTo>
                    <a:pt x="10056" y="15048"/>
                    <a:pt x="10500" y="15233"/>
                    <a:pt x="11018" y="15307"/>
                  </a:cubicBezTo>
                  <a:lnTo>
                    <a:pt x="11055" y="15307"/>
                  </a:lnTo>
                  <a:cubicBezTo>
                    <a:pt x="11055" y="15344"/>
                    <a:pt x="11018" y="15454"/>
                    <a:pt x="10944" y="15602"/>
                  </a:cubicBezTo>
                  <a:cubicBezTo>
                    <a:pt x="10907" y="15713"/>
                    <a:pt x="10796" y="15898"/>
                    <a:pt x="10648" y="16046"/>
                  </a:cubicBezTo>
                  <a:cubicBezTo>
                    <a:pt x="10574" y="16194"/>
                    <a:pt x="10574" y="16379"/>
                    <a:pt x="10685" y="16453"/>
                  </a:cubicBezTo>
                  <a:cubicBezTo>
                    <a:pt x="10749" y="16517"/>
                    <a:pt x="10839" y="16557"/>
                    <a:pt x="10924" y="16557"/>
                  </a:cubicBezTo>
                  <a:cubicBezTo>
                    <a:pt x="10986" y="16557"/>
                    <a:pt x="11045" y="16536"/>
                    <a:pt x="11091" y="16490"/>
                  </a:cubicBezTo>
                  <a:cubicBezTo>
                    <a:pt x="11461" y="16194"/>
                    <a:pt x="11794" y="15898"/>
                    <a:pt x="11979" y="15565"/>
                  </a:cubicBezTo>
                  <a:cubicBezTo>
                    <a:pt x="12090" y="15381"/>
                    <a:pt x="12127" y="15159"/>
                    <a:pt x="12201" y="14900"/>
                  </a:cubicBezTo>
                  <a:cubicBezTo>
                    <a:pt x="12303" y="14362"/>
                    <a:pt x="12352" y="13665"/>
                    <a:pt x="12385" y="13029"/>
                  </a:cubicBezTo>
                  <a:lnTo>
                    <a:pt x="12385" y="13029"/>
                  </a:lnTo>
                  <a:lnTo>
                    <a:pt x="12459" y="13976"/>
                  </a:lnTo>
                  <a:cubicBezTo>
                    <a:pt x="12459" y="14087"/>
                    <a:pt x="12496" y="14160"/>
                    <a:pt x="12607" y="14234"/>
                  </a:cubicBezTo>
                  <a:cubicBezTo>
                    <a:pt x="12681" y="14271"/>
                    <a:pt x="13014" y="14493"/>
                    <a:pt x="13310" y="14826"/>
                  </a:cubicBezTo>
                  <a:cubicBezTo>
                    <a:pt x="13642" y="15196"/>
                    <a:pt x="13901" y="15676"/>
                    <a:pt x="13901" y="16268"/>
                  </a:cubicBezTo>
                  <a:cubicBezTo>
                    <a:pt x="13901" y="16933"/>
                    <a:pt x="13605" y="18116"/>
                    <a:pt x="13088" y="19115"/>
                  </a:cubicBezTo>
                  <a:cubicBezTo>
                    <a:pt x="12829" y="19595"/>
                    <a:pt x="12496" y="20076"/>
                    <a:pt x="12164" y="20409"/>
                  </a:cubicBezTo>
                  <a:cubicBezTo>
                    <a:pt x="11794" y="20741"/>
                    <a:pt x="11424" y="20963"/>
                    <a:pt x="11055" y="21000"/>
                  </a:cubicBezTo>
                  <a:lnTo>
                    <a:pt x="10870" y="21000"/>
                  </a:lnTo>
                  <a:cubicBezTo>
                    <a:pt x="10500" y="21000"/>
                    <a:pt x="10315" y="20889"/>
                    <a:pt x="10167" y="20704"/>
                  </a:cubicBezTo>
                  <a:cubicBezTo>
                    <a:pt x="9908" y="20446"/>
                    <a:pt x="9761" y="19965"/>
                    <a:pt x="9687" y="19447"/>
                  </a:cubicBezTo>
                  <a:cubicBezTo>
                    <a:pt x="9576" y="18930"/>
                    <a:pt x="9576" y="18449"/>
                    <a:pt x="9502" y="18079"/>
                  </a:cubicBezTo>
                  <a:lnTo>
                    <a:pt x="9465" y="18042"/>
                  </a:lnTo>
                  <a:lnTo>
                    <a:pt x="9502" y="17931"/>
                  </a:lnTo>
                  <a:cubicBezTo>
                    <a:pt x="9539" y="17821"/>
                    <a:pt x="9502" y="17673"/>
                    <a:pt x="9428" y="17599"/>
                  </a:cubicBezTo>
                  <a:cubicBezTo>
                    <a:pt x="9367" y="17538"/>
                    <a:pt x="9294" y="17510"/>
                    <a:pt x="9223" y="17510"/>
                  </a:cubicBezTo>
                  <a:cubicBezTo>
                    <a:pt x="9165" y="17510"/>
                    <a:pt x="9108" y="17529"/>
                    <a:pt x="9058" y="17562"/>
                  </a:cubicBezTo>
                  <a:cubicBezTo>
                    <a:pt x="8356" y="18042"/>
                    <a:pt x="7616" y="18338"/>
                    <a:pt x="7025" y="18338"/>
                  </a:cubicBezTo>
                  <a:cubicBezTo>
                    <a:pt x="6877" y="18338"/>
                    <a:pt x="6729" y="18338"/>
                    <a:pt x="6581" y="18301"/>
                  </a:cubicBezTo>
                  <a:cubicBezTo>
                    <a:pt x="4991" y="17858"/>
                    <a:pt x="3734" y="16527"/>
                    <a:pt x="2810" y="14900"/>
                  </a:cubicBezTo>
                  <a:cubicBezTo>
                    <a:pt x="1849" y="13273"/>
                    <a:pt x="1257" y="11388"/>
                    <a:pt x="888" y="9909"/>
                  </a:cubicBezTo>
                  <a:cubicBezTo>
                    <a:pt x="703" y="9169"/>
                    <a:pt x="629" y="8430"/>
                    <a:pt x="629" y="7728"/>
                  </a:cubicBezTo>
                  <a:cubicBezTo>
                    <a:pt x="629" y="5731"/>
                    <a:pt x="1294" y="3957"/>
                    <a:pt x="2329" y="2663"/>
                  </a:cubicBezTo>
                  <a:cubicBezTo>
                    <a:pt x="3365" y="1369"/>
                    <a:pt x="4770" y="629"/>
                    <a:pt x="6211" y="629"/>
                  </a:cubicBezTo>
                  <a:close/>
                  <a:moveTo>
                    <a:pt x="6211" y="1"/>
                  </a:moveTo>
                  <a:cubicBezTo>
                    <a:pt x="4548" y="1"/>
                    <a:pt x="2995" y="888"/>
                    <a:pt x="1849" y="2293"/>
                  </a:cubicBezTo>
                  <a:cubicBezTo>
                    <a:pt x="740" y="3661"/>
                    <a:pt x="0" y="5583"/>
                    <a:pt x="0" y="7728"/>
                  </a:cubicBezTo>
                  <a:cubicBezTo>
                    <a:pt x="0" y="8467"/>
                    <a:pt x="111" y="9243"/>
                    <a:pt x="296" y="10057"/>
                  </a:cubicBezTo>
                  <a:cubicBezTo>
                    <a:pt x="666" y="11573"/>
                    <a:pt x="1294" y="13532"/>
                    <a:pt x="2256" y="15233"/>
                  </a:cubicBezTo>
                  <a:cubicBezTo>
                    <a:pt x="3254" y="16933"/>
                    <a:pt x="4585" y="18412"/>
                    <a:pt x="6433" y="18893"/>
                  </a:cubicBezTo>
                  <a:cubicBezTo>
                    <a:pt x="6618" y="18930"/>
                    <a:pt x="6803" y="18967"/>
                    <a:pt x="7025" y="18967"/>
                  </a:cubicBezTo>
                  <a:cubicBezTo>
                    <a:pt x="7663" y="18967"/>
                    <a:pt x="8301" y="18716"/>
                    <a:pt x="8903" y="18377"/>
                  </a:cubicBezTo>
                  <a:lnTo>
                    <a:pt x="8903" y="18377"/>
                  </a:lnTo>
                  <a:cubicBezTo>
                    <a:pt x="8930" y="18537"/>
                    <a:pt x="8957" y="18760"/>
                    <a:pt x="8984" y="19004"/>
                  </a:cubicBezTo>
                  <a:cubicBezTo>
                    <a:pt x="9058" y="19521"/>
                    <a:pt x="9132" y="20150"/>
                    <a:pt x="9391" y="20667"/>
                  </a:cubicBezTo>
                  <a:cubicBezTo>
                    <a:pt x="9502" y="20926"/>
                    <a:pt x="9687" y="21148"/>
                    <a:pt x="9945" y="21333"/>
                  </a:cubicBezTo>
                  <a:cubicBezTo>
                    <a:pt x="10167" y="21518"/>
                    <a:pt x="10500" y="21629"/>
                    <a:pt x="10870" y="21629"/>
                  </a:cubicBezTo>
                  <a:cubicBezTo>
                    <a:pt x="10944" y="21629"/>
                    <a:pt x="11018" y="21629"/>
                    <a:pt x="11091" y="21592"/>
                  </a:cubicBezTo>
                  <a:cubicBezTo>
                    <a:pt x="11683" y="21555"/>
                    <a:pt x="12164" y="21259"/>
                    <a:pt x="12570" y="20852"/>
                  </a:cubicBezTo>
                  <a:cubicBezTo>
                    <a:pt x="13199" y="20261"/>
                    <a:pt x="13679" y="19410"/>
                    <a:pt x="14012" y="18560"/>
                  </a:cubicBezTo>
                  <a:cubicBezTo>
                    <a:pt x="14345" y="17710"/>
                    <a:pt x="14530" y="16859"/>
                    <a:pt x="14530" y="16268"/>
                  </a:cubicBezTo>
                  <a:cubicBezTo>
                    <a:pt x="14530" y="15417"/>
                    <a:pt x="14123" y="14789"/>
                    <a:pt x="13716" y="14345"/>
                  </a:cubicBezTo>
                  <a:cubicBezTo>
                    <a:pt x="13455" y="14084"/>
                    <a:pt x="13194" y="13899"/>
                    <a:pt x="13040" y="13790"/>
                  </a:cubicBezTo>
                  <a:lnTo>
                    <a:pt x="13040" y="13790"/>
                  </a:lnTo>
                  <a:lnTo>
                    <a:pt x="12666" y="8578"/>
                  </a:lnTo>
                  <a:lnTo>
                    <a:pt x="12666" y="8578"/>
                  </a:lnTo>
                  <a:cubicBezTo>
                    <a:pt x="13265" y="8469"/>
                    <a:pt x="14621" y="8046"/>
                    <a:pt x="15935" y="6397"/>
                  </a:cubicBezTo>
                  <a:cubicBezTo>
                    <a:pt x="16156" y="6101"/>
                    <a:pt x="16267" y="5805"/>
                    <a:pt x="16267" y="5472"/>
                  </a:cubicBezTo>
                  <a:cubicBezTo>
                    <a:pt x="16267" y="5140"/>
                    <a:pt x="16156" y="4807"/>
                    <a:pt x="15972" y="4511"/>
                  </a:cubicBezTo>
                  <a:cubicBezTo>
                    <a:pt x="15639" y="3957"/>
                    <a:pt x="15084" y="3439"/>
                    <a:pt x="14419" y="2921"/>
                  </a:cubicBezTo>
                  <a:cubicBezTo>
                    <a:pt x="12348" y="1443"/>
                    <a:pt x="9021" y="149"/>
                    <a:pt x="6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1" name="Google Shape;4722;p64">
              <a:extLst>
                <a:ext uri="{FF2B5EF4-FFF2-40B4-BE49-F238E27FC236}">
                  <a16:creationId xmlns:a16="http://schemas.microsoft.com/office/drawing/2014/main" id="{BBCB0622-C25D-0589-4B2A-B1A8FB5F0A39}"/>
                </a:ext>
              </a:extLst>
            </p:cNvPr>
            <p:cNvSpPr/>
            <p:nvPr/>
          </p:nvSpPr>
          <p:spPr>
            <a:xfrm>
              <a:off x="3633000" y="2838275"/>
              <a:ext cx="438125" cy="93175"/>
            </a:xfrm>
            <a:custGeom>
              <a:avLst/>
              <a:gdLst/>
              <a:ahLst/>
              <a:cxnLst/>
              <a:rect l="l" t="t" r="r" b="b"/>
              <a:pathLst>
                <a:path w="17525" h="3727" extrusionOk="0">
                  <a:moveTo>
                    <a:pt x="6167" y="0"/>
                  </a:moveTo>
                  <a:cubicBezTo>
                    <a:pt x="5883" y="0"/>
                    <a:pt x="5625" y="10"/>
                    <a:pt x="5398" y="30"/>
                  </a:cubicBezTo>
                  <a:cubicBezTo>
                    <a:pt x="2884" y="251"/>
                    <a:pt x="1738" y="1619"/>
                    <a:pt x="1738" y="1619"/>
                  </a:cubicBezTo>
                  <a:lnTo>
                    <a:pt x="0" y="3061"/>
                  </a:lnTo>
                  <a:lnTo>
                    <a:pt x="17524" y="3727"/>
                  </a:lnTo>
                  <a:cubicBezTo>
                    <a:pt x="17524" y="3727"/>
                    <a:pt x="17007" y="2728"/>
                    <a:pt x="15676" y="1804"/>
                  </a:cubicBezTo>
                  <a:cubicBezTo>
                    <a:pt x="14431" y="963"/>
                    <a:pt x="9025" y="0"/>
                    <a:pt x="6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2" name="Google Shape;4723;p64">
              <a:extLst>
                <a:ext uri="{FF2B5EF4-FFF2-40B4-BE49-F238E27FC236}">
                  <a16:creationId xmlns:a16="http://schemas.microsoft.com/office/drawing/2014/main" id="{AE033F30-F446-BAEB-EDB7-4EE0B1FF5939}"/>
                </a:ext>
              </a:extLst>
            </p:cNvPr>
            <p:cNvSpPr/>
            <p:nvPr/>
          </p:nvSpPr>
          <p:spPr>
            <a:xfrm>
              <a:off x="3624675" y="2830675"/>
              <a:ext cx="454750" cy="108425"/>
            </a:xfrm>
            <a:custGeom>
              <a:avLst/>
              <a:gdLst/>
              <a:ahLst/>
              <a:cxnLst/>
              <a:rect l="l" t="t" r="r" b="b"/>
              <a:pathLst>
                <a:path w="18190" h="4337" extrusionOk="0">
                  <a:moveTo>
                    <a:pt x="6544" y="592"/>
                  </a:moveTo>
                  <a:cubicBezTo>
                    <a:pt x="7949" y="592"/>
                    <a:pt x="9982" y="851"/>
                    <a:pt x="11831" y="1184"/>
                  </a:cubicBezTo>
                  <a:cubicBezTo>
                    <a:pt x="12755" y="1369"/>
                    <a:pt x="13606" y="1554"/>
                    <a:pt x="14345" y="1775"/>
                  </a:cubicBezTo>
                  <a:cubicBezTo>
                    <a:pt x="15047" y="1960"/>
                    <a:pt x="15602" y="2182"/>
                    <a:pt x="15824" y="2367"/>
                  </a:cubicBezTo>
                  <a:cubicBezTo>
                    <a:pt x="16489" y="2811"/>
                    <a:pt x="16933" y="3254"/>
                    <a:pt x="17192" y="3624"/>
                  </a:cubicBezTo>
                  <a:cubicBezTo>
                    <a:pt x="17221" y="3653"/>
                    <a:pt x="17249" y="3683"/>
                    <a:pt x="17275" y="3712"/>
                  </a:cubicBezTo>
                  <a:lnTo>
                    <a:pt x="17275" y="3712"/>
                  </a:lnTo>
                  <a:lnTo>
                    <a:pt x="1146" y="3106"/>
                  </a:lnTo>
                  <a:lnTo>
                    <a:pt x="2293" y="2182"/>
                  </a:lnTo>
                  <a:lnTo>
                    <a:pt x="2330" y="2145"/>
                  </a:lnTo>
                  <a:cubicBezTo>
                    <a:pt x="2367" y="2108"/>
                    <a:pt x="3439" y="851"/>
                    <a:pt x="5768" y="629"/>
                  </a:cubicBezTo>
                  <a:cubicBezTo>
                    <a:pt x="5990" y="629"/>
                    <a:pt x="6248" y="592"/>
                    <a:pt x="6544" y="592"/>
                  </a:cubicBezTo>
                  <a:close/>
                  <a:moveTo>
                    <a:pt x="6544" y="1"/>
                  </a:moveTo>
                  <a:cubicBezTo>
                    <a:pt x="6211" y="1"/>
                    <a:pt x="5953" y="1"/>
                    <a:pt x="5694" y="38"/>
                  </a:cubicBezTo>
                  <a:cubicBezTo>
                    <a:pt x="3241" y="245"/>
                    <a:pt x="2047" y="1517"/>
                    <a:pt x="1871" y="1714"/>
                  </a:cubicBezTo>
                  <a:lnTo>
                    <a:pt x="1871" y="1714"/>
                  </a:lnTo>
                  <a:lnTo>
                    <a:pt x="148" y="3143"/>
                  </a:lnTo>
                  <a:cubicBezTo>
                    <a:pt x="37" y="3217"/>
                    <a:pt x="0" y="3365"/>
                    <a:pt x="37" y="3476"/>
                  </a:cubicBezTo>
                  <a:cubicBezTo>
                    <a:pt x="74" y="3587"/>
                    <a:pt x="185" y="3661"/>
                    <a:pt x="296" y="3661"/>
                  </a:cubicBezTo>
                  <a:lnTo>
                    <a:pt x="17857" y="4326"/>
                  </a:lnTo>
                  <a:cubicBezTo>
                    <a:pt x="17878" y="4333"/>
                    <a:pt x="17898" y="4336"/>
                    <a:pt x="17918" y="4336"/>
                  </a:cubicBezTo>
                  <a:cubicBezTo>
                    <a:pt x="18006" y="4336"/>
                    <a:pt x="18086" y="4276"/>
                    <a:pt x="18116" y="4216"/>
                  </a:cubicBezTo>
                  <a:cubicBezTo>
                    <a:pt x="18190" y="4105"/>
                    <a:pt x="18190" y="3994"/>
                    <a:pt x="18153" y="3883"/>
                  </a:cubicBezTo>
                  <a:cubicBezTo>
                    <a:pt x="18116" y="3883"/>
                    <a:pt x="17598" y="2811"/>
                    <a:pt x="16194" y="1849"/>
                  </a:cubicBezTo>
                  <a:cubicBezTo>
                    <a:pt x="15824" y="1591"/>
                    <a:pt x="15232" y="1406"/>
                    <a:pt x="14493" y="1184"/>
                  </a:cubicBezTo>
                  <a:cubicBezTo>
                    <a:pt x="12312" y="555"/>
                    <a:pt x="8725" y="1"/>
                    <a:pt x="6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3" name="Google Shape;4724;p64">
              <a:extLst>
                <a:ext uri="{FF2B5EF4-FFF2-40B4-BE49-F238E27FC236}">
                  <a16:creationId xmlns:a16="http://schemas.microsoft.com/office/drawing/2014/main" id="{03FB99B9-AC2F-2B7E-D827-2B41AC4A1BEA}"/>
                </a:ext>
              </a:extLst>
            </p:cNvPr>
            <p:cNvSpPr/>
            <p:nvPr/>
          </p:nvSpPr>
          <p:spPr>
            <a:xfrm>
              <a:off x="3174550" y="2857500"/>
              <a:ext cx="244950" cy="223675"/>
            </a:xfrm>
            <a:custGeom>
              <a:avLst/>
              <a:gdLst/>
              <a:ahLst/>
              <a:cxnLst/>
              <a:rect l="l" t="t" r="r" b="b"/>
              <a:pathLst>
                <a:path w="9798" h="8947" extrusionOk="0">
                  <a:moveTo>
                    <a:pt x="6545" y="0"/>
                  </a:moveTo>
                  <a:lnTo>
                    <a:pt x="4992" y="148"/>
                  </a:lnTo>
                  <a:lnTo>
                    <a:pt x="4289" y="2403"/>
                  </a:lnTo>
                  <a:lnTo>
                    <a:pt x="1" y="3623"/>
                  </a:lnTo>
                  <a:lnTo>
                    <a:pt x="1221" y="8947"/>
                  </a:lnTo>
                  <a:lnTo>
                    <a:pt x="5103" y="8762"/>
                  </a:lnTo>
                  <a:lnTo>
                    <a:pt x="6729" y="7061"/>
                  </a:lnTo>
                  <a:lnTo>
                    <a:pt x="9798" y="3771"/>
                  </a:lnTo>
                  <a:lnTo>
                    <a:pt x="9132" y="3253"/>
                  </a:lnTo>
                  <a:lnTo>
                    <a:pt x="6027" y="5176"/>
                  </a:lnTo>
                  <a:lnTo>
                    <a:pt x="6360" y="2218"/>
                  </a:lnTo>
                  <a:lnTo>
                    <a:pt x="6877" y="2921"/>
                  </a:lnTo>
                  <a:lnTo>
                    <a:pt x="7580" y="2218"/>
                  </a:lnTo>
                  <a:lnTo>
                    <a:pt x="6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4" name="Google Shape;4725;p64">
              <a:extLst>
                <a:ext uri="{FF2B5EF4-FFF2-40B4-BE49-F238E27FC236}">
                  <a16:creationId xmlns:a16="http://schemas.microsoft.com/office/drawing/2014/main" id="{181B5C90-E7F7-2CDB-AC6E-42F9B671A699}"/>
                </a:ext>
              </a:extLst>
            </p:cNvPr>
            <p:cNvSpPr/>
            <p:nvPr/>
          </p:nvSpPr>
          <p:spPr>
            <a:xfrm>
              <a:off x="3165325" y="2849175"/>
              <a:ext cx="261575" cy="239575"/>
            </a:xfrm>
            <a:custGeom>
              <a:avLst/>
              <a:gdLst/>
              <a:ahLst/>
              <a:cxnLst/>
              <a:rect l="l" t="t" r="r" b="b"/>
              <a:pathLst>
                <a:path w="10463" h="9583" extrusionOk="0">
                  <a:moveTo>
                    <a:pt x="6729" y="666"/>
                  </a:moveTo>
                  <a:lnTo>
                    <a:pt x="7579" y="2514"/>
                  </a:lnTo>
                  <a:lnTo>
                    <a:pt x="7283" y="2773"/>
                  </a:lnTo>
                  <a:lnTo>
                    <a:pt x="6987" y="2366"/>
                  </a:lnTo>
                  <a:cubicBezTo>
                    <a:pt x="6914" y="2292"/>
                    <a:pt x="6803" y="2255"/>
                    <a:pt x="6655" y="2255"/>
                  </a:cubicBezTo>
                  <a:cubicBezTo>
                    <a:pt x="6544" y="2292"/>
                    <a:pt x="6470" y="2403"/>
                    <a:pt x="6433" y="2514"/>
                  </a:cubicBezTo>
                  <a:lnTo>
                    <a:pt x="6100" y="5472"/>
                  </a:lnTo>
                  <a:cubicBezTo>
                    <a:pt x="6063" y="5583"/>
                    <a:pt x="6137" y="5694"/>
                    <a:pt x="6248" y="5768"/>
                  </a:cubicBezTo>
                  <a:cubicBezTo>
                    <a:pt x="6285" y="5805"/>
                    <a:pt x="6340" y="5823"/>
                    <a:pt x="6396" y="5823"/>
                  </a:cubicBezTo>
                  <a:cubicBezTo>
                    <a:pt x="6451" y="5823"/>
                    <a:pt x="6507" y="5805"/>
                    <a:pt x="6544" y="5768"/>
                  </a:cubicBezTo>
                  <a:lnTo>
                    <a:pt x="9501" y="3993"/>
                  </a:lnTo>
                  <a:lnTo>
                    <a:pt x="9686" y="4141"/>
                  </a:lnTo>
                  <a:lnTo>
                    <a:pt x="6877" y="7210"/>
                  </a:lnTo>
                  <a:lnTo>
                    <a:pt x="5324" y="8799"/>
                  </a:lnTo>
                  <a:lnTo>
                    <a:pt x="1831" y="8972"/>
                  </a:lnTo>
                  <a:lnTo>
                    <a:pt x="1831" y="8972"/>
                  </a:lnTo>
                  <a:lnTo>
                    <a:pt x="702" y="4178"/>
                  </a:lnTo>
                  <a:lnTo>
                    <a:pt x="4769" y="3032"/>
                  </a:lnTo>
                  <a:cubicBezTo>
                    <a:pt x="4843" y="2995"/>
                    <a:pt x="4954" y="2921"/>
                    <a:pt x="4954" y="2847"/>
                  </a:cubicBezTo>
                  <a:lnTo>
                    <a:pt x="5583" y="777"/>
                  </a:lnTo>
                  <a:lnTo>
                    <a:pt x="6729" y="666"/>
                  </a:lnTo>
                  <a:close/>
                  <a:moveTo>
                    <a:pt x="6877" y="0"/>
                  </a:moveTo>
                  <a:lnTo>
                    <a:pt x="5324" y="185"/>
                  </a:lnTo>
                  <a:cubicBezTo>
                    <a:pt x="5213" y="185"/>
                    <a:pt x="5102" y="296"/>
                    <a:pt x="5065" y="407"/>
                  </a:cubicBezTo>
                  <a:lnTo>
                    <a:pt x="4436" y="2477"/>
                  </a:lnTo>
                  <a:lnTo>
                    <a:pt x="259" y="3660"/>
                  </a:lnTo>
                  <a:cubicBezTo>
                    <a:pt x="111" y="3697"/>
                    <a:pt x="0" y="3845"/>
                    <a:pt x="37" y="4030"/>
                  </a:cubicBezTo>
                  <a:lnTo>
                    <a:pt x="1294" y="9354"/>
                  </a:lnTo>
                  <a:cubicBezTo>
                    <a:pt x="1326" y="9482"/>
                    <a:pt x="1442" y="9583"/>
                    <a:pt x="1569" y="9583"/>
                  </a:cubicBezTo>
                  <a:cubicBezTo>
                    <a:pt x="1588" y="9583"/>
                    <a:pt x="1607" y="9581"/>
                    <a:pt x="1627" y="9576"/>
                  </a:cubicBezTo>
                  <a:lnTo>
                    <a:pt x="5472" y="9391"/>
                  </a:lnTo>
                  <a:cubicBezTo>
                    <a:pt x="5546" y="9391"/>
                    <a:pt x="5620" y="9354"/>
                    <a:pt x="5693" y="9317"/>
                  </a:cubicBezTo>
                  <a:lnTo>
                    <a:pt x="7320" y="7616"/>
                  </a:lnTo>
                  <a:lnTo>
                    <a:pt x="10389" y="4289"/>
                  </a:lnTo>
                  <a:cubicBezTo>
                    <a:pt x="10426" y="4252"/>
                    <a:pt x="10463" y="4141"/>
                    <a:pt x="10463" y="4067"/>
                  </a:cubicBezTo>
                  <a:cubicBezTo>
                    <a:pt x="10463" y="3993"/>
                    <a:pt x="10426" y="3919"/>
                    <a:pt x="10352" y="3845"/>
                  </a:cubicBezTo>
                  <a:lnTo>
                    <a:pt x="9686" y="3365"/>
                  </a:lnTo>
                  <a:cubicBezTo>
                    <a:pt x="9643" y="3321"/>
                    <a:pt x="9574" y="3303"/>
                    <a:pt x="9503" y="3303"/>
                  </a:cubicBezTo>
                  <a:cubicBezTo>
                    <a:pt x="9452" y="3303"/>
                    <a:pt x="9400" y="3312"/>
                    <a:pt x="9354" y="3328"/>
                  </a:cubicBezTo>
                  <a:lnTo>
                    <a:pt x="6766" y="4917"/>
                  </a:lnTo>
                  <a:lnTo>
                    <a:pt x="6950" y="3365"/>
                  </a:lnTo>
                  <a:lnTo>
                    <a:pt x="7024" y="3439"/>
                  </a:lnTo>
                  <a:cubicBezTo>
                    <a:pt x="7061" y="3512"/>
                    <a:pt x="7135" y="3549"/>
                    <a:pt x="7246" y="3549"/>
                  </a:cubicBezTo>
                  <a:cubicBezTo>
                    <a:pt x="7266" y="3559"/>
                    <a:pt x="7289" y="3564"/>
                    <a:pt x="7312" y="3564"/>
                  </a:cubicBezTo>
                  <a:cubicBezTo>
                    <a:pt x="7374" y="3564"/>
                    <a:pt x="7441" y="3530"/>
                    <a:pt x="7468" y="3476"/>
                  </a:cubicBezTo>
                  <a:lnTo>
                    <a:pt x="8171" y="2773"/>
                  </a:lnTo>
                  <a:cubicBezTo>
                    <a:pt x="8281" y="2699"/>
                    <a:pt x="8281" y="2551"/>
                    <a:pt x="8244" y="2440"/>
                  </a:cubicBezTo>
                  <a:lnTo>
                    <a:pt x="7209" y="185"/>
                  </a:lnTo>
                  <a:cubicBezTo>
                    <a:pt x="7135" y="74"/>
                    <a:pt x="7024" y="0"/>
                    <a:pt x="6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5" name="Google Shape;4726;p64">
              <a:extLst>
                <a:ext uri="{FF2B5EF4-FFF2-40B4-BE49-F238E27FC236}">
                  <a16:creationId xmlns:a16="http://schemas.microsoft.com/office/drawing/2014/main" id="{0D907F40-3273-3A44-383E-B4B968000816}"/>
                </a:ext>
              </a:extLst>
            </p:cNvPr>
            <p:cNvSpPr/>
            <p:nvPr/>
          </p:nvSpPr>
          <p:spPr>
            <a:xfrm>
              <a:off x="3119100" y="3076550"/>
              <a:ext cx="183025" cy="423600"/>
            </a:xfrm>
            <a:custGeom>
              <a:avLst/>
              <a:gdLst/>
              <a:ahLst/>
              <a:cxnLst/>
              <a:rect l="l" t="t" r="r" b="b"/>
              <a:pathLst>
                <a:path w="7321" h="16944" extrusionOk="0">
                  <a:moveTo>
                    <a:pt x="7321" y="0"/>
                  </a:moveTo>
                  <a:lnTo>
                    <a:pt x="3439" y="185"/>
                  </a:lnTo>
                  <a:lnTo>
                    <a:pt x="148" y="13975"/>
                  </a:lnTo>
                  <a:lnTo>
                    <a:pt x="0" y="14345"/>
                  </a:lnTo>
                  <a:cubicBezTo>
                    <a:pt x="1103" y="16435"/>
                    <a:pt x="2918" y="16943"/>
                    <a:pt x="4422" y="16943"/>
                  </a:cubicBezTo>
                  <a:cubicBezTo>
                    <a:pt x="5844" y="16943"/>
                    <a:pt x="6988" y="16489"/>
                    <a:pt x="6988" y="16489"/>
                  </a:cubicBezTo>
                  <a:lnTo>
                    <a:pt x="73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6" name="Google Shape;4727;p64">
              <a:extLst>
                <a:ext uri="{FF2B5EF4-FFF2-40B4-BE49-F238E27FC236}">
                  <a16:creationId xmlns:a16="http://schemas.microsoft.com/office/drawing/2014/main" id="{0C338DA8-5782-0CD5-80DB-E97E1F18E2C9}"/>
                </a:ext>
              </a:extLst>
            </p:cNvPr>
            <p:cNvSpPr/>
            <p:nvPr/>
          </p:nvSpPr>
          <p:spPr>
            <a:xfrm>
              <a:off x="3110775" y="3068775"/>
              <a:ext cx="198750" cy="439425"/>
            </a:xfrm>
            <a:custGeom>
              <a:avLst/>
              <a:gdLst/>
              <a:ahLst/>
              <a:cxnLst/>
              <a:rect l="l" t="t" r="r" b="b"/>
              <a:pathLst>
                <a:path w="7950" h="17577" extrusionOk="0">
                  <a:moveTo>
                    <a:pt x="7321" y="644"/>
                  </a:moveTo>
                  <a:lnTo>
                    <a:pt x="6993" y="16588"/>
                  </a:lnTo>
                  <a:lnTo>
                    <a:pt x="6993" y="16588"/>
                  </a:lnTo>
                  <a:cubicBezTo>
                    <a:pt x="6621" y="16705"/>
                    <a:pt x="5745" y="16948"/>
                    <a:pt x="4733" y="16948"/>
                  </a:cubicBezTo>
                  <a:cubicBezTo>
                    <a:pt x="3994" y="16948"/>
                    <a:pt x="3217" y="16837"/>
                    <a:pt x="2515" y="16467"/>
                  </a:cubicBezTo>
                  <a:cubicBezTo>
                    <a:pt x="1841" y="16113"/>
                    <a:pt x="1168" y="15555"/>
                    <a:pt x="658" y="14663"/>
                  </a:cubicBezTo>
                  <a:lnTo>
                    <a:pt x="658" y="14663"/>
                  </a:lnTo>
                  <a:lnTo>
                    <a:pt x="740" y="14360"/>
                  </a:lnTo>
                  <a:lnTo>
                    <a:pt x="777" y="14360"/>
                  </a:lnTo>
                  <a:lnTo>
                    <a:pt x="4031" y="792"/>
                  </a:lnTo>
                  <a:lnTo>
                    <a:pt x="7321" y="644"/>
                  </a:lnTo>
                  <a:close/>
                  <a:moveTo>
                    <a:pt x="7699" y="1"/>
                  </a:moveTo>
                  <a:cubicBezTo>
                    <a:pt x="7673" y="1"/>
                    <a:pt x="7646" y="5"/>
                    <a:pt x="7617" y="15"/>
                  </a:cubicBezTo>
                  <a:lnTo>
                    <a:pt x="3772" y="200"/>
                  </a:lnTo>
                  <a:cubicBezTo>
                    <a:pt x="3624" y="200"/>
                    <a:pt x="3513" y="311"/>
                    <a:pt x="3476" y="422"/>
                  </a:cubicBezTo>
                  <a:lnTo>
                    <a:pt x="149" y="14175"/>
                  </a:lnTo>
                  <a:lnTo>
                    <a:pt x="38" y="14582"/>
                  </a:lnTo>
                  <a:cubicBezTo>
                    <a:pt x="1" y="14656"/>
                    <a:pt x="38" y="14730"/>
                    <a:pt x="75" y="14804"/>
                  </a:cubicBezTo>
                  <a:cubicBezTo>
                    <a:pt x="629" y="15913"/>
                    <a:pt x="1406" y="16615"/>
                    <a:pt x="2256" y="17022"/>
                  </a:cubicBezTo>
                  <a:cubicBezTo>
                    <a:pt x="3069" y="17429"/>
                    <a:pt x="3957" y="17576"/>
                    <a:pt x="4733" y="17576"/>
                  </a:cubicBezTo>
                  <a:cubicBezTo>
                    <a:pt x="6212" y="17576"/>
                    <a:pt x="7395" y="17096"/>
                    <a:pt x="7432" y="17096"/>
                  </a:cubicBezTo>
                  <a:cubicBezTo>
                    <a:pt x="7543" y="17022"/>
                    <a:pt x="7617" y="16948"/>
                    <a:pt x="7617" y="16800"/>
                  </a:cubicBezTo>
                  <a:lnTo>
                    <a:pt x="7949" y="311"/>
                  </a:lnTo>
                  <a:cubicBezTo>
                    <a:pt x="7949" y="237"/>
                    <a:pt x="7912" y="126"/>
                    <a:pt x="7875" y="89"/>
                  </a:cubicBezTo>
                  <a:cubicBezTo>
                    <a:pt x="7821" y="35"/>
                    <a:pt x="7767" y="1"/>
                    <a:pt x="7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7" name="Google Shape;4728;p64">
              <a:extLst>
                <a:ext uri="{FF2B5EF4-FFF2-40B4-BE49-F238E27FC236}">
                  <a16:creationId xmlns:a16="http://schemas.microsoft.com/office/drawing/2014/main" id="{0058FD58-BEAC-012B-7695-BFE2AAFE89F3}"/>
                </a:ext>
              </a:extLst>
            </p:cNvPr>
            <p:cNvSpPr/>
            <p:nvPr/>
          </p:nvSpPr>
          <p:spPr>
            <a:xfrm>
              <a:off x="3104300" y="2951775"/>
              <a:ext cx="378050" cy="561575"/>
            </a:xfrm>
            <a:custGeom>
              <a:avLst/>
              <a:gdLst/>
              <a:ahLst/>
              <a:cxnLst/>
              <a:rect l="l" t="t" r="r" b="b"/>
              <a:pathLst>
                <a:path w="15122" h="22463" extrusionOk="0">
                  <a:moveTo>
                    <a:pt x="12608" y="0"/>
                  </a:moveTo>
                  <a:lnTo>
                    <a:pt x="777" y="18559"/>
                  </a:lnTo>
                  <a:cubicBezTo>
                    <a:pt x="777" y="18559"/>
                    <a:pt x="1" y="20888"/>
                    <a:pt x="2922" y="22072"/>
                  </a:cubicBezTo>
                  <a:cubicBezTo>
                    <a:pt x="3637" y="22356"/>
                    <a:pt x="4284" y="22463"/>
                    <a:pt x="4852" y="22463"/>
                  </a:cubicBezTo>
                  <a:cubicBezTo>
                    <a:pt x="6576" y="22463"/>
                    <a:pt x="7580" y="21480"/>
                    <a:pt x="7580" y="21480"/>
                  </a:cubicBezTo>
                  <a:lnTo>
                    <a:pt x="15122" y="14714"/>
                  </a:lnTo>
                  <a:lnTo>
                    <a:pt x="12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8" name="Google Shape;4729;p64">
              <a:extLst>
                <a:ext uri="{FF2B5EF4-FFF2-40B4-BE49-F238E27FC236}">
                  <a16:creationId xmlns:a16="http://schemas.microsoft.com/office/drawing/2014/main" id="{7EBBE3C3-CF5F-C334-4C4A-84073FF4E449}"/>
                </a:ext>
              </a:extLst>
            </p:cNvPr>
            <p:cNvSpPr/>
            <p:nvPr/>
          </p:nvSpPr>
          <p:spPr>
            <a:xfrm>
              <a:off x="3113550" y="2944025"/>
              <a:ext cx="376200" cy="577100"/>
            </a:xfrm>
            <a:custGeom>
              <a:avLst/>
              <a:gdLst/>
              <a:ahLst/>
              <a:cxnLst/>
              <a:rect l="l" t="t" r="r" b="b"/>
              <a:pathLst>
                <a:path w="15048" h="23084" extrusionOk="0">
                  <a:moveTo>
                    <a:pt x="12046" y="1166"/>
                  </a:moveTo>
                  <a:lnTo>
                    <a:pt x="14419" y="14913"/>
                  </a:lnTo>
                  <a:lnTo>
                    <a:pt x="6988" y="21568"/>
                  </a:lnTo>
                  <a:cubicBezTo>
                    <a:pt x="6951" y="21605"/>
                    <a:pt x="6027" y="22455"/>
                    <a:pt x="4511" y="22455"/>
                  </a:cubicBezTo>
                  <a:cubicBezTo>
                    <a:pt x="3957" y="22455"/>
                    <a:pt x="3365" y="22345"/>
                    <a:pt x="2663" y="22086"/>
                  </a:cubicBezTo>
                  <a:cubicBezTo>
                    <a:pt x="1775" y="21716"/>
                    <a:pt x="1258" y="21272"/>
                    <a:pt x="999" y="20829"/>
                  </a:cubicBezTo>
                  <a:cubicBezTo>
                    <a:pt x="703" y="20385"/>
                    <a:pt x="629" y="19941"/>
                    <a:pt x="629" y="19572"/>
                  </a:cubicBezTo>
                  <a:cubicBezTo>
                    <a:pt x="629" y="19387"/>
                    <a:pt x="666" y="19239"/>
                    <a:pt x="666" y="19128"/>
                  </a:cubicBezTo>
                  <a:lnTo>
                    <a:pt x="703" y="19017"/>
                  </a:lnTo>
                  <a:lnTo>
                    <a:pt x="703" y="18996"/>
                  </a:lnTo>
                  <a:lnTo>
                    <a:pt x="703" y="18996"/>
                  </a:lnTo>
                  <a:lnTo>
                    <a:pt x="12046" y="1166"/>
                  </a:lnTo>
                  <a:close/>
                  <a:moveTo>
                    <a:pt x="12187" y="0"/>
                  </a:moveTo>
                  <a:cubicBezTo>
                    <a:pt x="12097" y="0"/>
                    <a:pt x="12007" y="42"/>
                    <a:pt x="11979" y="125"/>
                  </a:cubicBezTo>
                  <a:lnTo>
                    <a:pt x="149" y="18721"/>
                  </a:lnTo>
                  <a:lnTo>
                    <a:pt x="112" y="18795"/>
                  </a:lnTo>
                  <a:cubicBezTo>
                    <a:pt x="112" y="18795"/>
                    <a:pt x="1" y="19128"/>
                    <a:pt x="1" y="19572"/>
                  </a:cubicBezTo>
                  <a:cubicBezTo>
                    <a:pt x="1" y="20015"/>
                    <a:pt x="112" y="20570"/>
                    <a:pt x="481" y="21162"/>
                  </a:cubicBezTo>
                  <a:cubicBezTo>
                    <a:pt x="814" y="21716"/>
                    <a:pt x="1443" y="22271"/>
                    <a:pt x="2441" y="22640"/>
                  </a:cubicBezTo>
                  <a:cubicBezTo>
                    <a:pt x="3180" y="22973"/>
                    <a:pt x="3883" y="23084"/>
                    <a:pt x="4511" y="23084"/>
                  </a:cubicBezTo>
                  <a:cubicBezTo>
                    <a:pt x="6323" y="23084"/>
                    <a:pt x="7395" y="22049"/>
                    <a:pt x="7395" y="22012"/>
                  </a:cubicBezTo>
                  <a:lnTo>
                    <a:pt x="14937" y="15246"/>
                  </a:lnTo>
                  <a:cubicBezTo>
                    <a:pt x="15011" y="15172"/>
                    <a:pt x="15048" y="15061"/>
                    <a:pt x="15048" y="14950"/>
                  </a:cubicBezTo>
                  <a:lnTo>
                    <a:pt x="12534" y="236"/>
                  </a:lnTo>
                  <a:cubicBezTo>
                    <a:pt x="12497" y="125"/>
                    <a:pt x="12423" y="14"/>
                    <a:pt x="12275" y="14"/>
                  </a:cubicBezTo>
                  <a:cubicBezTo>
                    <a:pt x="12247" y="5"/>
                    <a:pt x="12217" y="0"/>
                    <a:pt x="12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9" name="Google Shape;4730;p64">
              <a:extLst>
                <a:ext uri="{FF2B5EF4-FFF2-40B4-BE49-F238E27FC236}">
                  <a16:creationId xmlns:a16="http://schemas.microsoft.com/office/drawing/2014/main" id="{5AABC953-9348-BE88-09B3-DC75C97D56D8}"/>
                </a:ext>
              </a:extLst>
            </p:cNvPr>
            <p:cNvSpPr/>
            <p:nvPr/>
          </p:nvSpPr>
          <p:spPr>
            <a:xfrm>
              <a:off x="4058150" y="2922175"/>
              <a:ext cx="1011175" cy="521400"/>
            </a:xfrm>
            <a:custGeom>
              <a:avLst/>
              <a:gdLst/>
              <a:ahLst/>
              <a:cxnLst/>
              <a:rect l="l" t="t" r="r" b="b"/>
              <a:pathLst>
                <a:path w="40447" h="20856" extrusionOk="0">
                  <a:moveTo>
                    <a:pt x="7173" y="1"/>
                  </a:moveTo>
                  <a:lnTo>
                    <a:pt x="1" y="10649"/>
                  </a:lnTo>
                  <a:lnTo>
                    <a:pt x="15861" y="20113"/>
                  </a:lnTo>
                  <a:cubicBezTo>
                    <a:pt x="16705" y="20604"/>
                    <a:pt x="17644" y="20855"/>
                    <a:pt x="18582" y="20855"/>
                  </a:cubicBezTo>
                  <a:cubicBezTo>
                    <a:pt x="19410" y="20855"/>
                    <a:pt x="20237" y="20660"/>
                    <a:pt x="21000" y="20261"/>
                  </a:cubicBezTo>
                  <a:lnTo>
                    <a:pt x="40446" y="10353"/>
                  </a:lnTo>
                  <a:lnTo>
                    <a:pt x="38968" y="7617"/>
                  </a:lnTo>
                  <a:lnTo>
                    <a:pt x="21591" y="13680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0" name="Google Shape;4731;p64">
              <a:extLst>
                <a:ext uri="{FF2B5EF4-FFF2-40B4-BE49-F238E27FC236}">
                  <a16:creationId xmlns:a16="http://schemas.microsoft.com/office/drawing/2014/main" id="{5D57A9CD-D7D3-869E-F38D-47393C0B0335}"/>
                </a:ext>
              </a:extLst>
            </p:cNvPr>
            <p:cNvSpPr/>
            <p:nvPr/>
          </p:nvSpPr>
          <p:spPr>
            <a:xfrm>
              <a:off x="4049825" y="2914800"/>
              <a:ext cx="1026900" cy="537025"/>
            </a:xfrm>
            <a:custGeom>
              <a:avLst/>
              <a:gdLst/>
              <a:ahLst/>
              <a:cxnLst/>
              <a:rect l="l" t="t" r="r" b="b"/>
              <a:pathLst>
                <a:path w="41076" h="21481" extrusionOk="0">
                  <a:moveTo>
                    <a:pt x="7540" y="760"/>
                  </a:moveTo>
                  <a:lnTo>
                    <a:pt x="21740" y="14197"/>
                  </a:lnTo>
                  <a:cubicBezTo>
                    <a:pt x="21794" y="14251"/>
                    <a:pt x="21868" y="14285"/>
                    <a:pt x="21947" y="14285"/>
                  </a:cubicBezTo>
                  <a:cubicBezTo>
                    <a:pt x="21976" y="14285"/>
                    <a:pt x="22006" y="14281"/>
                    <a:pt x="22035" y="14271"/>
                  </a:cubicBezTo>
                  <a:lnTo>
                    <a:pt x="39153" y="8282"/>
                  </a:lnTo>
                  <a:lnTo>
                    <a:pt x="40336" y="10500"/>
                  </a:lnTo>
                  <a:lnTo>
                    <a:pt x="21222" y="20297"/>
                  </a:lnTo>
                  <a:cubicBezTo>
                    <a:pt x="20483" y="20667"/>
                    <a:pt x="19706" y="20852"/>
                    <a:pt x="18930" y="20852"/>
                  </a:cubicBezTo>
                  <a:cubicBezTo>
                    <a:pt x="18043" y="20852"/>
                    <a:pt x="17155" y="20593"/>
                    <a:pt x="16342" y="20149"/>
                  </a:cubicBezTo>
                  <a:lnTo>
                    <a:pt x="740" y="10833"/>
                  </a:lnTo>
                  <a:lnTo>
                    <a:pt x="7540" y="760"/>
                  </a:lnTo>
                  <a:close/>
                  <a:moveTo>
                    <a:pt x="7469" y="0"/>
                  </a:moveTo>
                  <a:cubicBezTo>
                    <a:pt x="7358" y="0"/>
                    <a:pt x="7284" y="74"/>
                    <a:pt x="7247" y="148"/>
                  </a:cubicBezTo>
                  <a:lnTo>
                    <a:pt x="75" y="10759"/>
                  </a:lnTo>
                  <a:cubicBezTo>
                    <a:pt x="1" y="10833"/>
                    <a:pt x="1" y="10944"/>
                    <a:pt x="38" y="11017"/>
                  </a:cubicBezTo>
                  <a:cubicBezTo>
                    <a:pt x="38" y="11091"/>
                    <a:pt x="75" y="11165"/>
                    <a:pt x="149" y="11202"/>
                  </a:cubicBezTo>
                  <a:lnTo>
                    <a:pt x="16046" y="20667"/>
                  </a:lnTo>
                  <a:cubicBezTo>
                    <a:pt x="16933" y="21184"/>
                    <a:pt x="17932" y="21480"/>
                    <a:pt x="18930" y="21480"/>
                  </a:cubicBezTo>
                  <a:cubicBezTo>
                    <a:pt x="19817" y="21480"/>
                    <a:pt x="20667" y="21258"/>
                    <a:pt x="21481" y="20852"/>
                  </a:cubicBezTo>
                  <a:lnTo>
                    <a:pt x="40927" y="10907"/>
                  </a:lnTo>
                  <a:cubicBezTo>
                    <a:pt x="40964" y="10870"/>
                    <a:pt x="41038" y="10833"/>
                    <a:pt x="41075" y="10722"/>
                  </a:cubicBezTo>
                  <a:cubicBezTo>
                    <a:pt x="41075" y="10648"/>
                    <a:pt x="41075" y="10574"/>
                    <a:pt x="41038" y="10500"/>
                  </a:cubicBezTo>
                  <a:lnTo>
                    <a:pt x="39559" y="7764"/>
                  </a:lnTo>
                  <a:cubicBezTo>
                    <a:pt x="39531" y="7651"/>
                    <a:pt x="39417" y="7603"/>
                    <a:pt x="39298" y="7603"/>
                  </a:cubicBezTo>
                  <a:cubicBezTo>
                    <a:pt x="39262" y="7603"/>
                    <a:pt x="39225" y="7607"/>
                    <a:pt x="39190" y="7616"/>
                  </a:cubicBezTo>
                  <a:lnTo>
                    <a:pt x="21998" y="13605"/>
                  </a:lnTo>
                  <a:lnTo>
                    <a:pt x="7691" y="74"/>
                  </a:lnTo>
                  <a:cubicBezTo>
                    <a:pt x="7617" y="37"/>
                    <a:pt x="7543" y="0"/>
                    <a:pt x="7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1" name="Google Shape;4732;p64">
              <a:extLst>
                <a:ext uri="{FF2B5EF4-FFF2-40B4-BE49-F238E27FC236}">
                  <a16:creationId xmlns:a16="http://schemas.microsoft.com/office/drawing/2014/main" id="{29A88B8F-D95D-BD51-3B1D-0821007B4EC9}"/>
                </a:ext>
              </a:extLst>
            </p:cNvPr>
            <p:cNvSpPr/>
            <p:nvPr/>
          </p:nvSpPr>
          <p:spPr>
            <a:xfrm>
              <a:off x="5032325" y="2936500"/>
              <a:ext cx="282850" cy="248425"/>
            </a:xfrm>
            <a:custGeom>
              <a:avLst/>
              <a:gdLst/>
              <a:ahLst/>
              <a:cxnLst/>
              <a:rect l="l" t="t" r="r" b="b"/>
              <a:pathLst>
                <a:path w="11314" h="9937" extrusionOk="0">
                  <a:moveTo>
                    <a:pt x="3692" y="1"/>
                  </a:moveTo>
                  <a:cubicBezTo>
                    <a:pt x="3456" y="1"/>
                    <a:pt x="3291" y="130"/>
                    <a:pt x="3291" y="130"/>
                  </a:cubicBezTo>
                  <a:lnTo>
                    <a:pt x="1479" y="4197"/>
                  </a:lnTo>
                  <a:lnTo>
                    <a:pt x="1" y="7044"/>
                  </a:lnTo>
                  <a:lnTo>
                    <a:pt x="1479" y="9780"/>
                  </a:lnTo>
                  <a:cubicBezTo>
                    <a:pt x="1479" y="9780"/>
                    <a:pt x="2594" y="9936"/>
                    <a:pt x="3401" y="9936"/>
                  </a:cubicBezTo>
                  <a:cubicBezTo>
                    <a:pt x="3704" y="9936"/>
                    <a:pt x="3963" y="9914"/>
                    <a:pt x="4104" y="9854"/>
                  </a:cubicBezTo>
                  <a:cubicBezTo>
                    <a:pt x="4474" y="9669"/>
                    <a:pt x="5546" y="9077"/>
                    <a:pt x="6175" y="8671"/>
                  </a:cubicBezTo>
                  <a:cubicBezTo>
                    <a:pt x="6470" y="8486"/>
                    <a:pt x="6692" y="8153"/>
                    <a:pt x="6766" y="7783"/>
                  </a:cubicBezTo>
                  <a:lnTo>
                    <a:pt x="7173" y="4863"/>
                  </a:lnTo>
                  <a:cubicBezTo>
                    <a:pt x="7173" y="4863"/>
                    <a:pt x="9391" y="3864"/>
                    <a:pt x="10796" y="3014"/>
                  </a:cubicBezTo>
                  <a:cubicBezTo>
                    <a:pt x="11314" y="2681"/>
                    <a:pt x="10759" y="2090"/>
                    <a:pt x="10537" y="1905"/>
                  </a:cubicBezTo>
                  <a:cubicBezTo>
                    <a:pt x="10467" y="1835"/>
                    <a:pt x="10382" y="1809"/>
                    <a:pt x="10291" y="1809"/>
                  </a:cubicBezTo>
                  <a:cubicBezTo>
                    <a:pt x="10239" y="1809"/>
                    <a:pt x="10185" y="1818"/>
                    <a:pt x="10131" y="1831"/>
                  </a:cubicBezTo>
                  <a:lnTo>
                    <a:pt x="5805" y="3495"/>
                  </a:lnTo>
                  <a:lnTo>
                    <a:pt x="3846" y="3162"/>
                  </a:lnTo>
                  <a:cubicBezTo>
                    <a:pt x="4067" y="2423"/>
                    <a:pt x="4659" y="722"/>
                    <a:pt x="4326" y="352"/>
                  </a:cubicBezTo>
                  <a:cubicBezTo>
                    <a:pt x="4101" y="78"/>
                    <a:pt x="3875" y="1"/>
                    <a:pt x="3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2" name="Google Shape;4733;p64">
              <a:extLst>
                <a:ext uri="{FF2B5EF4-FFF2-40B4-BE49-F238E27FC236}">
                  <a16:creationId xmlns:a16="http://schemas.microsoft.com/office/drawing/2014/main" id="{D08076FD-441B-B713-E075-E03E5073E8D7}"/>
                </a:ext>
              </a:extLst>
            </p:cNvPr>
            <p:cNvSpPr/>
            <p:nvPr/>
          </p:nvSpPr>
          <p:spPr>
            <a:xfrm>
              <a:off x="5024000" y="2928650"/>
              <a:ext cx="291175" cy="263450"/>
            </a:xfrm>
            <a:custGeom>
              <a:avLst/>
              <a:gdLst/>
              <a:ahLst/>
              <a:cxnLst/>
              <a:rect l="l" t="t" r="r" b="b"/>
              <a:pathLst>
                <a:path w="11647" h="10538" extrusionOk="0">
                  <a:moveTo>
                    <a:pt x="4031" y="629"/>
                  </a:moveTo>
                  <a:cubicBezTo>
                    <a:pt x="4142" y="629"/>
                    <a:pt x="4252" y="666"/>
                    <a:pt x="4400" y="851"/>
                  </a:cubicBezTo>
                  <a:cubicBezTo>
                    <a:pt x="4437" y="851"/>
                    <a:pt x="4437" y="925"/>
                    <a:pt x="4437" y="1036"/>
                  </a:cubicBezTo>
                  <a:cubicBezTo>
                    <a:pt x="4437" y="1295"/>
                    <a:pt x="4363" y="1775"/>
                    <a:pt x="4216" y="2219"/>
                  </a:cubicBezTo>
                  <a:cubicBezTo>
                    <a:pt x="4105" y="2663"/>
                    <a:pt x="3957" y="3069"/>
                    <a:pt x="3883" y="3402"/>
                  </a:cubicBezTo>
                  <a:cubicBezTo>
                    <a:pt x="3883" y="3476"/>
                    <a:pt x="3883" y="3550"/>
                    <a:pt x="3920" y="3624"/>
                  </a:cubicBezTo>
                  <a:cubicBezTo>
                    <a:pt x="3957" y="3698"/>
                    <a:pt x="4031" y="3772"/>
                    <a:pt x="4142" y="3772"/>
                  </a:cubicBezTo>
                  <a:lnTo>
                    <a:pt x="6101" y="4104"/>
                  </a:lnTo>
                  <a:lnTo>
                    <a:pt x="6249" y="4104"/>
                  </a:lnTo>
                  <a:lnTo>
                    <a:pt x="10574" y="2441"/>
                  </a:lnTo>
                  <a:lnTo>
                    <a:pt x="10685" y="2441"/>
                  </a:lnTo>
                  <a:cubicBezTo>
                    <a:pt x="10722" y="2515"/>
                    <a:pt x="10833" y="2589"/>
                    <a:pt x="10907" y="2700"/>
                  </a:cubicBezTo>
                  <a:cubicBezTo>
                    <a:pt x="10981" y="2811"/>
                    <a:pt x="11018" y="2921"/>
                    <a:pt x="11018" y="2958"/>
                  </a:cubicBezTo>
                  <a:lnTo>
                    <a:pt x="11018" y="2995"/>
                  </a:lnTo>
                  <a:lnTo>
                    <a:pt x="10944" y="3069"/>
                  </a:lnTo>
                  <a:cubicBezTo>
                    <a:pt x="10279" y="3476"/>
                    <a:pt x="9391" y="3920"/>
                    <a:pt x="8652" y="4289"/>
                  </a:cubicBezTo>
                  <a:cubicBezTo>
                    <a:pt x="8319" y="4437"/>
                    <a:pt x="7987" y="4622"/>
                    <a:pt x="7765" y="4696"/>
                  </a:cubicBezTo>
                  <a:cubicBezTo>
                    <a:pt x="7543" y="4807"/>
                    <a:pt x="7395" y="4881"/>
                    <a:pt x="7395" y="4881"/>
                  </a:cubicBezTo>
                  <a:cubicBezTo>
                    <a:pt x="7284" y="4918"/>
                    <a:pt x="7247" y="5029"/>
                    <a:pt x="7210" y="5103"/>
                  </a:cubicBezTo>
                  <a:lnTo>
                    <a:pt x="6766" y="8060"/>
                  </a:lnTo>
                  <a:cubicBezTo>
                    <a:pt x="6730" y="8356"/>
                    <a:pt x="6582" y="8578"/>
                    <a:pt x="6323" y="8726"/>
                  </a:cubicBezTo>
                  <a:cubicBezTo>
                    <a:pt x="6027" y="8911"/>
                    <a:pt x="5620" y="9169"/>
                    <a:pt x="5214" y="9391"/>
                  </a:cubicBezTo>
                  <a:cubicBezTo>
                    <a:pt x="4844" y="9613"/>
                    <a:pt x="4474" y="9798"/>
                    <a:pt x="4326" y="9872"/>
                  </a:cubicBezTo>
                  <a:cubicBezTo>
                    <a:pt x="4326" y="9872"/>
                    <a:pt x="4216" y="9909"/>
                    <a:pt x="4105" y="9909"/>
                  </a:cubicBezTo>
                  <a:cubicBezTo>
                    <a:pt x="3994" y="9909"/>
                    <a:pt x="3846" y="9946"/>
                    <a:pt x="3698" y="9946"/>
                  </a:cubicBezTo>
                  <a:cubicBezTo>
                    <a:pt x="3328" y="9946"/>
                    <a:pt x="2848" y="9909"/>
                    <a:pt x="2478" y="9872"/>
                  </a:cubicBezTo>
                  <a:cubicBezTo>
                    <a:pt x="2281" y="9852"/>
                    <a:pt x="2116" y="9833"/>
                    <a:pt x="2004" y="9818"/>
                  </a:cubicBezTo>
                  <a:lnTo>
                    <a:pt x="2004" y="9818"/>
                  </a:lnTo>
                  <a:lnTo>
                    <a:pt x="703" y="7358"/>
                  </a:lnTo>
                  <a:lnTo>
                    <a:pt x="2071" y="4659"/>
                  </a:lnTo>
                  <a:lnTo>
                    <a:pt x="2108" y="4659"/>
                  </a:lnTo>
                  <a:lnTo>
                    <a:pt x="3885" y="670"/>
                  </a:lnTo>
                  <a:lnTo>
                    <a:pt x="3885" y="670"/>
                  </a:lnTo>
                  <a:cubicBezTo>
                    <a:pt x="3923" y="650"/>
                    <a:pt x="3972" y="629"/>
                    <a:pt x="4031" y="629"/>
                  </a:cubicBezTo>
                  <a:close/>
                  <a:moveTo>
                    <a:pt x="4031" y="1"/>
                  </a:moveTo>
                  <a:cubicBezTo>
                    <a:pt x="3698" y="1"/>
                    <a:pt x="3476" y="186"/>
                    <a:pt x="3439" y="223"/>
                  </a:cubicBezTo>
                  <a:lnTo>
                    <a:pt x="3365" y="333"/>
                  </a:lnTo>
                  <a:lnTo>
                    <a:pt x="1517" y="4400"/>
                  </a:lnTo>
                  <a:lnTo>
                    <a:pt x="75" y="7210"/>
                  </a:lnTo>
                  <a:cubicBezTo>
                    <a:pt x="1" y="7284"/>
                    <a:pt x="1" y="7395"/>
                    <a:pt x="75" y="7506"/>
                  </a:cubicBezTo>
                  <a:lnTo>
                    <a:pt x="1517" y="10242"/>
                  </a:lnTo>
                  <a:cubicBezTo>
                    <a:pt x="1591" y="10316"/>
                    <a:pt x="1665" y="10390"/>
                    <a:pt x="1775" y="10390"/>
                  </a:cubicBezTo>
                  <a:cubicBezTo>
                    <a:pt x="1775" y="10390"/>
                    <a:pt x="2848" y="10537"/>
                    <a:pt x="3698" y="10537"/>
                  </a:cubicBezTo>
                  <a:lnTo>
                    <a:pt x="4179" y="10537"/>
                  </a:lnTo>
                  <a:cubicBezTo>
                    <a:pt x="4326" y="10500"/>
                    <a:pt x="4437" y="10500"/>
                    <a:pt x="4585" y="10426"/>
                  </a:cubicBezTo>
                  <a:cubicBezTo>
                    <a:pt x="4770" y="10353"/>
                    <a:pt x="5140" y="10168"/>
                    <a:pt x="5546" y="9909"/>
                  </a:cubicBezTo>
                  <a:cubicBezTo>
                    <a:pt x="5916" y="9687"/>
                    <a:pt x="6323" y="9465"/>
                    <a:pt x="6656" y="9243"/>
                  </a:cubicBezTo>
                  <a:cubicBezTo>
                    <a:pt x="7062" y="9022"/>
                    <a:pt x="7321" y="8615"/>
                    <a:pt x="7395" y="8171"/>
                  </a:cubicBezTo>
                  <a:lnTo>
                    <a:pt x="7816" y="5361"/>
                  </a:lnTo>
                  <a:lnTo>
                    <a:pt x="7816" y="5361"/>
                  </a:lnTo>
                  <a:cubicBezTo>
                    <a:pt x="8353" y="5115"/>
                    <a:pt x="10100" y="4299"/>
                    <a:pt x="11277" y="3587"/>
                  </a:cubicBezTo>
                  <a:cubicBezTo>
                    <a:pt x="11388" y="3513"/>
                    <a:pt x="11499" y="3439"/>
                    <a:pt x="11536" y="3328"/>
                  </a:cubicBezTo>
                  <a:cubicBezTo>
                    <a:pt x="11610" y="3217"/>
                    <a:pt x="11647" y="3069"/>
                    <a:pt x="11647" y="2958"/>
                  </a:cubicBezTo>
                  <a:cubicBezTo>
                    <a:pt x="11647" y="2700"/>
                    <a:pt x="11536" y="2515"/>
                    <a:pt x="11425" y="2330"/>
                  </a:cubicBezTo>
                  <a:cubicBezTo>
                    <a:pt x="11277" y="2182"/>
                    <a:pt x="11166" y="2071"/>
                    <a:pt x="11055" y="1960"/>
                  </a:cubicBezTo>
                  <a:cubicBezTo>
                    <a:pt x="10944" y="1886"/>
                    <a:pt x="10759" y="1812"/>
                    <a:pt x="10611" y="1812"/>
                  </a:cubicBezTo>
                  <a:cubicBezTo>
                    <a:pt x="10537" y="1812"/>
                    <a:pt x="10427" y="1849"/>
                    <a:pt x="10353" y="1886"/>
                  </a:cubicBezTo>
                  <a:lnTo>
                    <a:pt x="6101" y="3476"/>
                  </a:lnTo>
                  <a:lnTo>
                    <a:pt x="4563" y="3230"/>
                  </a:lnTo>
                  <a:lnTo>
                    <a:pt x="4563" y="3230"/>
                  </a:lnTo>
                  <a:cubicBezTo>
                    <a:pt x="4638" y="2974"/>
                    <a:pt x="4731" y="2670"/>
                    <a:pt x="4807" y="2367"/>
                  </a:cubicBezTo>
                  <a:cubicBezTo>
                    <a:pt x="4955" y="1886"/>
                    <a:pt x="5066" y="1443"/>
                    <a:pt x="5066" y="1036"/>
                  </a:cubicBezTo>
                  <a:cubicBezTo>
                    <a:pt x="5066" y="851"/>
                    <a:pt x="5029" y="629"/>
                    <a:pt x="4881" y="444"/>
                  </a:cubicBezTo>
                  <a:cubicBezTo>
                    <a:pt x="4622" y="149"/>
                    <a:pt x="4326" y="1"/>
                    <a:pt x="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3" name="Google Shape;4734;p64">
              <a:extLst>
                <a:ext uri="{FF2B5EF4-FFF2-40B4-BE49-F238E27FC236}">
                  <a16:creationId xmlns:a16="http://schemas.microsoft.com/office/drawing/2014/main" id="{9E66CF64-50B0-4CD5-9BE5-B5D1F3578E0B}"/>
                </a:ext>
              </a:extLst>
            </p:cNvPr>
            <p:cNvSpPr/>
            <p:nvPr/>
          </p:nvSpPr>
          <p:spPr>
            <a:xfrm>
              <a:off x="5170975" y="3049725"/>
              <a:ext cx="49925" cy="34225"/>
            </a:xfrm>
            <a:custGeom>
              <a:avLst/>
              <a:gdLst/>
              <a:ahLst/>
              <a:cxnLst/>
              <a:rect l="l" t="t" r="r" b="b"/>
              <a:pathLst>
                <a:path w="1997" h="1369" extrusionOk="0">
                  <a:moveTo>
                    <a:pt x="1635" y="1"/>
                  </a:moveTo>
                  <a:cubicBezTo>
                    <a:pt x="1582" y="1"/>
                    <a:pt x="1528" y="13"/>
                    <a:pt x="1479" y="38"/>
                  </a:cubicBezTo>
                  <a:lnTo>
                    <a:pt x="185" y="777"/>
                  </a:lnTo>
                  <a:cubicBezTo>
                    <a:pt x="37" y="888"/>
                    <a:pt x="0" y="1073"/>
                    <a:pt x="74" y="1221"/>
                  </a:cubicBezTo>
                  <a:cubicBezTo>
                    <a:pt x="123" y="1320"/>
                    <a:pt x="222" y="1369"/>
                    <a:pt x="326" y="1369"/>
                  </a:cubicBezTo>
                  <a:cubicBezTo>
                    <a:pt x="378" y="1369"/>
                    <a:pt x="432" y="1357"/>
                    <a:pt x="481" y="1332"/>
                  </a:cubicBezTo>
                  <a:lnTo>
                    <a:pt x="1812" y="592"/>
                  </a:lnTo>
                  <a:cubicBezTo>
                    <a:pt x="1960" y="519"/>
                    <a:pt x="1997" y="297"/>
                    <a:pt x="1923" y="149"/>
                  </a:cubicBezTo>
                  <a:cubicBezTo>
                    <a:pt x="1849" y="50"/>
                    <a:pt x="1742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4" name="Google Shape;4735;p64">
              <a:extLst>
                <a:ext uri="{FF2B5EF4-FFF2-40B4-BE49-F238E27FC236}">
                  <a16:creationId xmlns:a16="http://schemas.microsoft.com/office/drawing/2014/main" id="{5A52F5C2-58CC-33FD-A283-48BA6B99CB4B}"/>
                </a:ext>
              </a:extLst>
            </p:cNvPr>
            <p:cNvSpPr/>
            <p:nvPr/>
          </p:nvSpPr>
          <p:spPr>
            <a:xfrm>
              <a:off x="5177425" y="3078150"/>
              <a:ext cx="36075" cy="32750"/>
            </a:xfrm>
            <a:custGeom>
              <a:avLst/>
              <a:gdLst/>
              <a:ahLst/>
              <a:cxnLst/>
              <a:rect l="l" t="t" r="r" b="b"/>
              <a:pathLst>
                <a:path w="1443" h="1310" extrusionOk="0">
                  <a:moveTo>
                    <a:pt x="1124" y="1"/>
                  </a:moveTo>
                  <a:cubicBezTo>
                    <a:pt x="1045" y="1"/>
                    <a:pt x="962" y="28"/>
                    <a:pt x="888" y="84"/>
                  </a:cubicBezTo>
                  <a:lnTo>
                    <a:pt x="149" y="786"/>
                  </a:lnTo>
                  <a:cubicBezTo>
                    <a:pt x="1" y="897"/>
                    <a:pt x="1" y="1082"/>
                    <a:pt x="112" y="1193"/>
                  </a:cubicBezTo>
                  <a:cubicBezTo>
                    <a:pt x="171" y="1272"/>
                    <a:pt x="263" y="1309"/>
                    <a:pt x="352" y="1309"/>
                  </a:cubicBezTo>
                  <a:cubicBezTo>
                    <a:pt x="429" y="1309"/>
                    <a:pt x="504" y="1282"/>
                    <a:pt x="556" y="1230"/>
                  </a:cubicBezTo>
                  <a:lnTo>
                    <a:pt x="1332" y="528"/>
                  </a:lnTo>
                  <a:cubicBezTo>
                    <a:pt x="1443" y="417"/>
                    <a:pt x="1443" y="232"/>
                    <a:pt x="1332" y="84"/>
                  </a:cubicBezTo>
                  <a:cubicBezTo>
                    <a:pt x="1276" y="28"/>
                    <a:pt x="1203" y="1"/>
                    <a:pt x="1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5" name="Google Shape;4736;p64">
              <a:extLst>
                <a:ext uri="{FF2B5EF4-FFF2-40B4-BE49-F238E27FC236}">
                  <a16:creationId xmlns:a16="http://schemas.microsoft.com/office/drawing/2014/main" id="{C235EB5A-B775-DF1B-F36D-C0E139170B83}"/>
                </a:ext>
              </a:extLst>
            </p:cNvPr>
            <p:cNvSpPr/>
            <p:nvPr/>
          </p:nvSpPr>
          <p:spPr>
            <a:xfrm>
              <a:off x="5175600" y="3110600"/>
              <a:ext cx="33275" cy="33575"/>
            </a:xfrm>
            <a:custGeom>
              <a:avLst/>
              <a:gdLst/>
              <a:ahLst/>
              <a:cxnLst/>
              <a:rect l="l" t="t" r="r" b="b"/>
              <a:pathLst>
                <a:path w="1331" h="1343" extrusionOk="0">
                  <a:moveTo>
                    <a:pt x="964" y="1"/>
                  </a:moveTo>
                  <a:cubicBezTo>
                    <a:pt x="880" y="1"/>
                    <a:pt x="799" y="38"/>
                    <a:pt x="739" y="117"/>
                  </a:cubicBezTo>
                  <a:lnTo>
                    <a:pt x="111" y="819"/>
                  </a:lnTo>
                  <a:cubicBezTo>
                    <a:pt x="0" y="967"/>
                    <a:pt x="37" y="1152"/>
                    <a:pt x="148" y="1263"/>
                  </a:cubicBezTo>
                  <a:cubicBezTo>
                    <a:pt x="217" y="1314"/>
                    <a:pt x="293" y="1342"/>
                    <a:pt x="367" y="1342"/>
                  </a:cubicBezTo>
                  <a:cubicBezTo>
                    <a:pt x="451" y="1342"/>
                    <a:pt x="532" y="1305"/>
                    <a:pt x="592" y="1226"/>
                  </a:cubicBezTo>
                  <a:lnTo>
                    <a:pt x="1220" y="524"/>
                  </a:lnTo>
                  <a:cubicBezTo>
                    <a:pt x="1331" y="376"/>
                    <a:pt x="1294" y="191"/>
                    <a:pt x="1183" y="80"/>
                  </a:cubicBezTo>
                  <a:cubicBezTo>
                    <a:pt x="1114" y="28"/>
                    <a:pt x="1038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6" name="Google Shape;4737;p64">
              <a:extLst>
                <a:ext uri="{FF2B5EF4-FFF2-40B4-BE49-F238E27FC236}">
                  <a16:creationId xmlns:a16="http://schemas.microsoft.com/office/drawing/2014/main" id="{FF32AE63-F4D7-9162-5BDF-E2944C420E8C}"/>
                </a:ext>
              </a:extLst>
            </p:cNvPr>
            <p:cNvSpPr/>
            <p:nvPr/>
          </p:nvSpPr>
          <p:spPr>
            <a:xfrm>
              <a:off x="5094250" y="3007225"/>
              <a:ext cx="42550" cy="15725"/>
            </a:xfrm>
            <a:custGeom>
              <a:avLst/>
              <a:gdLst/>
              <a:ahLst/>
              <a:cxnLst/>
              <a:rect l="l" t="t" r="r" b="b"/>
              <a:pathLst>
                <a:path w="1702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1369" y="629"/>
                  </a:lnTo>
                  <a:cubicBezTo>
                    <a:pt x="1553" y="629"/>
                    <a:pt x="1664" y="481"/>
                    <a:pt x="1701" y="333"/>
                  </a:cubicBezTo>
                  <a:cubicBezTo>
                    <a:pt x="1701" y="148"/>
                    <a:pt x="1553" y="0"/>
                    <a:pt x="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7" name="Google Shape;4738;p64">
              <a:extLst>
                <a:ext uri="{FF2B5EF4-FFF2-40B4-BE49-F238E27FC236}">
                  <a16:creationId xmlns:a16="http://schemas.microsoft.com/office/drawing/2014/main" id="{3A159A6B-3A54-9D67-68B4-BE3C8EB09E09}"/>
                </a:ext>
              </a:extLst>
            </p:cNvPr>
            <p:cNvSpPr/>
            <p:nvPr/>
          </p:nvSpPr>
          <p:spPr>
            <a:xfrm>
              <a:off x="3419475" y="2893525"/>
              <a:ext cx="818000" cy="942775"/>
            </a:xfrm>
            <a:custGeom>
              <a:avLst/>
              <a:gdLst/>
              <a:ahLst/>
              <a:cxnLst/>
              <a:rect l="l" t="t" r="r" b="b"/>
              <a:pathLst>
                <a:path w="32720" h="37711" extrusionOk="0">
                  <a:moveTo>
                    <a:pt x="13162" y="1"/>
                  </a:moveTo>
                  <a:cubicBezTo>
                    <a:pt x="7543" y="1"/>
                    <a:pt x="1" y="2330"/>
                    <a:pt x="1" y="2330"/>
                  </a:cubicBezTo>
                  <a:lnTo>
                    <a:pt x="4253" y="37711"/>
                  </a:lnTo>
                  <a:lnTo>
                    <a:pt x="28246" y="37711"/>
                  </a:lnTo>
                  <a:lnTo>
                    <a:pt x="32720" y="1147"/>
                  </a:lnTo>
                  <a:lnTo>
                    <a:pt x="28838" y="962"/>
                  </a:lnTo>
                  <a:cubicBezTo>
                    <a:pt x="28838" y="962"/>
                    <a:pt x="18782" y="1"/>
                    <a:pt x="1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8" name="Google Shape;4739;p64">
              <a:extLst>
                <a:ext uri="{FF2B5EF4-FFF2-40B4-BE49-F238E27FC236}">
                  <a16:creationId xmlns:a16="http://schemas.microsoft.com/office/drawing/2014/main" id="{F691819B-5FF5-FA14-3FE7-ABFB5819CC1E}"/>
                </a:ext>
              </a:extLst>
            </p:cNvPr>
            <p:cNvSpPr/>
            <p:nvPr/>
          </p:nvSpPr>
          <p:spPr>
            <a:xfrm>
              <a:off x="3411175" y="2886150"/>
              <a:ext cx="833700" cy="957550"/>
            </a:xfrm>
            <a:custGeom>
              <a:avLst/>
              <a:gdLst/>
              <a:ahLst/>
              <a:cxnLst/>
              <a:rect l="l" t="t" r="r" b="b"/>
              <a:pathLst>
                <a:path w="33348" h="38302" extrusionOk="0">
                  <a:moveTo>
                    <a:pt x="13494" y="592"/>
                  </a:moveTo>
                  <a:cubicBezTo>
                    <a:pt x="16267" y="592"/>
                    <a:pt x="20186" y="850"/>
                    <a:pt x="23403" y="1072"/>
                  </a:cubicBezTo>
                  <a:cubicBezTo>
                    <a:pt x="25029" y="1220"/>
                    <a:pt x="26434" y="1331"/>
                    <a:pt x="27469" y="1405"/>
                  </a:cubicBezTo>
                  <a:cubicBezTo>
                    <a:pt x="28505" y="1516"/>
                    <a:pt x="29133" y="1553"/>
                    <a:pt x="29133" y="1553"/>
                  </a:cubicBezTo>
                  <a:lnTo>
                    <a:pt x="32682" y="1738"/>
                  </a:lnTo>
                  <a:lnTo>
                    <a:pt x="28320" y="37710"/>
                  </a:lnTo>
                  <a:lnTo>
                    <a:pt x="4843" y="37710"/>
                  </a:lnTo>
                  <a:lnTo>
                    <a:pt x="659" y="2837"/>
                  </a:lnTo>
                  <a:lnTo>
                    <a:pt x="659" y="2837"/>
                  </a:lnTo>
                  <a:cubicBezTo>
                    <a:pt x="684" y="2829"/>
                    <a:pt x="711" y="2820"/>
                    <a:pt x="740" y="2810"/>
                  </a:cubicBezTo>
                  <a:cubicBezTo>
                    <a:pt x="2255" y="2366"/>
                    <a:pt x="8651" y="592"/>
                    <a:pt x="13494" y="592"/>
                  </a:cubicBezTo>
                  <a:close/>
                  <a:moveTo>
                    <a:pt x="13494" y="0"/>
                  </a:moveTo>
                  <a:cubicBezTo>
                    <a:pt x="7801" y="0"/>
                    <a:pt x="259" y="2329"/>
                    <a:pt x="222" y="2329"/>
                  </a:cubicBezTo>
                  <a:cubicBezTo>
                    <a:pt x="74" y="2366"/>
                    <a:pt x="0" y="2514"/>
                    <a:pt x="0" y="2662"/>
                  </a:cubicBezTo>
                  <a:lnTo>
                    <a:pt x="4289" y="38043"/>
                  </a:lnTo>
                  <a:cubicBezTo>
                    <a:pt x="4289" y="38191"/>
                    <a:pt x="4437" y="38302"/>
                    <a:pt x="4585" y="38302"/>
                  </a:cubicBezTo>
                  <a:lnTo>
                    <a:pt x="28578" y="38302"/>
                  </a:lnTo>
                  <a:cubicBezTo>
                    <a:pt x="28726" y="38302"/>
                    <a:pt x="28874" y="38191"/>
                    <a:pt x="28874" y="38043"/>
                  </a:cubicBezTo>
                  <a:lnTo>
                    <a:pt x="33348" y="1479"/>
                  </a:lnTo>
                  <a:cubicBezTo>
                    <a:pt x="33348" y="1405"/>
                    <a:pt x="33311" y="1331"/>
                    <a:pt x="33274" y="1257"/>
                  </a:cubicBezTo>
                  <a:cubicBezTo>
                    <a:pt x="33200" y="1183"/>
                    <a:pt x="33126" y="1146"/>
                    <a:pt x="33052" y="1146"/>
                  </a:cubicBezTo>
                  <a:lnTo>
                    <a:pt x="29207" y="963"/>
                  </a:lnTo>
                  <a:lnTo>
                    <a:pt x="29207" y="963"/>
                  </a:lnTo>
                  <a:lnTo>
                    <a:pt x="29207" y="961"/>
                  </a:lnTo>
                  <a:cubicBezTo>
                    <a:pt x="29170" y="961"/>
                    <a:pt x="19114" y="0"/>
                    <a:pt x="13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9" name="Google Shape;4740;p64">
              <a:extLst>
                <a:ext uri="{FF2B5EF4-FFF2-40B4-BE49-F238E27FC236}">
                  <a16:creationId xmlns:a16="http://schemas.microsoft.com/office/drawing/2014/main" id="{6DD2EC9A-0B4B-CBD1-290F-BFF9B443DD78}"/>
                </a:ext>
              </a:extLst>
            </p:cNvPr>
            <p:cNvSpPr/>
            <p:nvPr/>
          </p:nvSpPr>
          <p:spPr>
            <a:xfrm>
              <a:off x="3472175" y="3836275"/>
              <a:ext cx="732025" cy="440925"/>
            </a:xfrm>
            <a:custGeom>
              <a:avLst/>
              <a:gdLst/>
              <a:ahLst/>
              <a:cxnLst/>
              <a:rect l="l" t="t" r="r" b="b"/>
              <a:pathLst>
                <a:path w="29281" h="17637" extrusionOk="0">
                  <a:moveTo>
                    <a:pt x="2145" y="1"/>
                  </a:moveTo>
                  <a:lnTo>
                    <a:pt x="333" y="7284"/>
                  </a:lnTo>
                  <a:cubicBezTo>
                    <a:pt x="0" y="8541"/>
                    <a:pt x="185" y="9872"/>
                    <a:pt x="777" y="11055"/>
                  </a:cubicBezTo>
                  <a:lnTo>
                    <a:pt x="4178" y="17636"/>
                  </a:lnTo>
                  <a:lnTo>
                    <a:pt x="24992" y="17636"/>
                  </a:lnTo>
                  <a:lnTo>
                    <a:pt x="28283" y="11462"/>
                  </a:lnTo>
                  <a:cubicBezTo>
                    <a:pt x="29170" y="9872"/>
                    <a:pt x="29281" y="7950"/>
                    <a:pt x="28615" y="6249"/>
                  </a:cubicBezTo>
                  <a:lnTo>
                    <a:pt x="26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0" name="Google Shape;4741;p64">
              <a:extLst>
                <a:ext uri="{FF2B5EF4-FFF2-40B4-BE49-F238E27FC236}">
                  <a16:creationId xmlns:a16="http://schemas.microsoft.com/office/drawing/2014/main" id="{6382C392-5DDC-76F9-508B-E52505D0A9B6}"/>
                </a:ext>
              </a:extLst>
            </p:cNvPr>
            <p:cNvSpPr/>
            <p:nvPr/>
          </p:nvSpPr>
          <p:spPr>
            <a:xfrm>
              <a:off x="3468475" y="3828900"/>
              <a:ext cx="737575" cy="455675"/>
            </a:xfrm>
            <a:custGeom>
              <a:avLst/>
              <a:gdLst/>
              <a:ahLst/>
              <a:cxnLst/>
              <a:rect l="l" t="t" r="r" b="b"/>
              <a:pathLst>
                <a:path w="29503" h="18227" extrusionOk="0">
                  <a:moveTo>
                    <a:pt x="26065" y="592"/>
                  </a:moveTo>
                  <a:lnTo>
                    <a:pt x="28468" y="6655"/>
                  </a:lnTo>
                  <a:cubicBezTo>
                    <a:pt x="28727" y="7357"/>
                    <a:pt x="28874" y="8097"/>
                    <a:pt x="28874" y="8836"/>
                  </a:cubicBezTo>
                  <a:cubicBezTo>
                    <a:pt x="28874" y="9797"/>
                    <a:pt x="28653" y="10759"/>
                    <a:pt x="28172" y="11646"/>
                  </a:cubicBezTo>
                  <a:lnTo>
                    <a:pt x="24956" y="17598"/>
                  </a:lnTo>
                  <a:lnTo>
                    <a:pt x="4511" y="17598"/>
                  </a:lnTo>
                  <a:lnTo>
                    <a:pt x="1183" y="11202"/>
                  </a:lnTo>
                  <a:cubicBezTo>
                    <a:pt x="814" y="10463"/>
                    <a:pt x="629" y="9687"/>
                    <a:pt x="629" y="8873"/>
                  </a:cubicBezTo>
                  <a:cubicBezTo>
                    <a:pt x="629" y="8467"/>
                    <a:pt x="666" y="8060"/>
                    <a:pt x="777" y="7653"/>
                  </a:cubicBezTo>
                  <a:lnTo>
                    <a:pt x="2533" y="592"/>
                  </a:lnTo>
                  <a:close/>
                  <a:moveTo>
                    <a:pt x="2293" y="0"/>
                  </a:moveTo>
                  <a:cubicBezTo>
                    <a:pt x="2145" y="0"/>
                    <a:pt x="2034" y="74"/>
                    <a:pt x="1997" y="222"/>
                  </a:cubicBezTo>
                  <a:lnTo>
                    <a:pt x="185" y="7505"/>
                  </a:lnTo>
                  <a:cubicBezTo>
                    <a:pt x="74" y="7949"/>
                    <a:pt x="0" y="8393"/>
                    <a:pt x="0" y="8873"/>
                  </a:cubicBezTo>
                  <a:cubicBezTo>
                    <a:pt x="0" y="9760"/>
                    <a:pt x="222" y="10685"/>
                    <a:pt x="629" y="11498"/>
                  </a:cubicBezTo>
                  <a:lnTo>
                    <a:pt x="4067" y="18079"/>
                  </a:lnTo>
                  <a:cubicBezTo>
                    <a:pt x="4104" y="18153"/>
                    <a:pt x="4215" y="18227"/>
                    <a:pt x="4326" y="18227"/>
                  </a:cubicBezTo>
                  <a:lnTo>
                    <a:pt x="25140" y="18227"/>
                  </a:lnTo>
                  <a:cubicBezTo>
                    <a:pt x="25251" y="18227"/>
                    <a:pt x="25362" y="18153"/>
                    <a:pt x="25399" y="18079"/>
                  </a:cubicBezTo>
                  <a:lnTo>
                    <a:pt x="28727" y="11905"/>
                  </a:lnTo>
                  <a:cubicBezTo>
                    <a:pt x="29244" y="10944"/>
                    <a:pt x="29503" y="9908"/>
                    <a:pt x="29503" y="8836"/>
                  </a:cubicBezTo>
                  <a:cubicBezTo>
                    <a:pt x="29503" y="8023"/>
                    <a:pt x="29318" y="7210"/>
                    <a:pt x="29022" y="6433"/>
                  </a:cubicBezTo>
                  <a:lnTo>
                    <a:pt x="26582" y="185"/>
                  </a:lnTo>
                  <a:cubicBezTo>
                    <a:pt x="26545" y="74"/>
                    <a:pt x="26434" y="0"/>
                    <a:pt x="26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1" name="Google Shape;4742;p64">
              <a:extLst>
                <a:ext uri="{FF2B5EF4-FFF2-40B4-BE49-F238E27FC236}">
                  <a16:creationId xmlns:a16="http://schemas.microsoft.com/office/drawing/2014/main" id="{DD5CAD60-7F2E-2871-0387-6418CF238A2B}"/>
                </a:ext>
              </a:extLst>
            </p:cNvPr>
            <p:cNvSpPr/>
            <p:nvPr/>
          </p:nvSpPr>
          <p:spPr>
            <a:xfrm>
              <a:off x="3795650" y="4161625"/>
              <a:ext cx="109100" cy="415025"/>
            </a:xfrm>
            <a:custGeom>
              <a:avLst/>
              <a:gdLst/>
              <a:ahLst/>
              <a:cxnLst/>
              <a:rect l="l" t="t" r="r" b="b"/>
              <a:pathLst>
                <a:path w="4364" h="16601" extrusionOk="0">
                  <a:moveTo>
                    <a:pt x="1" y="1"/>
                  </a:moveTo>
                  <a:lnTo>
                    <a:pt x="1" y="16601"/>
                  </a:lnTo>
                  <a:lnTo>
                    <a:pt x="4363" y="16601"/>
                  </a:lnTo>
                  <a:lnTo>
                    <a:pt x="4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2" name="Google Shape;4743;p64">
              <a:extLst>
                <a:ext uri="{FF2B5EF4-FFF2-40B4-BE49-F238E27FC236}">
                  <a16:creationId xmlns:a16="http://schemas.microsoft.com/office/drawing/2014/main" id="{2F356B6A-1406-6999-3CAA-70421422666C}"/>
                </a:ext>
              </a:extLst>
            </p:cNvPr>
            <p:cNvSpPr/>
            <p:nvPr/>
          </p:nvSpPr>
          <p:spPr>
            <a:xfrm>
              <a:off x="3788275" y="4154225"/>
              <a:ext cx="123875" cy="430750"/>
            </a:xfrm>
            <a:custGeom>
              <a:avLst/>
              <a:gdLst/>
              <a:ahLst/>
              <a:cxnLst/>
              <a:rect l="l" t="t" r="r" b="b"/>
              <a:pathLst>
                <a:path w="4955" h="17230" extrusionOk="0">
                  <a:moveTo>
                    <a:pt x="4363" y="592"/>
                  </a:moveTo>
                  <a:lnTo>
                    <a:pt x="4363" y="16601"/>
                  </a:lnTo>
                  <a:lnTo>
                    <a:pt x="629" y="16601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16897"/>
                  </a:lnTo>
                  <a:cubicBezTo>
                    <a:pt x="0" y="17007"/>
                    <a:pt x="37" y="17081"/>
                    <a:pt x="74" y="17118"/>
                  </a:cubicBezTo>
                  <a:cubicBezTo>
                    <a:pt x="148" y="17192"/>
                    <a:pt x="222" y="17229"/>
                    <a:pt x="296" y="17229"/>
                  </a:cubicBezTo>
                  <a:lnTo>
                    <a:pt x="4658" y="17229"/>
                  </a:lnTo>
                  <a:cubicBezTo>
                    <a:pt x="4732" y="17229"/>
                    <a:pt x="4806" y="17192"/>
                    <a:pt x="4880" y="17118"/>
                  </a:cubicBezTo>
                  <a:cubicBezTo>
                    <a:pt x="4954" y="17081"/>
                    <a:pt x="4954" y="17007"/>
                    <a:pt x="4954" y="16897"/>
                  </a:cubicBezTo>
                  <a:lnTo>
                    <a:pt x="4954" y="297"/>
                  </a:lnTo>
                  <a:cubicBezTo>
                    <a:pt x="4954" y="223"/>
                    <a:pt x="4954" y="149"/>
                    <a:pt x="4880" y="75"/>
                  </a:cubicBezTo>
                  <a:cubicBezTo>
                    <a:pt x="4806" y="38"/>
                    <a:pt x="4732" y="1"/>
                    <a:pt x="4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3" name="Google Shape;4744;p64">
              <a:extLst>
                <a:ext uri="{FF2B5EF4-FFF2-40B4-BE49-F238E27FC236}">
                  <a16:creationId xmlns:a16="http://schemas.microsoft.com/office/drawing/2014/main" id="{6B76D43B-0B2D-16C8-CCB2-09714C9F8B98}"/>
                </a:ext>
              </a:extLst>
            </p:cNvPr>
            <p:cNvSpPr/>
            <p:nvPr/>
          </p:nvSpPr>
          <p:spPr>
            <a:xfrm>
              <a:off x="3767925" y="4511925"/>
              <a:ext cx="164550" cy="525000"/>
            </a:xfrm>
            <a:custGeom>
              <a:avLst/>
              <a:gdLst/>
              <a:ahLst/>
              <a:cxnLst/>
              <a:rect l="l" t="t" r="r" b="b"/>
              <a:pathLst>
                <a:path w="6582" h="21000" extrusionOk="0">
                  <a:moveTo>
                    <a:pt x="1" y="1"/>
                  </a:moveTo>
                  <a:lnTo>
                    <a:pt x="1" y="21000"/>
                  </a:lnTo>
                  <a:lnTo>
                    <a:pt x="6582" y="21000"/>
                  </a:lnTo>
                  <a:lnTo>
                    <a:pt x="6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4" name="Google Shape;4745;p64">
              <a:extLst>
                <a:ext uri="{FF2B5EF4-FFF2-40B4-BE49-F238E27FC236}">
                  <a16:creationId xmlns:a16="http://schemas.microsoft.com/office/drawing/2014/main" id="{81F067C3-CA7C-91BB-5382-91C3D3FEBE40}"/>
                </a:ext>
              </a:extLst>
            </p:cNvPr>
            <p:cNvSpPr/>
            <p:nvPr/>
          </p:nvSpPr>
          <p:spPr>
            <a:xfrm>
              <a:off x="3760550" y="4503600"/>
              <a:ext cx="179325" cy="540725"/>
            </a:xfrm>
            <a:custGeom>
              <a:avLst/>
              <a:gdLst/>
              <a:ahLst/>
              <a:cxnLst/>
              <a:rect l="l" t="t" r="r" b="b"/>
              <a:pathLst>
                <a:path w="7173" h="21629" extrusionOk="0">
                  <a:moveTo>
                    <a:pt x="6581" y="629"/>
                  </a:moveTo>
                  <a:lnTo>
                    <a:pt x="6581" y="21037"/>
                  </a:lnTo>
                  <a:lnTo>
                    <a:pt x="629" y="21037"/>
                  </a:lnTo>
                  <a:lnTo>
                    <a:pt x="629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60"/>
                    <a:pt x="0" y="334"/>
                  </a:cubicBezTo>
                  <a:lnTo>
                    <a:pt x="0" y="21333"/>
                  </a:lnTo>
                  <a:cubicBezTo>
                    <a:pt x="0" y="21407"/>
                    <a:pt x="37" y="21481"/>
                    <a:pt x="111" y="21555"/>
                  </a:cubicBezTo>
                  <a:cubicBezTo>
                    <a:pt x="148" y="21592"/>
                    <a:pt x="222" y="21629"/>
                    <a:pt x="296" y="21629"/>
                  </a:cubicBezTo>
                  <a:lnTo>
                    <a:pt x="6877" y="21629"/>
                  </a:lnTo>
                  <a:cubicBezTo>
                    <a:pt x="6951" y="21629"/>
                    <a:pt x="7024" y="21592"/>
                    <a:pt x="7098" y="21555"/>
                  </a:cubicBezTo>
                  <a:cubicBezTo>
                    <a:pt x="7172" y="21481"/>
                    <a:pt x="7172" y="21407"/>
                    <a:pt x="7172" y="21333"/>
                  </a:cubicBezTo>
                  <a:lnTo>
                    <a:pt x="7172" y="334"/>
                  </a:lnTo>
                  <a:cubicBezTo>
                    <a:pt x="7172" y="260"/>
                    <a:pt x="7172" y="149"/>
                    <a:pt x="7098" y="112"/>
                  </a:cubicBezTo>
                  <a:cubicBezTo>
                    <a:pt x="7024" y="38"/>
                    <a:pt x="6951" y="1"/>
                    <a:pt x="6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5" name="Google Shape;4746;p64">
              <a:extLst>
                <a:ext uri="{FF2B5EF4-FFF2-40B4-BE49-F238E27FC236}">
                  <a16:creationId xmlns:a16="http://schemas.microsoft.com/office/drawing/2014/main" id="{057FBA58-E9B8-7573-CEE0-8F0873307C6E}"/>
                </a:ext>
              </a:extLst>
            </p:cNvPr>
            <p:cNvSpPr/>
            <p:nvPr/>
          </p:nvSpPr>
          <p:spPr>
            <a:xfrm>
              <a:off x="3244800" y="4999025"/>
              <a:ext cx="1202500" cy="159000"/>
            </a:xfrm>
            <a:custGeom>
              <a:avLst/>
              <a:gdLst/>
              <a:ahLst/>
              <a:cxnLst/>
              <a:rect l="l" t="t" r="r" b="b"/>
              <a:pathLst>
                <a:path w="48100" h="6360" extrusionOk="0">
                  <a:moveTo>
                    <a:pt x="23773" y="0"/>
                  </a:moveTo>
                  <a:lnTo>
                    <a:pt x="23773" y="148"/>
                  </a:lnTo>
                  <a:lnTo>
                    <a:pt x="20741" y="961"/>
                  </a:lnTo>
                  <a:lnTo>
                    <a:pt x="0" y="4843"/>
                  </a:lnTo>
                  <a:lnTo>
                    <a:pt x="0" y="6359"/>
                  </a:lnTo>
                  <a:lnTo>
                    <a:pt x="48099" y="6359"/>
                  </a:lnTo>
                  <a:lnTo>
                    <a:pt x="48099" y="4843"/>
                  </a:lnTo>
                  <a:lnTo>
                    <a:pt x="27359" y="961"/>
                  </a:lnTo>
                  <a:lnTo>
                    <a:pt x="24327" y="148"/>
                  </a:lnTo>
                  <a:lnTo>
                    <a:pt x="24327" y="0"/>
                  </a:lnTo>
                  <a:lnTo>
                    <a:pt x="24068" y="74"/>
                  </a:lnTo>
                  <a:lnTo>
                    <a:pt x="23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6" name="Google Shape;4747;p64">
              <a:extLst>
                <a:ext uri="{FF2B5EF4-FFF2-40B4-BE49-F238E27FC236}">
                  <a16:creationId xmlns:a16="http://schemas.microsoft.com/office/drawing/2014/main" id="{D165B6ED-D1A5-DE83-FC7E-C5FD22FCE4A4}"/>
                </a:ext>
              </a:extLst>
            </p:cNvPr>
            <p:cNvSpPr/>
            <p:nvPr/>
          </p:nvSpPr>
          <p:spPr>
            <a:xfrm>
              <a:off x="3237400" y="4991250"/>
              <a:ext cx="1217275" cy="174150"/>
            </a:xfrm>
            <a:custGeom>
              <a:avLst/>
              <a:gdLst/>
              <a:ahLst/>
              <a:cxnLst/>
              <a:rect l="l" t="t" r="r" b="b"/>
              <a:pathLst>
                <a:path w="48691" h="6966" extrusionOk="0">
                  <a:moveTo>
                    <a:pt x="24411" y="681"/>
                  </a:moveTo>
                  <a:cubicBezTo>
                    <a:pt x="24446" y="715"/>
                    <a:pt x="24492" y="740"/>
                    <a:pt x="24549" y="755"/>
                  </a:cubicBezTo>
                  <a:lnTo>
                    <a:pt x="27581" y="1568"/>
                  </a:lnTo>
                  <a:lnTo>
                    <a:pt x="27618" y="1568"/>
                  </a:lnTo>
                  <a:lnTo>
                    <a:pt x="48099" y="5413"/>
                  </a:lnTo>
                  <a:lnTo>
                    <a:pt x="48099" y="6374"/>
                  </a:lnTo>
                  <a:lnTo>
                    <a:pt x="592" y="6374"/>
                  </a:lnTo>
                  <a:lnTo>
                    <a:pt x="592" y="5413"/>
                  </a:lnTo>
                  <a:lnTo>
                    <a:pt x="21074" y="1568"/>
                  </a:lnTo>
                  <a:lnTo>
                    <a:pt x="21111" y="1568"/>
                  </a:lnTo>
                  <a:lnTo>
                    <a:pt x="24143" y="755"/>
                  </a:lnTo>
                  <a:cubicBezTo>
                    <a:pt x="24200" y="740"/>
                    <a:pt x="24246" y="715"/>
                    <a:pt x="24281" y="681"/>
                  </a:cubicBezTo>
                  <a:close/>
                  <a:moveTo>
                    <a:pt x="24070" y="0"/>
                  </a:moveTo>
                  <a:cubicBezTo>
                    <a:pt x="24007" y="0"/>
                    <a:pt x="23936" y="26"/>
                    <a:pt x="23884" y="52"/>
                  </a:cubicBezTo>
                  <a:cubicBezTo>
                    <a:pt x="23832" y="104"/>
                    <a:pt x="23798" y="156"/>
                    <a:pt x="23783" y="220"/>
                  </a:cubicBezTo>
                  <a:lnTo>
                    <a:pt x="23783" y="220"/>
                  </a:lnTo>
                  <a:lnTo>
                    <a:pt x="20963" y="977"/>
                  </a:lnTo>
                  <a:lnTo>
                    <a:pt x="260" y="4859"/>
                  </a:lnTo>
                  <a:cubicBezTo>
                    <a:pt x="112" y="4859"/>
                    <a:pt x="1" y="5006"/>
                    <a:pt x="1" y="5154"/>
                  </a:cubicBezTo>
                  <a:lnTo>
                    <a:pt x="1" y="6670"/>
                  </a:lnTo>
                  <a:cubicBezTo>
                    <a:pt x="1" y="6744"/>
                    <a:pt x="38" y="6818"/>
                    <a:pt x="75" y="6892"/>
                  </a:cubicBezTo>
                  <a:cubicBezTo>
                    <a:pt x="149" y="6929"/>
                    <a:pt x="223" y="6966"/>
                    <a:pt x="296" y="6966"/>
                  </a:cubicBezTo>
                  <a:lnTo>
                    <a:pt x="48395" y="6966"/>
                  </a:lnTo>
                  <a:cubicBezTo>
                    <a:pt x="48469" y="6966"/>
                    <a:pt x="48543" y="6929"/>
                    <a:pt x="48617" y="6892"/>
                  </a:cubicBezTo>
                  <a:cubicBezTo>
                    <a:pt x="48691" y="6818"/>
                    <a:pt x="48691" y="6744"/>
                    <a:pt x="48691" y="6670"/>
                  </a:cubicBezTo>
                  <a:lnTo>
                    <a:pt x="48691" y="5154"/>
                  </a:lnTo>
                  <a:cubicBezTo>
                    <a:pt x="48691" y="5006"/>
                    <a:pt x="48617" y="4859"/>
                    <a:pt x="48469" y="4859"/>
                  </a:cubicBezTo>
                  <a:lnTo>
                    <a:pt x="27729" y="977"/>
                  </a:lnTo>
                  <a:lnTo>
                    <a:pt x="24909" y="220"/>
                  </a:lnTo>
                  <a:lnTo>
                    <a:pt x="24909" y="220"/>
                  </a:lnTo>
                  <a:cubicBezTo>
                    <a:pt x="24893" y="156"/>
                    <a:pt x="24860" y="104"/>
                    <a:pt x="24808" y="52"/>
                  </a:cubicBezTo>
                  <a:cubicBezTo>
                    <a:pt x="24756" y="26"/>
                    <a:pt x="24685" y="0"/>
                    <a:pt x="24622" y="0"/>
                  </a:cubicBezTo>
                  <a:cubicBezTo>
                    <a:pt x="24596" y="0"/>
                    <a:pt x="24571" y="5"/>
                    <a:pt x="24549" y="15"/>
                  </a:cubicBezTo>
                  <a:lnTo>
                    <a:pt x="24364" y="52"/>
                  </a:lnTo>
                  <a:lnTo>
                    <a:pt x="24143" y="15"/>
                  </a:lnTo>
                  <a:cubicBezTo>
                    <a:pt x="24121" y="5"/>
                    <a:pt x="24096" y="0"/>
                    <a:pt x="24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7" name="Google Shape;4748;p64">
              <a:extLst>
                <a:ext uri="{FF2B5EF4-FFF2-40B4-BE49-F238E27FC236}">
                  <a16:creationId xmlns:a16="http://schemas.microsoft.com/office/drawing/2014/main" id="{3ABDA012-FDF4-EE71-DEF0-9FCDC5F7F027}"/>
                </a:ext>
              </a:extLst>
            </p:cNvPr>
            <p:cNvSpPr/>
            <p:nvPr/>
          </p:nvSpPr>
          <p:spPr>
            <a:xfrm>
              <a:off x="3253125" y="5145975"/>
              <a:ext cx="73025" cy="72125"/>
            </a:xfrm>
            <a:custGeom>
              <a:avLst/>
              <a:gdLst/>
              <a:ahLst/>
              <a:cxnLst/>
              <a:rect l="l" t="t" r="r" b="b"/>
              <a:pathLst>
                <a:path w="2921" h="2885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6"/>
                    <a:pt x="666" y="2884"/>
                    <a:pt x="1479" y="2884"/>
                  </a:cubicBezTo>
                  <a:cubicBezTo>
                    <a:pt x="2255" y="2884"/>
                    <a:pt x="2921" y="2256"/>
                    <a:pt x="2921" y="1442"/>
                  </a:cubicBezTo>
                  <a:cubicBezTo>
                    <a:pt x="2921" y="629"/>
                    <a:pt x="2255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8" name="Google Shape;4749;p64">
              <a:extLst>
                <a:ext uri="{FF2B5EF4-FFF2-40B4-BE49-F238E27FC236}">
                  <a16:creationId xmlns:a16="http://schemas.microsoft.com/office/drawing/2014/main" id="{EC72FC76-072A-B63F-A744-AE271DE40E38}"/>
                </a:ext>
              </a:extLst>
            </p:cNvPr>
            <p:cNvSpPr/>
            <p:nvPr/>
          </p:nvSpPr>
          <p:spPr>
            <a:xfrm>
              <a:off x="32457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921" y="1147"/>
                    <a:pt x="2921" y="1775"/>
                  </a:cubicBezTo>
                  <a:cubicBezTo>
                    <a:pt x="2921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0" y="814"/>
                    <a:pt x="0" y="1775"/>
                  </a:cubicBezTo>
                  <a:cubicBezTo>
                    <a:pt x="0" y="2737"/>
                    <a:pt x="777" y="3550"/>
                    <a:pt x="1775" y="3550"/>
                  </a:cubicBezTo>
                  <a:cubicBezTo>
                    <a:pt x="2736" y="3550"/>
                    <a:pt x="3513" y="2737"/>
                    <a:pt x="3513" y="1775"/>
                  </a:cubicBezTo>
                  <a:cubicBezTo>
                    <a:pt x="3513" y="814"/>
                    <a:pt x="2736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9" name="Google Shape;4750;p64">
              <a:extLst>
                <a:ext uri="{FF2B5EF4-FFF2-40B4-BE49-F238E27FC236}">
                  <a16:creationId xmlns:a16="http://schemas.microsoft.com/office/drawing/2014/main" id="{2E128984-77DD-D951-3013-4021BD73B9DD}"/>
                </a:ext>
              </a:extLst>
            </p:cNvPr>
            <p:cNvSpPr/>
            <p:nvPr/>
          </p:nvSpPr>
          <p:spPr>
            <a:xfrm>
              <a:off x="3809525" y="5145975"/>
              <a:ext cx="73050" cy="72125"/>
            </a:xfrm>
            <a:custGeom>
              <a:avLst/>
              <a:gdLst/>
              <a:ahLst/>
              <a:cxnLst/>
              <a:rect l="l" t="t" r="r" b="b"/>
              <a:pathLst>
                <a:path w="2922" h="2885" extrusionOk="0">
                  <a:moveTo>
                    <a:pt x="1479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79" y="2884"/>
                  </a:cubicBezTo>
                  <a:cubicBezTo>
                    <a:pt x="2256" y="2884"/>
                    <a:pt x="2921" y="2256"/>
                    <a:pt x="2921" y="1442"/>
                  </a:cubicBezTo>
                  <a:cubicBezTo>
                    <a:pt x="2921" y="629"/>
                    <a:pt x="2256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0" name="Google Shape;4751;p64">
              <a:extLst>
                <a:ext uri="{FF2B5EF4-FFF2-40B4-BE49-F238E27FC236}">
                  <a16:creationId xmlns:a16="http://schemas.microsoft.com/office/drawing/2014/main" id="{F667B693-9EBB-75D3-A557-8524B65F045F}"/>
                </a:ext>
              </a:extLst>
            </p:cNvPr>
            <p:cNvSpPr/>
            <p:nvPr/>
          </p:nvSpPr>
          <p:spPr>
            <a:xfrm>
              <a:off x="38021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884" y="1147"/>
                    <a:pt x="2921" y="1775"/>
                  </a:cubicBezTo>
                  <a:cubicBezTo>
                    <a:pt x="2884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75" y="3550"/>
                  </a:cubicBezTo>
                  <a:cubicBezTo>
                    <a:pt x="2737" y="3550"/>
                    <a:pt x="3513" y="2737"/>
                    <a:pt x="3513" y="1775"/>
                  </a:cubicBezTo>
                  <a:cubicBezTo>
                    <a:pt x="3513" y="814"/>
                    <a:pt x="2737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1" name="Google Shape;4752;p64">
              <a:extLst>
                <a:ext uri="{FF2B5EF4-FFF2-40B4-BE49-F238E27FC236}">
                  <a16:creationId xmlns:a16="http://schemas.microsoft.com/office/drawing/2014/main" id="{634304E7-E661-06C9-AC83-7E7EDF7CCAAC}"/>
                </a:ext>
              </a:extLst>
            </p:cNvPr>
            <p:cNvSpPr/>
            <p:nvPr/>
          </p:nvSpPr>
          <p:spPr>
            <a:xfrm>
              <a:off x="4369625" y="5145975"/>
              <a:ext cx="72125" cy="72125"/>
            </a:xfrm>
            <a:custGeom>
              <a:avLst/>
              <a:gdLst/>
              <a:ahLst/>
              <a:cxnLst/>
              <a:rect l="l" t="t" r="r" b="b"/>
              <a:pathLst>
                <a:path w="2885" h="2885" extrusionOk="0">
                  <a:moveTo>
                    <a:pt x="1443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43" y="2884"/>
                  </a:cubicBezTo>
                  <a:cubicBezTo>
                    <a:pt x="2256" y="2884"/>
                    <a:pt x="2884" y="2256"/>
                    <a:pt x="2884" y="1442"/>
                  </a:cubicBezTo>
                  <a:cubicBezTo>
                    <a:pt x="2884" y="629"/>
                    <a:pt x="2256" y="0"/>
                    <a:pt x="1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2" name="Google Shape;4753;p64">
              <a:extLst>
                <a:ext uri="{FF2B5EF4-FFF2-40B4-BE49-F238E27FC236}">
                  <a16:creationId xmlns:a16="http://schemas.microsoft.com/office/drawing/2014/main" id="{04114CEC-BB0F-03CB-9B3A-76DC0D9459BB}"/>
                </a:ext>
              </a:extLst>
            </p:cNvPr>
            <p:cNvSpPr/>
            <p:nvPr/>
          </p:nvSpPr>
          <p:spPr>
            <a:xfrm>
              <a:off x="4362225" y="5137650"/>
              <a:ext cx="87850" cy="88750"/>
            </a:xfrm>
            <a:custGeom>
              <a:avLst/>
              <a:gdLst/>
              <a:ahLst/>
              <a:cxnLst/>
              <a:rect l="l" t="t" r="r" b="b"/>
              <a:pathLst>
                <a:path w="3514" h="3550" extrusionOk="0">
                  <a:moveTo>
                    <a:pt x="1739" y="629"/>
                  </a:moveTo>
                  <a:cubicBezTo>
                    <a:pt x="2367" y="629"/>
                    <a:pt x="2885" y="1147"/>
                    <a:pt x="2885" y="1775"/>
                  </a:cubicBezTo>
                  <a:cubicBezTo>
                    <a:pt x="2885" y="2404"/>
                    <a:pt x="2367" y="2921"/>
                    <a:pt x="1739" y="2921"/>
                  </a:cubicBezTo>
                  <a:cubicBezTo>
                    <a:pt x="1110" y="2921"/>
                    <a:pt x="592" y="2404"/>
                    <a:pt x="592" y="1775"/>
                  </a:cubicBezTo>
                  <a:cubicBezTo>
                    <a:pt x="592" y="1147"/>
                    <a:pt x="1110" y="629"/>
                    <a:pt x="1739" y="629"/>
                  </a:cubicBezTo>
                  <a:close/>
                  <a:moveTo>
                    <a:pt x="1739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39" y="3550"/>
                  </a:cubicBezTo>
                  <a:cubicBezTo>
                    <a:pt x="2700" y="3550"/>
                    <a:pt x="3513" y="2737"/>
                    <a:pt x="3513" y="1775"/>
                  </a:cubicBezTo>
                  <a:cubicBezTo>
                    <a:pt x="3513" y="814"/>
                    <a:pt x="2700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3" name="Google Shape;4754;p64">
              <a:extLst>
                <a:ext uri="{FF2B5EF4-FFF2-40B4-BE49-F238E27FC236}">
                  <a16:creationId xmlns:a16="http://schemas.microsoft.com/office/drawing/2014/main" id="{192CA992-89AC-79F9-9915-7547459381C2}"/>
                </a:ext>
              </a:extLst>
            </p:cNvPr>
            <p:cNvSpPr/>
            <p:nvPr/>
          </p:nvSpPr>
          <p:spPr>
            <a:xfrm>
              <a:off x="3325200" y="3763275"/>
              <a:ext cx="108175" cy="466775"/>
            </a:xfrm>
            <a:custGeom>
              <a:avLst/>
              <a:gdLst/>
              <a:ahLst/>
              <a:cxnLst/>
              <a:rect l="l" t="t" r="r" b="b"/>
              <a:pathLst>
                <a:path w="4327" h="18671" extrusionOk="0">
                  <a:moveTo>
                    <a:pt x="1" y="0"/>
                  </a:moveTo>
                  <a:lnTo>
                    <a:pt x="1" y="14382"/>
                  </a:lnTo>
                  <a:cubicBezTo>
                    <a:pt x="1" y="16748"/>
                    <a:pt x="1923" y="18671"/>
                    <a:pt x="4326" y="18671"/>
                  </a:cubicBezTo>
                  <a:lnTo>
                    <a:pt x="4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4" name="Google Shape;4755;p64">
              <a:extLst>
                <a:ext uri="{FF2B5EF4-FFF2-40B4-BE49-F238E27FC236}">
                  <a16:creationId xmlns:a16="http://schemas.microsoft.com/office/drawing/2014/main" id="{5075C2E5-2A93-E510-D12E-D1351B288106}"/>
                </a:ext>
              </a:extLst>
            </p:cNvPr>
            <p:cNvSpPr/>
            <p:nvPr/>
          </p:nvSpPr>
          <p:spPr>
            <a:xfrm>
              <a:off x="331782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8657"/>
                  </a:lnTo>
                  <a:lnTo>
                    <a:pt x="4289" y="18657"/>
                  </a:lnTo>
                  <a:cubicBezTo>
                    <a:pt x="3313" y="18578"/>
                    <a:pt x="2439" y="18152"/>
                    <a:pt x="1775" y="17488"/>
                  </a:cubicBezTo>
                  <a:cubicBezTo>
                    <a:pt x="1072" y="16785"/>
                    <a:pt x="629" y="15787"/>
                    <a:pt x="592" y="14678"/>
                  </a:cubicBez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4678"/>
                  </a:lnTo>
                  <a:cubicBezTo>
                    <a:pt x="0" y="17229"/>
                    <a:pt x="2071" y="19262"/>
                    <a:pt x="4621" y="19299"/>
                  </a:cubicBezTo>
                  <a:cubicBezTo>
                    <a:pt x="4695" y="19299"/>
                    <a:pt x="4769" y="19262"/>
                    <a:pt x="4843" y="19188"/>
                  </a:cubicBezTo>
                  <a:cubicBezTo>
                    <a:pt x="4880" y="19151"/>
                    <a:pt x="4917" y="19040"/>
                    <a:pt x="4917" y="18967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43" y="111"/>
                  </a:cubicBezTo>
                  <a:cubicBezTo>
                    <a:pt x="4769" y="38"/>
                    <a:pt x="4695" y="1"/>
                    <a:pt x="4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5" name="Google Shape;4756;p64">
              <a:extLst>
                <a:ext uri="{FF2B5EF4-FFF2-40B4-BE49-F238E27FC236}">
                  <a16:creationId xmlns:a16="http://schemas.microsoft.com/office/drawing/2014/main" id="{26C1CE00-B788-8CE9-8000-740EBC23C409}"/>
                </a:ext>
              </a:extLst>
            </p:cNvPr>
            <p:cNvSpPr/>
            <p:nvPr/>
          </p:nvSpPr>
          <p:spPr>
            <a:xfrm>
              <a:off x="326420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6" name="Google Shape;4757;p64">
              <a:extLst>
                <a:ext uri="{FF2B5EF4-FFF2-40B4-BE49-F238E27FC236}">
                  <a16:creationId xmlns:a16="http://schemas.microsoft.com/office/drawing/2014/main" id="{FF56C7D3-4F51-4E3B-C4F0-F0731891AF27}"/>
                </a:ext>
              </a:extLst>
            </p:cNvPr>
            <p:cNvSpPr/>
            <p:nvPr/>
          </p:nvSpPr>
          <p:spPr>
            <a:xfrm>
              <a:off x="3255900" y="3658825"/>
              <a:ext cx="184875" cy="102625"/>
            </a:xfrm>
            <a:custGeom>
              <a:avLst/>
              <a:gdLst/>
              <a:ahLst/>
              <a:cxnLst/>
              <a:rect l="l" t="t" r="r" b="b"/>
              <a:pathLst>
                <a:path w="7395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629" y="3476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111" y="3993"/>
                  </a:cubicBezTo>
                  <a:cubicBezTo>
                    <a:pt x="148" y="4067"/>
                    <a:pt x="222" y="4104"/>
                    <a:pt x="333" y="4104"/>
                  </a:cubicBezTo>
                  <a:lnTo>
                    <a:pt x="7098" y="4104"/>
                  </a:lnTo>
                  <a:cubicBezTo>
                    <a:pt x="7172" y="4104"/>
                    <a:pt x="7246" y="4067"/>
                    <a:pt x="7320" y="3993"/>
                  </a:cubicBezTo>
                  <a:cubicBezTo>
                    <a:pt x="7357" y="3956"/>
                    <a:pt x="7394" y="3883"/>
                    <a:pt x="7394" y="3772"/>
                  </a:cubicBezTo>
                  <a:lnTo>
                    <a:pt x="7394" y="296"/>
                  </a:lnTo>
                  <a:cubicBezTo>
                    <a:pt x="7394" y="222"/>
                    <a:pt x="7357" y="148"/>
                    <a:pt x="7320" y="75"/>
                  </a:cubicBezTo>
                  <a:cubicBezTo>
                    <a:pt x="7246" y="38"/>
                    <a:pt x="7172" y="1"/>
                    <a:pt x="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7" name="Google Shape;4758;p64">
              <a:extLst>
                <a:ext uri="{FF2B5EF4-FFF2-40B4-BE49-F238E27FC236}">
                  <a16:creationId xmlns:a16="http://schemas.microsoft.com/office/drawing/2014/main" id="{0F4624EA-C730-959E-2953-23868B918CB5}"/>
                </a:ext>
              </a:extLst>
            </p:cNvPr>
            <p:cNvSpPr/>
            <p:nvPr/>
          </p:nvSpPr>
          <p:spPr>
            <a:xfrm>
              <a:off x="4271650" y="3763275"/>
              <a:ext cx="107250" cy="466775"/>
            </a:xfrm>
            <a:custGeom>
              <a:avLst/>
              <a:gdLst/>
              <a:ahLst/>
              <a:cxnLst/>
              <a:rect l="l" t="t" r="r" b="b"/>
              <a:pathLst>
                <a:path w="4290" h="18671" extrusionOk="0">
                  <a:moveTo>
                    <a:pt x="1" y="0"/>
                  </a:moveTo>
                  <a:lnTo>
                    <a:pt x="1" y="18671"/>
                  </a:lnTo>
                  <a:cubicBezTo>
                    <a:pt x="2367" y="18671"/>
                    <a:pt x="4289" y="16748"/>
                    <a:pt x="4289" y="14382"/>
                  </a:cubicBezTo>
                  <a:lnTo>
                    <a:pt x="42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8" name="Google Shape;4759;p64">
              <a:extLst>
                <a:ext uri="{FF2B5EF4-FFF2-40B4-BE49-F238E27FC236}">
                  <a16:creationId xmlns:a16="http://schemas.microsoft.com/office/drawing/2014/main" id="{979FF6BD-FC60-53DE-57D2-DC234C22A381}"/>
                </a:ext>
              </a:extLst>
            </p:cNvPr>
            <p:cNvSpPr/>
            <p:nvPr/>
          </p:nvSpPr>
          <p:spPr>
            <a:xfrm>
              <a:off x="426427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4678"/>
                  </a:lnTo>
                  <a:cubicBezTo>
                    <a:pt x="4289" y="15787"/>
                    <a:pt x="3845" y="16785"/>
                    <a:pt x="3106" y="17488"/>
                  </a:cubicBezTo>
                  <a:cubicBezTo>
                    <a:pt x="2466" y="18161"/>
                    <a:pt x="1582" y="18589"/>
                    <a:pt x="592" y="18660"/>
                  </a:cubicBezTo>
                  <a:lnTo>
                    <a:pt x="592" y="18660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8967"/>
                  </a:lnTo>
                  <a:cubicBezTo>
                    <a:pt x="0" y="19040"/>
                    <a:pt x="37" y="19151"/>
                    <a:pt x="74" y="19188"/>
                  </a:cubicBezTo>
                  <a:cubicBezTo>
                    <a:pt x="148" y="19262"/>
                    <a:pt x="222" y="19299"/>
                    <a:pt x="296" y="19299"/>
                  </a:cubicBezTo>
                  <a:cubicBezTo>
                    <a:pt x="2847" y="19262"/>
                    <a:pt x="4917" y="17229"/>
                    <a:pt x="4917" y="14678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06" y="111"/>
                  </a:cubicBezTo>
                  <a:cubicBezTo>
                    <a:pt x="4769" y="38"/>
                    <a:pt x="4695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9" name="Google Shape;4760;p64">
              <a:extLst>
                <a:ext uri="{FF2B5EF4-FFF2-40B4-BE49-F238E27FC236}">
                  <a16:creationId xmlns:a16="http://schemas.microsoft.com/office/drawing/2014/main" id="{77999286-98F8-BF4F-39CD-1E996CD39865}"/>
                </a:ext>
              </a:extLst>
            </p:cNvPr>
            <p:cNvSpPr/>
            <p:nvPr/>
          </p:nvSpPr>
          <p:spPr>
            <a:xfrm>
              <a:off x="427165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0" name="Google Shape;4761;p64">
              <a:extLst>
                <a:ext uri="{FF2B5EF4-FFF2-40B4-BE49-F238E27FC236}">
                  <a16:creationId xmlns:a16="http://schemas.microsoft.com/office/drawing/2014/main" id="{E74801E1-5362-A2FF-77C7-7737C5761687}"/>
                </a:ext>
              </a:extLst>
            </p:cNvPr>
            <p:cNvSpPr/>
            <p:nvPr/>
          </p:nvSpPr>
          <p:spPr>
            <a:xfrm>
              <a:off x="4264275" y="3658825"/>
              <a:ext cx="183950" cy="102625"/>
            </a:xfrm>
            <a:custGeom>
              <a:avLst/>
              <a:gdLst/>
              <a:ahLst/>
              <a:cxnLst/>
              <a:rect l="l" t="t" r="r" b="b"/>
              <a:pathLst>
                <a:path w="7358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592" y="3476"/>
                  </a:ln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74" y="3993"/>
                  </a:cubicBezTo>
                  <a:cubicBezTo>
                    <a:pt x="148" y="4067"/>
                    <a:pt x="222" y="4104"/>
                    <a:pt x="296" y="4104"/>
                  </a:cubicBezTo>
                  <a:lnTo>
                    <a:pt x="7061" y="4104"/>
                  </a:lnTo>
                  <a:cubicBezTo>
                    <a:pt x="7135" y="4104"/>
                    <a:pt x="7209" y="4067"/>
                    <a:pt x="7283" y="3993"/>
                  </a:cubicBezTo>
                  <a:cubicBezTo>
                    <a:pt x="7320" y="3956"/>
                    <a:pt x="7357" y="3883"/>
                    <a:pt x="7357" y="3772"/>
                  </a:cubicBezTo>
                  <a:lnTo>
                    <a:pt x="7357" y="296"/>
                  </a:lnTo>
                  <a:cubicBezTo>
                    <a:pt x="7357" y="222"/>
                    <a:pt x="7320" y="148"/>
                    <a:pt x="7283" y="75"/>
                  </a:cubicBezTo>
                  <a:cubicBezTo>
                    <a:pt x="7209" y="38"/>
                    <a:pt x="7135" y="1"/>
                    <a:pt x="7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1" name="Google Shape;4762;p64">
              <a:extLst>
                <a:ext uri="{FF2B5EF4-FFF2-40B4-BE49-F238E27FC236}">
                  <a16:creationId xmlns:a16="http://schemas.microsoft.com/office/drawing/2014/main" id="{A3951FA8-AC3A-F901-D67C-8D7F2D713E1F}"/>
                </a:ext>
              </a:extLst>
            </p:cNvPr>
            <p:cNvSpPr/>
            <p:nvPr/>
          </p:nvSpPr>
          <p:spPr>
            <a:xfrm>
              <a:off x="3376050" y="3036800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0"/>
                  </a:moveTo>
                  <a:cubicBezTo>
                    <a:pt x="5250" y="0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0"/>
                    <a:pt x="3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2" name="Google Shape;4763;p64">
              <a:extLst>
                <a:ext uri="{FF2B5EF4-FFF2-40B4-BE49-F238E27FC236}">
                  <a16:creationId xmlns:a16="http://schemas.microsoft.com/office/drawing/2014/main" id="{CF99C1E8-0066-C240-D7C2-225A674F5677}"/>
                </a:ext>
              </a:extLst>
            </p:cNvPr>
            <p:cNvSpPr/>
            <p:nvPr/>
          </p:nvSpPr>
          <p:spPr>
            <a:xfrm>
              <a:off x="3367725" y="3029400"/>
              <a:ext cx="964950" cy="1271825"/>
            </a:xfrm>
            <a:custGeom>
              <a:avLst/>
              <a:gdLst/>
              <a:ahLst/>
              <a:cxnLst/>
              <a:rect l="l" t="t" r="r" b="b"/>
              <a:pathLst>
                <a:path w="38598" h="50873" extrusionOk="0">
                  <a:moveTo>
                    <a:pt x="30427" y="592"/>
                  </a:moveTo>
                  <a:cubicBezTo>
                    <a:pt x="31647" y="629"/>
                    <a:pt x="32757" y="1110"/>
                    <a:pt x="33533" y="1886"/>
                  </a:cubicBezTo>
                  <a:cubicBezTo>
                    <a:pt x="34346" y="2699"/>
                    <a:pt x="34827" y="3809"/>
                    <a:pt x="34827" y="4992"/>
                  </a:cubicBezTo>
                  <a:lnTo>
                    <a:pt x="34827" y="5029"/>
                  </a:lnTo>
                  <a:lnTo>
                    <a:pt x="38006" y="44918"/>
                  </a:lnTo>
                  <a:lnTo>
                    <a:pt x="38006" y="44918"/>
                  </a:lnTo>
                  <a:cubicBezTo>
                    <a:pt x="37996" y="46383"/>
                    <a:pt x="37370" y="47701"/>
                    <a:pt x="36417" y="48691"/>
                  </a:cubicBezTo>
                  <a:cubicBezTo>
                    <a:pt x="35455" y="49652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52"/>
                    <a:pt x="2182" y="48691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809"/>
                    <a:pt x="4289" y="2699"/>
                    <a:pt x="5066" y="1886"/>
                  </a:cubicBezTo>
                  <a:cubicBezTo>
                    <a:pt x="5879" y="1110"/>
                    <a:pt x="6988" y="629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56"/>
                    <a:pt x="3180" y="4992"/>
                  </a:cubicBezTo>
                  <a:lnTo>
                    <a:pt x="1" y="44883"/>
                  </a:lnTo>
                  <a:cubicBezTo>
                    <a:pt x="1" y="48173"/>
                    <a:pt x="2662" y="50872"/>
                    <a:pt x="5953" y="50872"/>
                  </a:cubicBezTo>
                  <a:lnTo>
                    <a:pt x="32646" y="50872"/>
                  </a:lnTo>
                  <a:cubicBezTo>
                    <a:pt x="35936" y="50872"/>
                    <a:pt x="38598" y="48173"/>
                    <a:pt x="38598" y="44883"/>
                  </a:cubicBezTo>
                  <a:lnTo>
                    <a:pt x="35455" y="4992"/>
                  </a:lnTo>
                  <a:cubicBezTo>
                    <a:pt x="35455" y="2256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3" name="Google Shape;4764;p64">
              <a:extLst>
                <a:ext uri="{FF2B5EF4-FFF2-40B4-BE49-F238E27FC236}">
                  <a16:creationId xmlns:a16="http://schemas.microsoft.com/office/drawing/2014/main" id="{58255B51-54F7-9794-E25E-CD4E9459A158}"/>
                </a:ext>
              </a:extLst>
            </p:cNvPr>
            <p:cNvSpPr/>
            <p:nvPr/>
          </p:nvSpPr>
          <p:spPr>
            <a:xfrm>
              <a:off x="3376050" y="3089475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1"/>
                  </a:moveTo>
                  <a:cubicBezTo>
                    <a:pt x="5250" y="1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1"/>
                    <a:pt x="30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4" name="Google Shape;4765;p64">
              <a:extLst>
                <a:ext uri="{FF2B5EF4-FFF2-40B4-BE49-F238E27FC236}">
                  <a16:creationId xmlns:a16="http://schemas.microsoft.com/office/drawing/2014/main" id="{3111A9E9-A7AC-AAF1-3BBE-B3DB007F924D}"/>
                </a:ext>
              </a:extLst>
            </p:cNvPr>
            <p:cNvSpPr/>
            <p:nvPr/>
          </p:nvSpPr>
          <p:spPr>
            <a:xfrm>
              <a:off x="3367725" y="3082075"/>
              <a:ext cx="964950" cy="1270900"/>
            </a:xfrm>
            <a:custGeom>
              <a:avLst/>
              <a:gdLst/>
              <a:ahLst/>
              <a:cxnLst/>
              <a:rect l="l" t="t" r="r" b="b"/>
              <a:pathLst>
                <a:path w="38598" h="50836" extrusionOk="0">
                  <a:moveTo>
                    <a:pt x="30427" y="592"/>
                  </a:moveTo>
                  <a:cubicBezTo>
                    <a:pt x="31647" y="592"/>
                    <a:pt x="32757" y="1110"/>
                    <a:pt x="33533" y="1886"/>
                  </a:cubicBezTo>
                  <a:cubicBezTo>
                    <a:pt x="34346" y="2700"/>
                    <a:pt x="34827" y="3772"/>
                    <a:pt x="34827" y="4992"/>
                  </a:cubicBezTo>
                  <a:lnTo>
                    <a:pt x="34827" y="5029"/>
                  </a:lnTo>
                  <a:lnTo>
                    <a:pt x="38006" y="44919"/>
                  </a:lnTo>
                  <a:lnTo>
                    <a:pt x="38006" y="44919"/>
                  </a:lnTo>
                  <a:cubicBezTo>
                    <a:pt x="37996" y="46383"/>
                    <a:pt x="37370" y="47701"/>
                    <a:pt x="36417" y="48654"/>
                  </a:cubicBezTo>
                  <a:cubicBezTo>
                    <a:pt x="35455" y="49616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16"/>
                    <a:pt x="2182" y="48654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772"/>
                    <a:pt x="4289" y="2700"/>
                    <a:pt x="5066" y="1886"/>
                  </a:cubicBezTo>
                  <a:cubicBezTo>
                    <a:pt x="5879" y="1110"/>
                    <a:pt x="6988" y="592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19"/>
                    <a:pt x="3180" y="4992"/>
                  </a:cubicBezTo>
                  <a:lnTo>
                    <a:pt x="1" y="44883"/>
                  </a:lnTo>
                  <a:cubicBezTo>
                    <a:pt x="1" y="48174"/>
                    <a:pt x="2662" y="50836"/>
                    <a:pt x="5953" y="50836"/>
                  </a:cubicBezTo>
                  <a:lnTo>
                    <a:pt x="32646" y="50836"/>
                  </a:lnTo>
                  <a:cubicBezTo>
                    <a:pt x="35936" y="50836"/>
                    <a:pt x="38598" y="48174"/>
                    <a:pt x="38598" y="44883"/>
                  </a:cubicBezTo>
                  <a:lnTo>
                    <a:pt x="35455" y="4992"/>
                  </a:lnTo>
                  <a:cubicBezTo>
                    <a:pt x="35455" y="2219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15" name="Google Shape;3626;p64">
            <a:extLst>
              <a:ext uri="{FF2B5EF4-FFF2-40B4-BE49-F238E27FC236}">
                <a16:creationId xmlns:a16="http://schemas.microsoft.com/office/drawing/2014/main" id="{588EB0CE-FF2E-8DF6-3199-ECC99D682089}"/>
              </a:ext>
            </a:extLst>
          </p:cNvPr>
          <p:cNvGrpSpPr/>
          <p:nvPr/>
        </p:nvGrpSpPr>
        <p:grpSpPr>
          <a:xfrm>
            <a:off x="1735445" y="2942089"/>
            <a:ext cx="1904225" cy="1809190"/>
            <a:chOff x="1543000" y="363475"/>
            <a:chExt cx="4748550" cy="4765450"/>
          </a:xfrm>
        </p:grpSpPr>
        <p:sp>
          <p:nvSpPr>
            <p:cNvPr id="2316" name="Google Shape;3627;p64">
              <a:extLst>
                <a:ext uri="{FF2B5EF4-FFF2-40B4-BE49-F238E27FC236}">
                  <a16:creationId xmlns:a16="http://schemas.microsoft.com/office/drawing/2014/main" id="{4486B69E-4A8E-0F4D-B2CD-713E9567C3B9}"/>
                </a:ext>
              </a:extLst>
            </p:cNvPr>
            <p:cNvSpPr/>
            <p:nvPr/>
          </p:nvSpPr>
          <p:spPr>
            <a:xfrm>
              <a:off x="2633500" y="1376825"/>
              <a:ext cx="426725" cy="34575"/>
            </a:xfrm>
            <a:custGeom>
              <a:avLst/>
              <a:gdLst/>
              <a:ahLst/>
              <a:cxnLst/>
              <a:rect l="l" t="t" r="r" b="b"/>
              <a:pathLst>
                <a:path w="17069" h="1383" extrusionOk="0">
                  <a:moveTo>
                    <a:pt x="17069" y="1"/>
                  </a:moveTo>
                  <a:cubicBezTo>
                    <a:pt x="11669" y="515"/>
                    <a:pt x="6333" y="451"/>
                    <a:pt x="0" y="965"/>
                  </a:cubicBezTo>
                  <a:cubicBezTo>
                    <a:pt x="64" y="1094"/>
                    <a:pt x="129" y="1222"/>
                    <a:pt x="161" y="1383"/>
                  </a:cubicBezTo>
                  <a:lnTo>
                    <a:pt x="17069" y="1383"/>
                  </a:lnTo>
                  <a:lnTo>
                    <a:pt x="170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7" name="Google Shape;3628;p64">
              <a:extLst>
                <a:ext uri="{FF2B5EF4-FFF2-40B4-BE49-F238E27FC236}">
                  <a16:creationId xmlns:a16="http://schemas.microsoft.com/office/drawing/2014/main" id="{BF95E273-DC61-94E7-DD03-2B4249099A15}"/>
                </a:ext>
              </a:extLst>
            </p:cNvPr>
            <p:cNvSpPr/>
            <p:nvPr/>
          </p:nvSpPr>
          <p:spPr>
            <a:xfrm>
              <a:off x="1543000" y="778275"/>
              <a:ext cx="4748550" cy="3293100"/>
            </a:xfrm>
            <a:custGeom>
              <a:avLst/>
              <a:gdLst/>
              <a:ahLst/>
              <a:cxnLst/>
              <a:rect l="l" t="t" r="r" b="b"/>
              <a:pathLst>
                <a:path w="189942" h="131724" extrusionOk="0">
                  <a:moveTo>
                    <a:pt x="36388" y="45769"/>
                  </a:moveTo>
                  <a:cubicBezTo>
                    <a:pt x="37127" y="45769"/>
                    <a:pt x="37738" y="46315"/>
                    <a:pt x="37802" y="47023"/>
                  </a:cubicBezTo>
                  <a:lnTo>
                    <a:pt x="64321" y="47023"/>
                  </a:lnTo>
                  <a:lnTo>
                    <a:pt x="64321" y="47569"/>
                  </a:lnTo>
                  <a:lnTo>
                    <a:pt x="37770" y="47569"/>
                  </a:lnTo>
                  <a:cubicBezTo>
                    <a:pt x="37609" y="48180"/>
                    <a:pt x="37063" y="48630"/>
                    <a:pt x="36388" y="48630"/>
                  </a:cubicBezTo>
                  <a:cubicBezTo>
                    <a:pt x="35616" y="48630"/>
                    <a:pt x="34973" y="47987"/>
                    <a:pt x="34973" y="47183"/>
                  </a:cubicBezTo>
                  <a:cubicBezTo>
                    <a:pt x="34973" y="46412"/>
                    <a:pt x="35616" y="45769"/>
                    <a:pt x="36388" y="45769"/>
                  </a:cubicBezTo>
                  <a:close/>
                  <a:moveTo>
                    <a:pt x="151722" y="45769"/>
                  </a:moveTo>
                  <a:cubicBezTo>
                    <a:pt x="152525" y="45769"/>
                    <a:pt x="153168" y="46412"/>
                    <a:pt x="153168" y="47183"/>
                  </a:cubicBezTo>
                  <a:cubicBezTo>
                    <a:pt x="153168" y="47987"/>
                    <a:pt x="152525" y="48630"/>
                    <a:pt x="151722" y="48630"/>
                  </a:cubicBezTo>
                  <a:cubicBezTo>
                    <a:pt x="151047" y="48630"/>
                    <a:pt x="150468" y="48115"/>
                    <a:pt x="150339" y="47473"/>
                  </a:cubicBezTo>
                  <a:lnTo>
                    <a:pt x="132371" y="47473"/>
                  </a:lnTo>
                  <a:lnTo>
                    <a:pt x="132371" y="46926"/>
                  </a:lnTo>
                  <a:lnTo>
                    <a:pt x="150339" y="46926"/>
                  </a:lnTo>
                  <a:cubicBezTo>
                    <a:pt x="150468" y="46251"/>
                    <a:pt x="151047" y="45769"/>
                    <a:pt x="151722" y="45769"/>
                  </a:cubicBezTo>
                  <a:close/>
                  <a:moveTo>
                    <a:pt x="172166" y="59495"/>
                  </a:moveTo>
                  <a:cubicBezTo>
                    <a:pt x="172969" y="59495"/>
                    <a:pt x="173612" y="60137"/>
                    <a:pt x="173612" y="60941"/>
                  </a:cubicBezTo>
                  <a:cubicBezTo>
                    <a:pt x="173612" y="61616"/>
                    <a:pt x="173098" y="62195"/>
                    <a:pt x="172455" y="62323"/>
                  </a:cubicBezTo>
                  <a:lnTo>
                    <a:pt x="172455" y="77142"/>
                  </a:lnTo>
                  <a:lnTo>
                    <a:pt x="163840" y="77142"/>
                  </a:lnTo>
                  <a:lnTo>
                    <a:pt x="163840" y="86689"/>
                  </a:lnTo>
                  <a:lnTo>
                    <a:pt x="163326" y="86689"/>
                  </a:lnTo>
                  <a:lnTo>
                    <a:pt x="163326" y="76628"/>
                  </a:lnTo>
                  <a:lnTo>
                    <a:pt x="171908" y="76628"/>
                  </a:lnTo>
                  <a:lnTo>
                    <a:pt x="171908" y="62323"/>
                  </a:lnTo>
                  <a:cubicBezTo>
                    <a:pt x="171233" y="62195"/>
                    <a:pt x="170751" y="61616"/>
                    <a:pt x="170751" y="60941"/>
                  </a:cubicBezTo>
                  <a:cubicBezTo>
                    <a:pt x="170751" y="60137"/>
                    <a:pt x="171394" y="59495"/>
                    <a:pt x="172166" y="59495"/>
                  </a:cubicBezTo>
                  <a:close/>
                  <a:moveTo>
                    <a:pt x="13790" y="80131"/>
                  </a:moveTo>
                  <a:cubicBezTo>
                    <a:pt x="14433" y="80131"/>
                    <a:pt x="14979" y="80549"/>
                    <a:pt x="15140" y="81128"/>
                  </a:cubicBezTo>
                  <a:lnTo>
                    <a:pt x="28094" y="81128"/>
                  </a:lnTo>
                  <a:lnTo>
                    <a:pt x="28094" y="85789"/>
                  </a:lnTo>
                  <a:cubicBezTo>
                    <a:pt x="28544" y="85950"/>
                    <a:pt x="28866" y="86367"/>
                    <a:pt x="28962" y="86850"/>
                  </a:cubicBezTo>
                  <a:lnTo>
                    <a:pt x="174062" y="86850"/>
                  </a:lnTo>
                  <a:cubicBezTo>
                    <a:pt x="174158" y="86175"/>
                    <a:pt x="174737" y="85692"/>
                    <a:pt x="175444" y="85692"/>
                  </a:cubicBezTo>
                  <a:cubicBezTo>
                    <a:pt x="176248" y="85692"/>
                    <a:pt x="176859" y="86303"/>
                    <a:pt x="176859" y="87107"/>
                  </a:cubicBezTo>
                  <a:cubicBezTo>
                    <a:pt x="176859" y="87878"/>
                    <a:pt x="176248" y="88521"/>
                    <a:pt x="175444" y="88521"/>
                  </a:cubicBezTo>
                  <a:cubicBezTo>
                    <a:pt x="174737" y="88521"/>
                    <a:pt x="174158" y="88039"/>
                    <a:pt x="174062" y="87364"/>
                  </a:cubicBezTo>
                  <a:lnTo>
                    <a:pt x="28962" y="87364"/>
                  </a:lnTo>
                  <a:cubicBezTo>
                    <a:pt x="28834" y="88039"/>
                    <a:pt x="28255" y="88521"/>
                    <a:pt x="27548" y="88521"/>
                  </a:cubicBezTo>
                  <a:cubicBezTo>
                    <a:pt x="26873" y="88521"/>
                    <a:pt x="26294" y="88039"/>
                    <a:pt x="26166" y="87364"/>
                  </a:cubicBezTo>
                  <a:lnTo>
                    <a:pt x="21441" y="87364"/>
                  </a:lnTo>
                  <a:cubicBezTo>
                    <a:pt x="21312" y="88039"/>
                    <a:pt x="20733" y="88521"/>
                    <a:pt x="20058" y="88521"/>
                  </a:cubicBezTo>
                  <a:cubicBezTo>
                    <a:pt x="19255" y="88521"/>
                    <a:pt x="18612" y="87878"/>
                    <a:pt x="18612" y="87107"/>
                  </a:cubicBezTo>
                  <a:cubicBezTo>
                    <a:pt x="18612" y="86303"/>
                    <a:pt x="19255" y="85692"/>
                    <a:pt x="20058" y="85692"/>
                  </a:cubicBezTo>
                  <a:cubicBezTo>
                    <a:pt x="20733" y="85692"/>
                    <a:pt x="21312" y="86175"/>
                    <a:pt x="21441" y="86850"/>
                  </a:cubicBezTo>
                  <a:lnTo>
                    <a:pt x="26166" y="86850"/>
                  </a:lnTo>
                  <a:cubicBezTo>
                    <a:pt x="26294" y="86175"/>
                    <a:pt x="26841" y="85692"/>
                    <a:pt x="27548" y="85692"/>
                  </a:cubicBezTo>
                  <a:lnTo>
                    <a:pt x="27548" y="81642"/>
                  </a:lnTo>
                  <a:lnTo>
                    <a:pt x="15205" y="81642"/>
                  </a:lnTo>
                  <a:cubicBezTo>
                    <a:pt x="15172" y="82381"/>
                    <a:pt x="14562" y="82992"/>
                    <a:pt x="13790" y="82992"/>
                  </a:cubicBezTo>
                  <a:cubicBezTo>
                    <a:pt x="13019" y="82992"/>
                    <a:pt x="12376" y="82349"/>
                    <a:pt x="12376" y="81546"/>
                  </a:cubicBezTo>
                  <a:cubicBezTo>
                    <a:pt x="12376" y="80774"/>
                    <a:pt x="13019" y="80131"/>
                    <a:pt x="13790" y="80131"/>
                  </a:cubicBezTo>
                  <a:close/>
                  <a:moveTo>
                    <a:pt x="175862" y="104915"/>
                  </a:moveTo>
                  <a:cubicBezTo>
                    <a:pt x="176634" y="104915"/>
                    <a:pt x="177276" y="105526"/>
                    <a:pt x="177276" y="106329"/>
                  </a:cubicBezTo>
                  <a:cubicBezTo>
                    <a:pt x="177276" y="107101"/>
                    <a:pt x="176634" y="107743"/>
                    <a:pt x="175862" y="107743"/>
                  </a:cubicBezTo>
                  <a:cubicBezTo>
                    <a:pt x="175155" y="107743"/>
                    <a:pt x="174576" y="107261"/>
                    <a:pt x="174448" y="106586"/>
                  </a:cubicBezTo>
                  <a:lnTo>
                    <a:pt x="155675" y="106586"/>
                  </a:lnTo>
                  <a:cubicBezTo>
                    <a:pt x="155579" y="107197"/>
                    <a:pt x="155065" y="107679"/>
                    <a:pt x="154454" y="107743"/>
                  </a:cubicBezTo>
                  <a:lnTo>
                    <a:pt x="154454" y="112597"/>
                  </a:lnTo>
                  <a:lnTo>
                    <a:pt x="174448" y="112597"/>
                  </a:lnTo>
                  <a:cubicBezTo>
                    <a:pt x="174544" y="111890"/>
                    <a:pt x="175123" y="111376"/>
                    <a:pt x="175862" y="111376"/>
                  </a:cubicBezTo>
                  <a:cubicBezTo>
                    <a:pt x="176634" y="111376"/>
                    <a:pt x="177276" y="112019"/>
                    <a:pt x="177276" y="112790"/>
                  </a:cubicBezTo>
                  <a:cubicBezTo>
                    <a:pt x="177276" y="113594"/>
                    <a:pt x="176634" y="114205"/>
                    <a:pt x="175862" y="114205"/>
                  </a:cubicBezTo>
                  <a:cubicBezTo>
                    <a:pt x="175187" y="114205"/>
                    <a:pt x="174641" y="113755"/>
                    <a:pt x="174480" y="113144"/>
                  </a:cubicBezTo>
                  <a:lnTo>
                    <a:pt x="153908" y="113144"/>
                  </a:lnTo>
                  <a:lnTo>
                    <a:pt x="153908" y="107711"/>
                  </a:lnTo>
                  <a:cubicBezTo>
                    <a:pt x="153393" y="107551"/>
                    <a:pt x="153007" y="107133"/>
                    <a:pt x="152879" y="106586"/>
                  </a:cubicBezTo>
                  <a:lnTo>
                    <a:pt x="130056" y="106586"/>
                  </a:lnTo>
                  <a:lnTo>
                    <a:pt x="130056" y="106072"/>
                  </a:lnTo>
                  <a:lnTo>
                    <a:pt x="152879" y="106072"/>
                  </a:lnTo>
                  <a:cubicBezTo>
                    <a:pt x="153007" y="105397"/>
                    <a:pt x="153586" y="104915"/>
                    <a:pt x="154293" y="104915"/>
                  </a:cubicBezTo>
                  <a:cubicBezTo>
                    <a:pt x="155000" y="104915"/>
                    <a:pt x="155579" y="105397"/>
                    <a:pt x="155675" y="106072"/>
                  </a:cubicBezTo>
                  <a:lnTo>
                    <a:pt x="174448" y="106072"/>
                  </a:lnTo>
                  <a:cubicBezTo>
                    <a:pt x="174576" y="105397"/>
                    <a:pt x="175155" y="104915"/>
                    <a:pt x="175862" y="104915"/>
                  </a:cubicBezTo>
                  <a:close/>
                  <a:moveTo>
                    <a:pt x="26584" y="101090"/>
                  </a:moveTo>
                  <a:cubicBezTo>
                    <a:pt x="27323" y="101090"/>
                    <a:pt x="27934" y="101668"/>
                    <a:pt x="27998" y="102375"/>
                  </a:cubicBezTo>
                  <a:lnTo>
                    <a:pt x="35841" y="102375"/>
                  </a:lnTo>
                  <a:lnTo>
                    <a:pt x="35841" y="111376"/>
                  </a:lnTo>
                  <a:lnTo>
                    <a:pt x="52588" y="111376"/>
                  </a:lnTo>
                  <a:cubicBezTo>
                    <a:pt x="52685" y="110797"/>
                    <a:pt x="53135" y="110347"/>
                    <a:pt x="53713" y="110251"/>
                  </a:cubicBezTo>
                  <a:lnTo>
                    <a:pt x="53713" y="105943"/>
                  </a:lnTo>
                  <a:lnTo>
                    <a:pt x="63292" y="105943"/>
                  </a:lnTo>
                  <a:lnTo>
                    <a:pt x="63292" y="106490"/>
                  </a:lnTo>
                  <a:lnTo>
                    <a:pt x="54260" y="106490"/>
                  </a:lnTo>
                  <a:lnTo>
                    <a:pt x="54260" y="110251"/>
                  </a:lnTo>
                  <a:cubicBezTo>
                    <a:pt x="54903" y="110379"/>
                    <a:pt x="55417" y="110958"/>
                    <a:pt x="55417" y="111633"/>
                  </a:cubicBezTo>
                  <a:cubicBezTo>
                    <a:pt x="55417" y="112437"/>
                    <a:pt x="54774" y="113079"/>
                    <a:pt x="53971" y="113079"/>
                  </a:cubicBezTo>
                  <a:cubicBezTo>
                    <a:pt x="53296" y="113079"/>
                    <a:pt x="52717" y="112565"/>
                    <a:pt x="52588" y="111922"/>
                  </a:cubicBezTo>
                  <a:lnTo>
                    <a:pt x="35327" y="111922"/>
                  </a:lnTo>
                  <a:lnTo>
                    <a:pt x="35327" y="102922"/>
                  </a:lnTo>
                  <a:lnTo>
                    <a:pt x="27934" y="102922"/>
                  </a:lnTo>
                  <a:cubicBezTo>
                    <a:pt x="27805" y="103436"/>
                    <a:pt x="27387" y="103822"/>
                    <a:pt x="26841" y="103918"/>
                  </a:cubicBezTo>
                  <a:lnTo>
                    <a:pt x="26841" y="117644"/>
                  </a:lnTo>
                  <a:lnTo>
                    <a:pt x="18290" y="117644"/>
                  </a:lnTo>
                  <a:cubicBezTo>
                    <a:pt x="18097" y="118190"/>
                    <a:pt x="17583" y="118576"/>
                    <a:pt x="16972" y="118576"/>
                  </a:cubicBezTo>
                  <a:cubicBezTo>
                    <a:pt x="16169" y="118576"/>
                    <a:pt x="15526" y="117933"/>
                    <a:pt x="15526" y="117130"/>
                  </a:cubicBezTo>
                  <a:cubicBezTo>
                    <a:pt x="15526" y="116358"/>
                    <a:pt x="16169" y="115715"/>
                    <a:pt x="16972" y="115715"/>
                  </a:cubicBezTo>
                  <a:cubicBezTo>
                    <a:pt x="17744" y="115715"/>
                    <a:pt x="18355" y="116326"/>
                    <a:pt x="18387" y="117098"/>
                  </a:cubicBezTo>
                  <a:lnTo>
                    <a:pt x="26326" y="117098"/>
                  </a:lnTo>
                  <a:lnTo>
                    <a:pt x="26326" y="103918"/>
                  </a:lnTo>
                  <a:cubicBezTo>
                    <a:pt x="25780" y="103822"/>
                    <a:pt x="25362" y="103436"/>
                    <a:pt x="25234" y="102922"/>
                  </a:cubicBezTo>
                  <a:lnTo>
                    <a:pt x="14208" y="102922"/>
                  </a:lnTo>
                  <a:cubicBezTo>
                    <a:pt x="14015" y="103500"/>
                    <a:pt x="13501" y="103950"/>
                    <a:pt x="12826" y="103950"/>
                  </a:cubicBezTo>
                  <a:cubicBezTo>
                    <a:pt x="12054" y="103950"/>
                    <a:pt x="11411" y="103308"/>
                    <a:pt x="11411" y="102504"/>
                  </a:cubicBezTo>
                  <a:cubicBezTo>
                    <a:pt x="11411" y="101732"/>
                    <a:pt x="12054" y="101090"/>
                    <a:pt x="12826" y="101090"/>
                  </a:cubicBezTo>
                  <a:cubicBezTo>
                    <a:pt x="13565" y="101090"/>
                    <a:pt x="14176" y="101668"/>
                    <a:pt x="14240" y="102375"/>
                  </a:cubicBezTo>
                  <a:lnTo>
                    <a:pt x="25169" y="102375"/>
                  </a:lnTo>
                  <a:cubicBezTo>
                    <a:pt x="25234" y="101668"/>
                    <a:pt x="25844" y="101090"/>
                    <a:pt x="26584" y="101090"/>
                  </a:cubicBezTo>
                  <a:close/>
                  <a:moveTo>
                    <a:pt x="124560" y="0"/>
                  </a:moveTo>
                  <a:cubicBezTo>
                    <a:pt x="120308" y="0"/>
                    <a:pt x="116346" y="676"/>
                    <a:pt x="112666" y="1602"/>
                  </a:cubicBezTo>
                  <a:cubicBezTo>
                    <a:pt x="100098" y="4720"/>
                    <a:pt x="94119" y="11889"/>
                    <a:pt x="80425" y="18317"/>
                  </a:cubicBezTo>
                  <a:lnTo>
                    <a:pt x="80425" y="20985"/>
                  </a:lnTo>
                  <a:lnTo>
                    <a:pt x="92030" y="20985"/>
                  </a:lnTo>
                  <a:lnTo>
                    <a:pt x="92030" y="21532"/>
                  </a:lnTo>
                  <a:lnTo>
                    <a:pt x="79879" y="21532"/>
                  </a:lnTo>
                  <a:lnTo>
                    <a:pt x="79879" y="18575"/>
                  </a:lnTo>
                  <a:cubicBezTo>
                    <a:pt x="78915" y="19025"/>
                    <a:pt x="77886" y="19475"/>
                    <a:pt x="76825" y="19925"/>
                  </a:cubicBezTo>
                  <a:cubicBezTo>
                    <a:pt x="71007" y="22368"/>
                    <a:pt x="66057" y="23364"/>
                    <a:pt x="61235" y="23878"/>
                  </a:cubicBezTo>
                  <a:lnTo>
                    <a:pt x="61235" y="25839"/>
                  </a:lnTo>
                  <a:lnTo>
                    <a:pt x="43781" y="25839"/>
                  </a:lnTo>
                  <a:cubicBezTo>
                    <a:pt x="43652" y="26514"/>
                    <a:pt x="43074" y="26996"/>
                    <a:pt x="42367" y="26996"/>
                  </a:cubicBezTo>
                  <a:cubicBezTo>
                    <a:pt x="41595" y="26996"/>
                    <a:pt x="40952" y="26354"/>
                    <a:pt x="40952" y="25582"/>
                  </a:cubicBezTo>
                  <a:cubicBezTo>
                    <a:pt x="40952" y="25454"/>
                    <a:pt x="40984" y="25293"/>
                    <a:pt x="41016" y="25164"/>
                  </a:cubicBezTo>
                  <a:lnTo>
                    <a:pt x="41016" y="25164"/>
                  </a:lnTo>
                  <a:cubicBezTo>
                    <a:pt x="37995" y="25518"/>
                    <a:pt x="34780" y="26000"/>
                    <a:pt x="31212" y="26771"/>
                  </a:cubicBezTo>
                  <a:cubicBezTo>
                    <a:pt x="11315" y="31015"/>
                    <a:pt x="0" y="57919"/>
                    <a:pt x="0" y="73252"/>
                  </a:cubicBezTo>
                  <a:cubicBezTo>
                    <a:pt x="0" y="88617"/>
                    <a:pt x="1190" y="110829"/>
                    <a:pt x="18323" y="122337"/>
                  </a:cubicBezTo>
                  <a:cubicBezTo>
                    <a:pt x="21926" y="124750"/>
                    <a:pt x="26555" y="125698"/>
                    <a:pt x="31770" y="125698"/>
                  </a:cubicBezTo>
                  <a:cubicBezTo>
                    <a:pt x="41351" y="125698"/>
                    <a:pt x="52908" y="122500"/>
                    <a:pt x="63710" y="119315"/>
                  </a:cubicBezTo>
                  <a:cubicBezTo>
                    <a:pt x="74506" y="116135"/>
                    <a:pt x="84516" y="112925"/>
                    <a:pt x="91055" y="112925"/>
                  </a:cubicBezTo>
                  <a:cubicBezTo>
                    <a:pt x="91389" y="112925"/>
                    <a:pt x="91714" y="112934"/>
                    <a:pt x="92030" y="112951"/>
                  </a:cubicBezTo>
                  <a:cubicBezTo>
                    <a:pt x="108005" y="113787"/>
                    <a:pt x="126328" y="131723"/>
                    <a:pt x="149311" y="131723"/>
                  </a:cubicBezTo>
                  <a:cubicBezTo>
                    <a:pt x="181552" y="131723"/>
                    <a:pt x="189941" y="89871"/>
                    <a:pt x="184605" y="59945"/>
                  </a:cubicBezTo>
                  <a:cubicBezTo>
                    <a:pt x="182002" y="45351"/>
                    <a:pt x="174866" y="33908"/>
                    <a:pt x="165704" y="23332"/>
                  </a:cubicBezTo>
                  <a:cubicBezTo>
                    <a:pt x="164644" y="22143"/>
                    <a:pt x="163615" y="20985"/>
                    <a:pt x="162586" y="19893"/>
                  </a:cubicBezTo>
                  <a:lnTo>
                    <a:pt x="135360" y="19893"/>
                  </a:lnTo>
                  <a:cubicBezTo>
                    <a:pt x="135135" y="20439"/>
                    <a:pt x="134621" y="20825"/>
                    <a:pt x="134010" y="20825"/>
                  </a:cubicBezTo>
                  <a:cubicBezTo>
                    <a:pt x="133239" y="20825"/>
                    <a:pt x="132596" y="20182"/>
                    <a:pt x="132596" y="19410"/>
                  </a:cubicBezTo>
                  <a:cubicBezTo>
                    <a:pt x="132596" y="18671"/>
                    <a:pt x="133142" y="18060"/>
                    <a:pt x="133882" y="17996"/>
                  </a:cubicBezTo>
                  <a:lnTo>
                    <a:pt x="133882" y="11728"/>
                  </a:lnTo>
                  <a:lnTo>
                    <a:pt x="118067" y="11728"/>
                  </a:lnTo>
                  <a:lnTo>
                    <a:pt x="118067" y="19893"/>
                  </a:lnTo>
                  <a:lnTo>
                    <a:pt x="99391" y="19893"/>
                  </a:lnTo>
                  <a:lnTo>
                    <a:pt x="99391" y="34743"/>
                  </a:lnTo>
                  <a:lnTo>
                    <a:pt x="98844" y="34743"/>
                  </a:lnTo>
                  <a:lnTo>
                    <a:pt x="98844" y="19346"/>
                  </a:lnTo>
                  <a:lnTo>
                    <a:pt x="117520" y="19346"/>
                  </a:lnTo>
                  <a:lnTo>
                    <a:pt x="117520" y="11181"/>
                  </a:lnTo>
                  <a:lnTo>
                    <a:pt x="147061" y="11181"/>
                  </a:lnTo>
                  <a:cubicBezTo>
                    <a:pt x="147189" y="10506"/>
                    <a:pt x="147768" y="10024"/>
                    <a:pt x="148443" y="10024"/>
                  </a:cubicBezTo>
                  <a:cubicBezTo>
                    <a:pt x="149247" y="10024"/>
                    <a:pt x="149889" y="10667"/>
                    <a:pt x="149889" y="11439"/>
                  </a:cubicBezTo>
                  <a:cubicBezTo>
                    <a:pt x="149889" y="12242"/>
                    <a:pt x="149247" y="12885"/>
                    <a:pt x="148443" y="12885"/>
                  </a:cubicBezTo>
                  <a:cubicBezTo>
                    <a:pt x="147768" y="12885"/>
                    <a:pt x="147189" y="12371"/>
                    <a:pt x="147061" y="11728"/>
                  </a:cubicBezTo>
                  <a:lnTo>
                    <a:pt x="134396" y="11728"/>
                  </a:lnTo>
                  <a:lnTo>
                    <a:pt x="134396" y="18028"/>
                  </a:lnTo>
                  <a:cubicBezTo>
                    <a:pt x="135007" y="18189"/>
                    <a:pt x="135424" y="18735"/>
                    <a:pt x="135424" y="19346"/>
                  </a:cubicBezTo>
                  <a:lnTo>
                    <a:pt x="162072" y="19346"/>
                  </a:lnTo>
                  <a:cubicBezTo>
                    <a:pt x="147671" y="4232"/>
                    <a:pt x="135206" y="0"/>
                    <a:pt x="124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8" name="Google Shape;3629;p64">
              <a:extLst>
                <a:ext uri="{FF2B5EF4-FFF2-40B4-BE49-F238E27FC236}">
                  <a16:creationId xmlns:a16="http://schemas.microsoft.com/office/drawing/2014/main" id="{21C21E8C-7647-32A6-0259-5F995E791F5A}"/>
                </a:ext>
              </a:extLst>
            </p:cNvPr>
            <p:cNvSpPr/>
            <p:nvPr/>
          </p:nvSpPr>
          <p:spPr>
            <a:xfrm>
              <a:off x="2633500" y="1376825"/>
              <a:ext cx="426725" cy="34575"/>
            </a:xfrm>
            <a:custGeom>
              <a:avLst/>
              <a:gdLst/>
              <a:ahLst/>
              <a:cxnLst/>
              <a:rect l="l" t="t" r="r" b="b"/>
              <a:pathLst>
                <a:path w="17069" h="1383" extrusionOk="0">
                  <a:moveTo>
                    <a:pt x="17069" y="1"/>
                  </a:moveTo>
                  <a:cubicBezTo>
                    <a:pt x="11669" y="515"/>
                    <a:pt x="6333" y="451"/>
                    <a:pt x="0" y="965"/>
                  </a:cubicBezTo>
                  <a:cubicBezTo>
                    <a:pt x="64" y="1094"/>
                    <a:pt x="129" y="1222"/>
                    <a:pt x="161" y="1383"/>
                  </a:cubicBezTo>
                  <a:lnTo>
                    <a:pt x="17069" y="1383"/>
                  </a:lnTo>
                  <a:lnTo>
                    <a:pt x="170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9" name="Google Shape;3630;p64">
              <a:extLst>
                <a:ext uri="{FF2B5EF4-FFF2-40B4-BE49-F238E27FC236}">
                  <a16:creationId xmlns:a16="http://schemas.microsoft.com/office/drawing/2014/main" id="{C4A2624F-3792-5C91-44C2-A9FEAAA32B51}"/>
                </a:ext>
              </a:extLst>
            </p:cNvPr>
            <p:cNvSpPr/>
            <p:nvPr/>
          </p:nvSpPr>
          <p:spPr>
            <a:xfrm>
              <a:off x="1543000" y="778150"/>
              <a:ext cx="4652125" cy="3230550"/>
            </a:xfrm>
            <a:custGeom>
              <a:avLst/>
              <a:gdLst/>
              <a:ahLst/>
              <a:cxnLst/>
              <a:rect l="l" t="t" r="r" b="b"/>
              <a:pathLst>
                <a:path w="186085" h="129222" extrusionOk="0">
                  <a:moveTo>
                    <a:pt x="36388" y="45774"/>
                  </a:moveTo>
                  <a:cubicBezTo>
                    <a:pt x="37127" y="45774"/>
                    <a:pt x="37738" y="46320"/>
                    <a:pt x="37802" y="47028"/>
                  </a:cubicBezTo>
                  <a:lnTo>
                    <a:pt x="64321" y="47028"/>
                  </a:lnTo>
                  <a:lnTo>
                    <a:pt x="64321" y="47574"/>
                  </a:lnTo>
                  <a:lnTo>
                    <a:pt x="37770" y="47574"/>
                  </a:lnTo>
                  <a:cubicBezTo>
                    <a:pt x="37609" y="48185"/>
                    <a:pt x="37063" y="48635"/>
                    <a:pt x="36388" y="48635"/>
                  </a:cubicBezTo>
                  <a:cubicBezTo>
                    <a:pt x="35616" y="48635"/>
                    <a:pt x="34973" y="47992"/>
                    <a:pt x="34973" y="47188"/>
                  </a:cubicBezTo>
                  <a:cubicBezTo>
                    <a:pt x="34973" y="46417"/>
                    <a:pt x="35616" y="45774"/>
                    <a:pt x="36388" y="45774"/>
                  </a:cubicBezTo>
                  <a:close/>
                  <a:moveTo>
                    <a:pt x="151722" y="45774"/>
                  </a:moveTo>
                  <a:cubicBezTo>
                    <a:pt x="152525" y="45774"/>
                    <a:pt x="153168" y="46417"/>
                    <a:pt x="153168" y="47188"/>
                  </a:cubicBezTo>
                  <a:cubicBezTo>
                    <a:pt x="153168" y="47992"/>
                    <a:pt x="152525" y="48635"/>
                    <a:pt x="151722" y="48635"/>
                  </a:cubicBezTo>
                  <a:cubicBezTo>
                    <a:pt x="151047" y="48635"/>
                    <a:pt x="150468" y="48120"/>
                    <a:pt x="150339" y="47478"/>
                  </a:cubicBezTo>
                  <a:lnTo>
                    <a:pt x="132371" y="47478"/>
                  </a:lnTo>
                  <a:lnTo>
                    <a:pt x="132371" y="46931"/>
                  </a:lnTo>
                  <a:lnTo>
                    <a:pt x="150339" y="46931"/>
                  </a:lnTo>
                  <a:cubicBezTo>
                    <a:pt x="150468" y="46256"/>
                    <a:pt x="151047" y="45774"/>
                    <a:pt x="151722" y="45774"/>
                  </a:cubicBezTo>
                  <a:close/>
                  <a:moveTo>
                    <a:pt x="172166" y="59500"/>
                  </a:moveTo>
                  <a:cubicBezTo>
                    <a:pt x="172969" y="59500"/>
                    <a:pt x="173612" y="60142"/>
                    <a:pt x="173612" y="60946"/>
                  </a:cubicBezTo>
                  <a:cubicBezTo>
                    <a:pt x="173612" y="61621"/>
                    <a:pt x="173098" y="62200"/>
                    <a:pt x="172455" y="62328"/>
                  </a:cubicBezTo>
                  <a:lnTo>
                    <a:pt x="172455" y="77147"/>
                  </a:lnTo>
                  <a:lnTo>
                    <a:pt x="163840" y="77147"/>
                  </a:lnTo>
                  <a:lnTo>
                    <a:pt x="163840" y="86694"/>
                  </a:lnTo>
                  <a:lnTo>
                    <a:pt x="163326" y="86694"/>
                  </a:lnTo>
                  <a:lnTo>
                    <a:pt x="163326" y="76633"/>
                  </a:lnTo>
                  <a:lnTo>
                    <a:pt x="171908" y="76633"/>
                  </a:lnTo>
                  <a:lnTo>
                    <a:pt x="171908" y="62328"/>
                  </a:lnTo>
                  <a:cubicBezTo>
                    <a:pt x="171233" y="62200"/>
                    <a:pt x="170751" y="61621"/>
                    <a:pt x="170751" y="60946"/>
                  </a:cubicBezTo>
                  <a:cubicBezTo>
                    <a:pt x="170751" y="60142"/>
                    <a:pt x="171394" y="59500"/>
                    <a:pt x="172166" y="59500"/>
                  </a:cubicBezTo>
                  <a:close/>
                  <a:moveTo>
                    <a:pt x="13790" y="80136"/>
                  </a:moveTo>
                  <a:cubicBezTo>
                    <a:pt x="14433" y="80136"/>
                    <a:pt x="14979" y="80554"/>
                    <a:pt x="15140" y="81133"/>
                  </a:cubicBezTo>
                  <a:lnTo>
                    <a:pt x="28094" y="81133"/>
                  </a:lnTo>
                  <a:lnTo>
                    <a:pt x="28094" y="85794"/>
                  </a:lnTo>
                  <a:cubicBezTo>
                    <a:pt x="28544" y="85955"/>
                    <a:pt x="28866" y="86372"/>
                    <a:pt x="28962" y="86855"/>
                  </a:cubicBezTo>
                  <a:lnTo>
                    <a:pt x="174062" y="86855"/>
                  </a:lnTo>
                  <a:cubicBezTo>
                    <a:pt x="174158" y="86180"/>
                    <a:pt x="174737" y="85697"/>
                    <a:pt x="175444" y="85697"/>
                  </a:cubicBezTo>
                  <a:cubicBezTo>
                    <a:pt x="176248" y="85697"/>
                    <a:pt x="176859" y="86308"/>
                    <a:pt x="176859" y="87112"/>
                  </a:cubicBezTo>
                  <a:cubicBezTo>
                    <a:pt x="176859" y="87883"/>
                    <a:pt x="176248" y="88526"/>
                    <a:pt x="175444" y="88526"/>
                  </a:cubicBezTo>
                  <a:cubicBezTo>
                    <a:pt x="174737" y="88526"/>
                    <a:pt x="174158" y="88044"/>
                    <a:pt x="174062" y="87369"/>
                  </a:cubicBezTo>
                  <a:lnTo>
                    <a:pt x="28962" y="87369"/>
                  </a:lnTo>
                  <a:cubicBezTo>
                    <a:pt x="28834" y="88044"/>
                    <a:pt x="28255" y="88526"/>
                    <a:pt x="27548" y="88526"/>
                  </a:cubicBezTo>
                  <a:cubicBezTo>
                    <a:pt x="26873" y="88526"/>
                    <a:pt x="26294" y="88044"/>
                    <a:pt x="26166" y="87369"/>
                  </a:cubicBezTo>
                  <a:lnTo>
                    <a:pt x="21441" y="87369"/>
                  </a:lnTo>
                  <a:cubicBezTo>
                    <a:pt x="21312" y="88044"/>
                    <a:pt x="20733" y="88526"/>
                    <a:pt x="20058" y="88526"/>
                  </a:cubicBezTo>
                  <a:cubicBezTo>
                    <a:pt x="19255" y="88526"/>
                    <a:pt x="18612" y="87883"/>
                    <a:pt x="18612" y="87112"/>
                  </a:cubicBezTo>
                  <a:cubicBezTo>
                    <a:pt x="18612" y="86308"/>
                    <a:pt x="19255" y="85697"/>
                    <a:pt x="20058" y="85697"/>
                  </a:cubicBezTo>
                  <a:cubicBezTo>
                    <a:pt x="20733" y="85697"/>
                    <a:pt x="21312" y="86180"/>
                    <a:pt x="21441" y="86855"/>
                  </a:cubicBezTo>
                  <a:lnTo>
                    <a:pt x="26166" y="86855"/>
                  </a:lnTo>
                  <a:cubicBezTo>
                    <a:pt x="26294" y="86180"/>
                    <a:pt x="26841" y="85697"/>
                    <a:pt x="27548" y="85697"/>
                  </a:cubicBezTo>
                  <a:lnTo>
                    <a:pt x="27548" y="81647"/>
                  </a:lnTo>
                  <a:lnTo>
                    <a:pt x="15205" y="81647"/>
                  </a:lnTo>
                  <a:cubicBezTo>
                    <a:pt x="15172" y="82386"/>
                    <a:pt x="14562" y="82997"/>
                    <a:pt x="13790" y="82997"/>
                  </a:cubicBezTo>
                  <a:cubicBezTo>
                    <a:pt x="13019" y="82997"/>
                    <a:pt x="12376" y="82354"/>
                    <a:pt x="12376" y="81551"/>
                  </a:cubicBezTo>
                  <a:cubicBezTo>
                    <a:pt x="12376" y="80779"/>
                    <a:pt x="13019" y="80136"/>
                    <a:pt x="13790" y="80136"/>
                  </a:cubicBezTo>
                  <a:close/>
                  <a:moveTo>
                    <a:pt x="175862" y="104920"/>
                  </a:moveTo>
                  <a:cubicBezTo>
                    <a:pt x="176634" y="104920"/>
                    <a:pt x="177276" y="105531"/>
                    <a:pt x="177276" y="106334"/>
                  </a:cubicBezTo>
                  <a:cubicBezTo>
                    <a:pt x="177276" y="107106"/>
                    <a:pt x="176634" y="107748"/>
                    <a:pt x="175862" y="107748"/>
                  </a:cubicBezTo>
                  <a:cubicBezTo>
                    <a:pt x="175155" y="107748"/>
                    <a:pt x="174576" y="107266"/>
                    <a:pt x="174448" y="106591"/>
                  </a:cubicBezTo>
                  <a:lnTo>
                    <a:pt x="155675" y="106591"/>
                  </a:lnTo>
                  <a:cubicBezTo>
                    <a:pt x="155579" y="107202"/>
                    <a:pt x="155065" y="107684"/>
                    <a:pt x="154454" y="107748"/>
                  </a:cubicBezTo>
                  <a:lnTo>
                    <a:pt x="154454" y="112602"/>
                  </a:lnTo>
                  <a:lnTo>
                    <a:pt x="174448" y="112602"/>
                  </a:lnTo>
                  <a:cubicBezTo>
                    <a:pt x="174544" y="111895"/>
                    <a:pt x="175123" y="111381"/>
                    <a:pt x="175862" y="111381"/>
                  </a:cubicBezTo>
                  <a:cubicBezTo>
                    <a:pt x="176634" y="111381"/>
                    <a:pt x="177276" y="112024"/>
                    <a:pt x="177276" y="112795"/>
                  </a:cubicBezTo>
                  <a:cubicBezTo>
                    <a:pt x="177276" y="113599"/>
                    <a:pt x="176634" y="114210"/>
                    <a:pt x="175862" y="114210"/>
                  </a:cubicBezTo>
                  <a:cubicBezTo>
                    <a:pt x="175187" y="114210"/>
                    <a:pt x="174641" y="113760"/>
                    <a:pt x="174480" y="113149"/>
                  </a:cubicBezTo>
                  <a:lnTo>
                    <a:pt x="153908" y="113149"/>
                  </a:lnTo>
                  <a:lnTo>
                    <a:pt x="153908" y="107716"/>
                  </a:lnTo>
                  <a:cubicBezTo>
                    <a:pt x="153393" y="107556"/>
                    <a:pt x="153007" y="107138"/>
                    <a:pt x="152879" y="106591"/>
                  </a:cubicBezTo>
                  <a:lnTo>
                    <a:pt x="130056" y="106591"/>
                  </a:lnTo>
                  <a:lnTo>
                    <a:pt x="130056" y="106077"/>
                  </a:lnTo>
                  <a:lnTo>
                    <a:pt x="152879" y="106077"/>
                  </a:lnTo>
                  <a:cubicBezTo>
                    <a:pt x="153007" y="105402"/>
                    <a:pt x="153586" y="104920"/>
                    <a:pt x="154293" y="104920"/>
                  </a:cubicBezTo>
                  <a:cubicBezTo>
                    <a:pt x="155000" y="104920"/>
                    <a:pt x="155579" y="105402"/>
                    <a:pt x="155675" y="106077"/>
                  </a:cubicBezTo>
                  <a:lnTo>
                    <a:pt x="174448" y="106077"/>
                  </a:lnTo>
                  <a:cubicBezTo>
                    <a:pt x="174576" y="105402"/>
                    <a:pt x="175155" y="104920"/>
                    <a:pt x="175862" y="104920"/>
                  </a:cubicBezTo>
                  <a:close/>
                  <a:moveTo>
                    <a:pt x="26584" y="101095"/>
                  </a:moveTo>
                  <a:cubicBezTo>
                    <a:pt x="27323" y="101095"/>
                    <a:pt x="27934" y="101673"/>
                    <a:pt x="27998" y="102380"/>
                  </a:cubicBezTo>
                  <a:lnTo>
                    <a:pt x="35841" y="102380"/>
                  </a:lnTo>
                  <a:lnTo>
                    <a:pt x="35841" y="111381"/>
                  </a:lnTo>
                  <a:lnTo>
                    <a:pt x="52588" y="111381"/>
                  </a:lnTo>
                  <a:cubicBezTo>
                    <a:pt x="52685" y="110802"/>
                    <a:pt x="53135" y="110352"/>
                    <a:pt x="53713" y="110256"/>
                  </a:cubicBezTo>
                  <a:lnTo>
                    <a:pt x="53713" y="105948"/>
                  </a:lnTo>
                  <a:lnTo>
                    <a:pt x="63292" y="105948"/>
                  </a:lnTo>
                  <a:lnTo>
                    <a:pt x="63292" y="106495"/>
                  </a:lnTo>
                  <a:lnTo>
                    <a:pt x="54260" y="106495"/>
                  </a:lnTo>
                  <a:lnTo>
                    <a:pt x="54260" y="110256"/>
                  </a:lnTo>
                  <a:cubicBezTo>
                    <a:pt x="54903" y="110384"/>
                    <a:pt x="55417" y="110963"/>
                    <a:pt x="55417" y="111638"/>
                  </a:cubicBezTo>
                  <a:cubicBezTo>
                    <a:pt x="55417" y="112442"/>
                    <a:pt x="54774" y="113084"/>
                    <a:pt x="53971" y="113084"/>
                  </a:cubicBezTo>
                  <a:cubicBezTo>
                    <a:pt x="53296" y="113084"/>
                    <a:pt x="52717" y="112570"/>
                    <a:pt x="52588" y="111927"/>
                  </a:cubicBezTo>
                  <a:lnTo>
                    <a:pt x="35327" y="111927"/>
                  </a:lnTo>
                  <a:lnTo>
                    <a:pt x="35327" y="102927"/>
                  </a:lnTo>
                  <a:lnTo>
                    <a:pt x="27934" y="102927"/>
                  </a:lnTo>
                  <a:cubicBezTo>
                    <a:pt x="27805" y="103441"/>
                    <a:pt x="27387" y="103827"/>
                    <a:pt x="26841" y="103923"/>
                  </a:cubicBezTo>
                  <a:lnTo>
                    <a:pt x="26841" y="117649"/>
                  </a:lnTo>
                  <a:lnTo>
                    <a:pt x="18290" y="117649"/>
                  </a:lnTo>
                  <a:cubicBezTo>
                    <a:pt x="18097" y="118195"/>
                    <a:pt x="17583" y="118581"/>
                    <a:pt x="16972" y="118581"/>
                  </a:cubicBezTo>
                  <a:cubicBezTo>
                    <a:pt x="16169" y="118581"/>
                    <a:pt x="15526" y="117938"/>
                    <a:pt x="15526" y="117135"/>
                  </a:cubicBezTo>
                  <a:cubicBezTo>
                    <a:pt x="15526" y="116363"/>
                    <a:pt x="16169" y="115720"/>
                    <a:pt x="16972" y="115720"/>
                  </a:cubicBezTo>
                  <a:cubicBezTo>
                    <a:pt x="17744" y="115720"/>
                    <a:pt x="18355" y="116331"/>
                    <a:pt x="18387" y="117103"/>
                  </a:cubicBezTo>
                  <a:lnTo>
                    <a:pt x="26326" y="117103"/>
                  </a:lnTo>
                  <a:lnTo>
                    <a:pt x="26326" y="103923"/>
                  </a:lnTo>
                  <a:cubicBezTo>
                    <a:pt x="25780" y="103827"/>
                    <a:pt x="25362" y="103441"/>
                    <a:pt x="25234" y="102927"/>
                  </a:cubicBezTo>
                  <a:lnTo>
                    <a:pt x="14208" y="102927"/>
                  </a:lnTo>
                  <a:cubicBezTo>
                    <a:pt x="14015" y="103505"/>
                    <a:pt x="13501" y="103955"/>
                    <a:pt x="12826" y="103955"/>
                  </a:cubicBezTo>
                  <a:cubicBezTo>
                    <a:pt x="12054" y="103955"/>
                    <a:pt x="11411" y="103313"/>
                    <a:pt x="11411" y="102509"/>
                  </a:cubicBezTo>
                  <a:cubicBezTo>
                    <a:pt x="11411" y="101737"/>
                    <a:pt x="12054" y="101095"/>
                    <a:pt x="12826" y="101095"/>
                  </a:cubicBezTo>
                  <a:cubicBezTo>
                    <a:pt x="13565" y="101095"/>
                    <a:pt x="14176" y="101673"/>
                    <a:pt x="14240" y="102380"/>
                  </a:cubicBezTo>
                  <a:lnTo>
                    <a:pt x="25169" y="102380"/>
                  </a:lnTo>
                  <a:cubicBezTo>
                    <a:pt x="25234" y="101673"/>
                    <a:pt x="25844" y="101095"/>
                    <a:pt x="26584" y="101095"/>
                  </a:cubicBezTo>
                  <a:close/>
                  <a:moveTo>
                    <a:pt x="124560" y="0"/>
                  </a:moveTo>
                  <a:cubicBezTo>
                    <a:pt x="120317" y="0"/>
                    <a:pt x="116363" y="675"/>
                    <a:pt x="112666" y="1607"/>
                  </a:cubicBezTo>
                  <a:cubicBezTo>
                    <a:pt x="100098" y="4725"/>
                    <a:pt x="94119" y="11894"/>
                    <a:pt x="80425" y="18322"/>
                  </a:cubicBezTo>
                  <a:lnTo>
                    <a:pt x="80425" y="20990"/>
                  </a:lnTo>
                  <a:lnTo>
                    <a:pt x="92030" y="20990"/>
                  </a:lnTo>
                  <a:lnTo>
                    <a:pt x="92030" y="21537"/>
                  </a:lnTo>
                  <a:lnTo>
                    <a:pt x="79879" y="21537"/>
                  </a:lnTo>
                  <a:lnTo>
                    <a:pt x="79879" y="18580"/>
                  </a:lnTo>
                  <a:cubicBezTo>
                    <a:pt x="78915" y="19030"/>
                    <a:pt x="77886" y="19480"/>
                    <a:pt x="76825" y="19930"/>
                  </a:cubicBezTo>
                  <a:cubicBezTo>
                    <a:pt x="71007" y="22373"/>
                    <a:pt x="66057" y="23369"/>
                    <a:pt x="61235" y="23883"/>
                  </a:cubicBezTo>
                  <a:lnTo>
                    <a:pt x="61235" y="25844"/>
                  </a:lnTo>
                  <a:lnTo>
                    <a:pt x="43781" y="25844"/>
                  </a:lnTo>
                  <a:cubicBezTo>
                    <a:pt x="43652" y="26519"/>
                    <a:pt x="43074" y="27001"/>
                    <a:pt x="42367" y="27001"/>
                  </a:cubicBezTo>
                  <a:cubicBezTo>
                    <a:pt x="41595" y="27001"/>
                    <a:pt x="40952" y="26359"/>
                    <a:pt x="40952" y="25587"/>
                  </a:cubicBezTo>
                  <a:cubicBezTo>
                    <a:pt x="40952" y="25459"/>
                    <a:pt x="40984" y="25298"/>
                    <a:pt x="41016" y="25169"/>
                  </a:cubicBezTo>
                  <a:lnTo>
                    <a:pt x="41016" y="25169"/>
                  </a:lnTo>
                  <a:cubicBezTo>
                    <a:pt x="37995" y="25523"/>
                    <a:pt x="34780" y="26005"/>
                    <a:pt x="31212" y="26776"/>
                  </a:cubicBezTo>
                  <a:cubicBezTo>
                    <a:pt x="11315" y="31020"/>
                    <a:pt x="0" y="57924"/>
                    <a:pt x="0" y="73257"/>
                  </a:cubicBezTo>
                  <a:cubicBezTo>
                    <a:pt x="0" y="88622"/>
                    <a:pt x="1190" y="110834"/>
                    <a:pt x="18323" y="122342"/>
                  </a:cubicBezTo>
                  <a:cubicBezTo>
                    <a:pt x="21923" y="124753"/>
                    <a:pt x="26551" y="125717"/>
                    <a:pt x="31791" y="125717"/>
                  </a:cubicBezTo>
                  <a:cubicBezTo>
                    <a:pt x="41370" y="125717"/>
                    <a:pt x="52910" y="122503"/>
                    <a:pt x="63710" y="119320"/>
                  </a:cubicBezTo>
                  <a:cubicBezTo>
                    <a:pt x="74511" y="116138"/>
                    <a:pt x="84540" y="112924"/>
                    <a:pt x="91065" y="112924"/>
                  </a:cubicBezTo>
                  <a:cubicBezTo>
                    <a:pt x="91387" y="112924"/>
                    <a:pt x="91708" y="112924"/>
                    <a:pt x="92030" y="112956"/>
                  </a:cubicBezTo>
                  <a:cubicBezTo>
                    <a:pt x="98748" y="113309"/>
                    <a:pt x="105916" y="116717"/>
                    <a:pt x="113695" y="120510"/>
                  </a:cubicBezTo>
                  <a:cubicBezTo>
                    <a:pt x="132757" y="121699"/>
                    <a:pt x="149600" y="124817"/>
                    <a:pt x="161911" y="129221"/>
                  </a:cubicBezTo>
                  <a:cubicBezTo>
                    <a:pt x="179044" y="121796"/>
                    <a:pt x="186084" y="99005"/>
                    <a:pt x="186084" y="77147"/>
                  </a:cubicBezTo>
                  <a:cubicBezTo>
                    <a:pt x="186084" y="71232"/>
                    <a:pt x="185570" y="65382"/>
                    <a:pt x="184605" y="59950"/>
                  </a:cubicBezTo>
                  <a:cubicBezTo>
                    <a:pt x="182002" y="45356"/>
                    <a:pt x="174866" y="33913"/>
                    <a:pt x="165704" y="23337"/>
                  </a:cubicBezTo>
                  <a:cubicBezTo>
                    <a:pt x="164644" y="22148"/>
                    <a:pt x="163615" y="20990"/>
                    <a:pt x="162586" y="19898"/>
                  </a:cubicBezTo>
                  <a:lnTo>
                    <a:pt x="135360" y="19898"/>
                  </a:lnTo>
                  <a:cubicBezTo>
                    <a:pt x="135135" y="20444"/>
                    <a:pt x="134621" y="20830"/>
                    <a:pt x="134010" y="20830"/>
                  </a:cubicBezTo>
                  <a:cubicBezTo>
                    <a:pt x="133239" y="20830"/>
                    <a:pt x="132596" y="20187"/>
                    <a:pt x="132596" y="19415"/>
                  </a:cubicBezTo>
                  <a:cubicBezTo>
                    <a:pt x="132596" y="18676"/>
                    <a:pt x="133142" y="18065"/>
                    <a:pt x="133882" y="18001"/>
                  </a:cubicBezTo>
                  <a:lnTo>
                    <a:pt x="133882" y="11733"/>
                  </a:lnTo>
                  <a:lnTo>
                    <a:pt x="118067" y="11733"/>
                  </a:lnTo>
                  <a:lnTo>
                    <a:pt x="118067" y="19898"/>
                  </a:lnTo>
                  <a:lnTo>
                    <a:pt x="99391" y="19898"/>
                  </a:lnTo>
                  <a:lnTo>
                    <a:pt x="99391" y="34748"/>
                  </a:lnTo>
                  <a:lnTo>
                    <a:pt x="98844" y="34748"/>
                  </a:lnTo>
                  <a:lnTo>
                    <a:pt x="98844" y="19351"/>
                  </a:lnTo>
                  <a:lnTo>
                    <a:pt x="117520" y="19351"/>
                  </a:lnTo>
                  <a:lnTo>
                    <a:pt x="117520" y="11186"/>
                  </a:lnTo>
                  <a:lnTo>
                    <a:pt x="147061" y="11186"/>
                  </a:lnTo>
                  <a:cubicBezTo>
                    <a:pt x="147189" y="10511"/>
                    <a:pt x="147768" y="10029"/>
                    <a:pt x="148443" y="10029"/>
                  </a:cubicBezTo>
                  <a:cubicBezTo>
                    <a:pt x="149247" y="10029"/>
                    <a:pt x="149889" y="10672"/>
                    <a:pt x="149889" y="11444"/>
                  </a:cubicBezTo>
                  <a:cubicBezTo>
                    <a:pt x="149889" y="12247"/>
                    <a:pt x="149247" y="12890"/>
                    <a:pt x="148443" y="12890"/>
                  </a:cubicBezTo>
                  <a:cubicBezTo>
                    <a:pt x="147768" y="12890"/>
                    <a:pt x="147189" y="12376"/>
                    <a:pt x="147061" y="11733"/>
                  </a:cubicBezTo>
                  <a:lnTo>
                    <a:pt x="134396" y="11733"/>
                  </a:lnTo>
                  <a:lnTo>
                    <a:pt x="134396" y="18033"/>
                  </a:lnTo>
                  <a:cubicBezTo>
                    <a:pt x="135007" y="18194"/>
                    <a:pt x="135424" y="18740"/>
                    <a:pt x="135424" y="19351"/>
                  </a:cubicBezTo>
                  <a:lnTo>
                    <a:pt x="162072" y="19351"/>
                  </a:lnTo>
                  <a:cubicBezTo>
                    <a:pt x="147671" y="4211"/>
                    <a:pt x="135199" y="0"/>
                    <a:pt x="124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0" name="Google Shape;3631;p64">
              <a:extLst>
                <a:ext uri="{FF2B5EF4-FFF2-40B4-BE49-F238E27FC236}">
                  <a16:creationId xmlns:a16="http://schemas.microsoft.com/office/drawing/2014/main" id="{4D363437-9E23-179D-A10A-9BAD7E281866}"/>
                </a:ext>
              </a:extLst>
            </p:cNvPr>
            <p:cNvSpPr/>
            <p:nvPr/>
          </p:nvSpPr>
          <p:spPr>
            <a:xfrm>
              <a:off x="3805950" y="681700"/>
              <a:ext cx="395400" cy="385775"/>
            </a:xfrm>
            <a:custGeom>
              <a:avLst/>
              <a:gdLst/>
              <a:ahLst/>
              <a:cxnLst/>
              <a:rect l="l" t="t" r="r" b="b"/>
              <a:pathLst>
                <a:path w="15816" h="15431" extrusionOk="0">
                  <a:moveTo>
                    <a:pt x="7908" y="2251"/>
                  </a:moveTo>
                  <a:cubicBezTo>
                    <a:pt x="11026" y="2251"/>
                    <a:pt x="13566" y="4790"/>
                    <a:pt x="13566" y="7908"/>
                  </a:cubicBezTo>
                  <a:lnTo>
                    <a:pt x="13566" y="13180"/>
                  </a:lnTo>
                  <a:lnTo>
                    <a:pt x="2251" y="13180"/>
                  </a:lnTo>
                  <a:lnTo>
                    <a:pt x="2251" y="7908"/>
                  </a:lnTo>
                  <a:cubicBezTo>
                    <a:pt x="2251" y="4790"/>
                    <a:pt x="4790" y="2251"/>
                    <a:pt x="7908" y="2251"/>
                  </a:cubicBezTo>
                  <a:close/>
                  <a:moveTo>
                    <a:pt x="7908" y="1"/>
                  </a:moveTo>
                  <a:cubicBezTo>
                    <a:pt x="3537" y="1"/>
                    <a:pt x="1" y="3537"/>
                    <a:pt x="1" y="7908"/>
                  </a:cubicBezTo>
                  <a:lnTo>
                    <a:pt x="1" y="14305"/>
                  </a:lnTo>
                  <a:cubicBezTo>
                    <a:pt x="1" y="14948"/>
                    <a:pt x="483" y="15430"/>
                    <a:pt x="1126" y="15430"/>
                  </a:cubicBezTo>
                  <a:lnTo>
                    <a:pt x="14691" y="15430"/>
                  </a:lnTo>
                  <a:cubicBezTo>
                    <a:pt x="15302" y="15430"/>
                    <a:pt x="15816" y="14948"/>
                    <a:pt x="15816" y="14305"/>
                  </a:cubicBezTo>
                  <a:lnTo>
                    <a:pt x="15816" y="7908"/>
                  </a:lnTo>
                  <a:cubicBezTo>
                    <a:pt x="15816" y="3537"/>
                    <a:pt x="12280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1" name="Google Shape;3632;p64">
              <a:extLst>
                <a:ext uri="{FF2B5EF4-FFF2-40B4-BE49-F238E27FC236}">
                  <a16:creationId xmlns:a16="http://schemas.microsoft.com/office/drawing/2014/main" id="{DADFD847-3933-804E-5C62-2A9796FC1797}"/>
                </a:ext>
              </a:extLst>
            </p:cNvPr>
            <p:cNvSpPr/>
            <p:nvPr/>
          </p:nvSpPr>
          <p:spPr>
            <a:xfrm>
              <a:off x="3798725" y="675275"/>
              <a:ext cx="409050" cy="399425"/>
            </a:xfrm>
            <a:custGeom>
              <a:avLst/>
              <a:gdLst/>
              <a:ahLst/>
              <a:cxnLst/>
              <a:rect l="l" t="t" r="r" b="b"/>
              <a:pathLst>
                <a:path w="16362" h="15977" extrusionOk="0">
                  <a:moveTo>
                    <a:pt x="8197" y="2765"/>
                  </a:moveTo>
                  <a:cubicBezTo>
                    <a:pt x="9676" y="2765"/>
                    <a:pt x="11026" y="3376"/>
                    <a:pt x="11990" y="4372"/>
                  </a:cubicBezTo>
                  <a:cubicBezTo>
                    <a:pt x="12987" y="5337"/>
                    <a:pt x="13598" y="6687"/>
                    <a:pt x="13598" y="8165"/>
                  </a:cubicBezTo>
                  <a:lnTo>
                    <a:pt x="13598" y="13180"/>
                  </a:lnTo>
                  <a:lnTo>
                    <a:pt x="2797" y="13180"/>
                  </a:lnTo>
                  <a:lnTo>
                    <a:pt x="2797" y="8165"/>
                  </a:lnTo>
                  <a:cubicBezTo>
                    <a:pt x="2797" y="6687"/>
                    <a:pt x="3408" y="5337"/>
                    <a:pt x="4372" y="4372"/>
                  </a:cubicBezTo>
                  <a:cubicBezTo>
                    <a:pt x="5369" y="3376"/>
                    <a:pt x="6719" y="2765"/>
                    <a:pt x="8197" y="2765"/>
                  </a:cubicBezTo>
                  <a:close/>
                  <a:moveTo>
                    <a:pt x="8197" y="2251"/>
                  </a:moveTo>
                  <a:cubicBezTo>
                    <a:pt x="4919" y="2251"/>
                    <a:pt x="2251" y="4919"/>
                    <a:pt x="2251" y="8165"/>
                  </a:cubicBezTo>
                  <a:lnTo>
                    <a:pt x="2251" y="13437"/>
                  </a:lnTo>
                  <a:cubicBezTo>
                    <a:pt x="2251" y="13501"/>
                    <a:pt x="2283" y="13566"/>
                    <a:pt x="2347" y="13630"/>
                  </a:cubicBezTo>
                  <a:cubicBezTo>
                    <a:pt x="2379" y="13694"/>
                    <a:pt x="2476" y="13694"/>
                    <a:pt x="2540" y="13694"/>
                  </a:cubicBezTo>
                  <a:lnTo>
                    <a:pt x="13855" y="13694"/>
                  </a:lnTo>
                  <a:cubicBezTo>
                    <a:pt x="13919" y="13694"/>
                    <a:pt x="13983" y="13694"/>
                    <a:pt x="14048" y="13630"/>
                  </a:cubicBezTo>
                  <a:cubicBezTo>
                    <a:pt x="14080" y="13566"/>
                    <a:pt x="14112" y="13501"/>
                    <a:pt x="14112" y="13437"/>
                  </a:cubicBezTo>
                  <a:lnTo>
                    <a:pt x="14112" y="8165"/>
                  </a:lnTo>
                  <a:cubicBezTo>
                    <a:pt x="14112" y="4919"/>
                    <a:pt x="11476" y="2251"/>
                    <a:pt x="8197" y="2251"/>
                  </a:cubicBezTo>
                  <a:close/>
                  <a:moveTo>
                    <a:pt x="8197" y="515"/>
                  </a:moveTo>
                  <a:cubicBezTo>
                    <a:pt x="10287" y="515"/>
                    <a:pt x="12215" y="1383"/>
                    <a:pt x="13598" y="2765"/>
                  </a:cubicBezTo>
                  <a:cubicBezTo>
                    <a:pt x="14980" y="4147"/>
                    <a:pt x="15848" y="6076"/>
                    <a:pt x="15848" y="8165"/>
                  </a:cubicBezTo>
                  <a:lnTo>
                    <a:pt x="15848" y="14562"/>
                  </a:lnTo>
                  <a:cubicBezTo>
                    <a:pt x="15848" y="15044"/>
                    <a:pt x="15462" y="15430"/>
                    <a:pt x="14980" y="15430"/>
                  </a:cubicBezTo>
                  <a:lnTo>
                    <a:pt x="1415" y="15430"/>
                  </a:lnTo>
                  <a:cubicBezTo>
                    <a:pt x="933" y="15430"/>
                    <a:pt x="547" y="15044"/>
                    <a:pt x="547" y="14562"/>
                  </a:cubicBezTo>
                  <a:lnTo>
                    <a:pt x="547" y="8165"/>
                  </a:lnTo>
                  <a:cubicBezTo>
                    <a:pt x="547" y="6076"/>
                    <a:pt x="1415" y="4147"/>
                    <a:pt x="2797" y="2765"/>
                  </a:cubicBezTo>
                  <a:cubicBezTo>
                    <a:pt x="4179" y="1383"/>
                    <a:pt x="6076" y="515"/>
                    <a:pt x="8197" y="515"/>
                  </a:cubicBezTo>
                  <a:close/>
                  <a:moveTo>
                    <a:pt x="8197" y="1"/>
                  </a:moveTo>
                  <a:cubicBezTo>
                    <a:pt x="3665" y="1"/>
                    <a:pt x="0" y="3665"/>
                    <a:pt x="0" y="8165"/>
                  </a:cubicBezTo>
                  <a:lnTo>
                    <a:pt x="0" y="14562"/>
                  </a:lnTo>
                  <a:cubicBezTo>
                    <a:pt x="0" y="15334"/>
                    <a:pt x="643" y="15976"/>
                    <a:pt x="1415" y="15976"/>
                  </a:cubicBezTo>
                  <a:lnTo>
                    <a:pt x="14980" y="15976"/>
                  </a:lnTo>
                  <a:cubicBezTo>
                    <a:pt x="15751" y="15976"/>
                    <a:pt x="16362" y="15334"/>
                    <a:pt x="16362" y="14562"/>
                  </a:cubicBezTo>
                  <a:lnTo>
                    <a:pt x="16362" y="8165"/>
                  </a:lnTo>
                  <a:cubicBezTo>
                    <a:pt x="16362" y="3665"/>
                    <a:pt x="12698" y="1"/>
                    <a:pt x="8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2" name="Google Shape;3633;p64">
              <a:extLst>
                <a:ext uri="{FF2B5EF4-FFF2-40B4-BE49-F238E27FC236}">
                  <a16:creationId xmlns:a16="http://schemas.microsoft.com/office/drawing/2014/main" id="{3E3901BB-5D06-0350-8918-FE4900EB98E1}"/>
                </a:ext>
              </a:extLst>
            </p:cNvPr>
            <p:cNvSpPr/>
            <p:nvPr/>
          </p:nvSpPr>
          <p:spPr>
            <a:xfrm>
              <a:off x="3784250" y="990300"/>
              <a:ext cx="432375" cy="365650"/>
            </a:xfrm>
            <a:custGeom>
              <a:avLst/>
              <a:gdLst/>
              <a:ahLst/>
              <a:cxnLst/>
              <a:rect l="l" t="t" r="r" b="b"/>
              <a:pathLst>
                <a:path w="17295" h="14626" extrusionOk="0">
                  <a:moveTo>
                    <a:pt x="1" y="0"/>
                  </a:moveTo>
                  <a:lnTo>
                    <a:pt x="1" y="14626"/>
                  </a:lnTo>
                  <a:lnTo>
                    <a:pt x="17295" y="14626"/>
                  </a:lnTo>
                  <a:lnTo>
                    <a:pt x="17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3" name="Google Shape;3634;p64">
              <a:extLst>
                <a:ext uri="{FF2B5EF4-FFF2-40B4-BE49-F238E27FC236}">
                  <a16:creationId xmlns:a16="http://schemas.microsoft.com/office/drawing/2014/main" id="{CFD38B63-5627-FADF-689F-EF3EBEC523EB}"/>
                </a:ext>
              </a:extLst>
            </p:cNvPr>
            <p:cNvSpPr/>
            <p:nvPr/>
          </p:nvSpPr>
          <p:spPr>
            <a:xfrm>
              <a:off x="3777825" y="983875"/>
              <a:ext cx="446025" cy="378525"/>
            </a:xfrm>
            <a:custGeom>
              <a:avLst/>
              <a:gdLst/>
              <a:ahLst/>
              <a:cxnLst/>
              <a:rect l="l" t="t" r="r" b="b"/>
              <a:pathLst>
                <a:path w="17841" h="15141" extrusionOk="0">
                  <a:moveTo>
                    <a:pt x="17294" y="547"/>
                  </a:moveTo>
                  <a:lnTo>
                    <a:pt x="17294" y="14626"/>
                  </a:lnTo>
                  <a:lnTo>
                    <a:pt x="547" y="14626"/>
                  </a:lnTo>
                  <a:lnTo>
                    <a:pt x="547" y="547"/>
                  </a:lnTo>
                  <a:close/>
                  <a:moveTo>
                    <a:pt x="258" y="0"/>
                  </a:moveTo>
                  <a:cubicBezTo>
                    <a:pt x="194" y="0"/>
                    <a:pt x="129" y="32"/>
                    <a:pt x="97" y="97"/>
                  </a:cubicBezTo>
                  <a:cubicBezTo>
                    <a:pt x="33" y="129"/>
                    <a:pt x="1" y="193"/>
                    <a:pt x="1" y="257"/>
                  </a:cubicBezTo>
                  <a:lnTo>
                    <a:pt x="1" y="14883"/>
                  </a:lnTo>
                  <a:cubicBezTo>
                    <a:pt x="1" y="14947"/>
                    <a:pt x="33" y="15012"/>
                    <a:pt x="97" y="15076"/>
                  </a:cubicBezTo>
                  <a:cubicBezTo>
                    <a:pt x="129" y="15108"/>
                    <a:pt x="194" y="15140"/>
                    <a:pt x="258" y="15140"/>
                  </a:cubicBezTo>
                  <a:lnTo>
                    <a:pt x="17552" y="15140"/>
                  </a:lnTo>
                  <a:cubicBezTo>
                    <a:pt x="17616" y="15140"/>
                    <a:pt x="17712" y="15108"/>
                    <a:pt x="17744" y="15076"/>
                  </a:cubicBezTo>
                  <a:cubicBezTo>
                    <a:pt x="17809" y="15012"/>
                    <a:pt x="17841" y="14947"/>
                    <a:pt x="17841" y="14883"/>
                  </a:cubicBezTo>
                  <a:lnTo>
                    <a:pt x="17841" y="257"/>
                  </a:lnTo>
                  <a:cubicBezTo>
                    <a:pt x="17841" y="193"/>
                    <a:pt x="17809" y="129"/>
                    <a:pt x="17744" y="97"/>
                  </a:cubicBezTo>
                  <a:cubicBezTo>
                    <a:pt x="17712" y="32"/>
                    <a:pt x="17616" y="0"/>
                    <a:pt x="17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4" name="Google Shape;3635;p64">
              <a:extLst>
                <a:ext uri="{FF2B5EF4-FFF2-40B4-BE49-F238E27FC236}">
                  <a16:creationId xmlns:a16="http://schemas.microsoft.com/office/drawing/2014/main" id="{145BEEC4-10BC-45B7-D904-3271509C469E}"/>
                </a:ext>
              </a:extLst>
            </p:cNvPr>
            <p:cNvSpPr/>
            <p:nvPr/>
          </p:nvSpPr>
          <p:spPr>
            <a:xfrm>
              <a:off x="3951400" y="1095575"/>
              <a:ext cx="94050" cy="171175"/>
            </a:xfrm>
            <a:custGeom>
              <a:avLst/>
              <a:gdLst/>
              <a:ahLst/>
              <a:cxnLst/>
              <a:rect l="l" t="t" r="r" b="b"/>
              <a:pathLst>
                <a:path w="3762" h="6847" extrusionOk="0">
                  <a:moveTo>
                    <a:pt x="1897" y="0"/>
                  </a:moveTo>
                  <a:cubicBezTo>
                    <a:pt x="837" y="0"/>
                    <a:pt x="1" y="836"/>
                    <a:pt x="1" y="1865"/>
                  </a:cubicBezTo>
                  <a:cubicBezTo>
                    <a:pt x="1" y="2572"/>
                    <a:pt x="419" y="3215"/>
                    <a:pt x="997" y="3536"/>
                  </a:cubicBezTo>
                  <a:lnTo>
                    <a:pt x="676" y="6847"/>
                  </a:lnTo>
                  <a:lnTo>
                    <a:pt x="3087" y="6847"/>
                  </a:lnTo>
                  <a:lnTo>
                    <a:pt x="2797" y="3536"/>
                  </a:lnTo>
                  <a:cubicBezTo>
                    <a:pt x="3376" y="3215"/>
                    <a:pt x="3762" y="2572"/>
                    <a:pt x="3762" y="1865"/>
                  </a:cubicBezTo>
                  <a:cubicBezTo>
                    <a:pt x="3762" y="836"/>
                    <a:pt x="2926" y="0"/>
                    <a:pt x="1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5" name="Google Shape;3636;p64">
              <a:extLst>
                <a:ext uri="{FF2B5EF4-FFF2-40B4-BE49-F238E27FC236}">
                  <a16:creationId xmlns:a16="http://schemas.microsoft.com/office/drawing/2014/main" id="{588227C7-C421-18C5-9884-DC12152B4688}"/>
                </a:ext>
              </a:extLst>
            </p:cNvPr>
            <p:cNvSpPr/>
            <p:nvPr/>
          </p:nvSpPr>
          <p:spPr>
            <a:xfrm>
              <a:off x="3944975" y="1088325"/>
              <a:ext cx="107725" cy="184875"/>
            </a:xfrm>
            <a:custGeom>
              <a:avLst/>
              <a:gdLst/>
              <a:ahLst/>
              <a:cxnLst/>
              <a:rect l="l" t="t" r="r" b="b"/>
              <a:pathLst>
                <a:path w="4309" h="7395" extrusionOk="0">
                  <a:moveTo>
                    <a:pt x="2154" y="547"/>
                  </a:moveTo>
                  <a:cubicBezTo>
                    <a:pt x="3022" y="547"/>
                    <a:pt x="3762" y="1255"/>
                    <a:pt x="3762" y="2155"/>
                  </a:cubicBezTo>
                  <a:cubicBezTo>
                    <a:pt x="3762" y="2765"/>
                    <a:pt x="3408" y="3312"/>
                    <a:pt x="2926" y="3569"/>
                  </a:cubicBezTo>
                  <a:lnTo>
                    <a:pt x="2765" y="3665"/>
                  </a:lnTo>
                  <a:lnTo>
                    <a:pt x="3054" y="6880"/>
                  </a:lnTo>
                  <a:lnTo>
                    <a:pt x="1222" y="6880"/>
                  </a:lnTo>
                  <a:lnTo>
                    <a:pt x="1544" y="3665"/>
                  </a:lnTo>
                  <a:lnTo>
                    <a:pt x="1383" y="3569"/>
                  </a:lnTo>
                  <a:cubicBezTo>
                    <a:pt x="869" y="3312"/>
                    <a:pt x="547" y="2765"/>
                    <a:pt x="547" y="2155"/>
                  </a:cubicBezTo>
                  <a:cubicBezTo>
                    <a:pt x="547" y="1255"/>
                    <a:pt x="1254" y="547"/>
                    <a:pt x="2154" y="547"/>
                  </a:cubicBezTo>
                  <a:close/>
                  <a:moveTo>
                    <a:pt x="2154" y="1"/>
                  </a:moveTo>
                  <a:cubicBezTo>
                    <a:pt x="965" y="1"/>
                    <a:pt x="1" y="965"/>
                    <a:pt x="1" y="2155"/>
                  </a:cubicBezTo>
                  <a:cubicBezTo>
                    <a:pt x="1" y="2929"/>
                    <a:pt x="387" y="3592"/>
                    <a:pt x="980" y="3967"/>
                  </a:cubicBezTo>
                  <a:lnTo>
                    <a:pt x="980" y="3967"/>
                  </a:lnTo>
                  <a:lnTo>
                    <a:pt x="644" y="7394"/>
                  </a:lnTo>
                  <a:lnTo>
                    <a:pt x="3665" y="7394"/>
                  </a:lnTo>
                  <a:lnTo>
                    <a:pt x="3327" y="3948"/>
                  </a:lnTo>
                  <a:lnTo>
                    <a:pt x="3327" y="3948"/>
                  </a:lnTo>
                  <a:cubicBezTo>
                    <a:pt x="3908" y="3570"/>
                    <a:pt x="4308" y="2916"/>
                    <a:pt x="4308" y="2155"/>
                  </a:cubicBezTo>
                  <a:cubicBezTo>
                    <a:pt x="4308" y="965"/>
                    <a:pt x="3344" y="1"/>
                    <a:pt x="2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6" name="Google Shape;3637;p64">
              <a:extLst>
                <a:ext uri="{FF2B5EF4-FFF2-40B4-BE49-F238E27FC236}">
                  <a16:creationId xmlns:a16="http://schemas.microsoft.com/office/drawing/2014/main" id="{A760BA50-C276-7A14-B08D-2C304296F2D5}"/>
                </a:ext>
              </a:extLst>
            </p:cNvPr>
            <p:cNvSpPr/>
            <p:nvPr/>
          </p:nvSpPr>
          <p:spPr>
            <a:xfrm>
              <a:off x="5385850" y="2484200"/>
              <a:ext cx="396200" cy="386575"/>
            </a:xfrm>
            <a:custGeom>
              <a:avLst/>
              <a:gdLst/>
              <a:ahLst/>
              <a:cxnLst/>
              <a:rect l="l" t="t" r="r" b="b"/>
              <a:pathLst>
                <a:path w="15848" h="15463" extrusionOk="0">
                  <a:moveTo>
                    <a:pt x="7908" y="2283"/>
                  </a:moveTo>
                  <a:cubicBezTo>
                    <a:pt x="11026" y="2283"/>
                    <a:pt x="13566" y="4823"/>
                    <a:pt x="13566" y="7941"/>
                  </a:cubicBezTo>
                  <a:lnTo>
                    <a:pt x="13566" y="13212"/>
                  </a:lnTo>
                  <a:lnTo>
                    <a:pt x="2251" y="13212"/>
                  </a:lnTo>
                  <a:lnTo>
                    <a:pt x="2251" y="7941"/>
                  </a:lnTo>
                  <a:cubicBezTo>
                    <a:pt x="2251" y="4823"/>
                    <a:pt x="4790" y="2283"/>
                    <a:pt x="7908" y="2283"/>
                  </a:cubicBezTo>
                  <a:close/>
                  <a:moveTo>
                    <a:pt x="7908" y="1"/>
                  </a:moveTo>
                  <a:cubicBezTo>
                    <a:pt x="3569" y="1"/>
                    <a:pt x="1" y="3569"/>
                    <a:pt x="1" y="7941"/>
                  </a:cubicBezTo>
                  <a:lnTo>
                    <a:pt x="1" y="14337"/>
                  </a:lnTo>
                  <a:cubicBezTo>
                    <a:pt x="1" y="14948"/>
                    <a:pt x="515" y="15462"/>
                    <a:pt x="1126" y="15462"/>
                  </a:cubicBezTo>
                  <a:lnTo>
                    <a:pt x="14723" y="15462"/>
                  </a:lnTo>
                  <a:cubicBezTo>
                    <a:pt x="15334" y="15462"/>
                    <a:pt x="15848" y="14948"/>
                    <a:pt x="15848" y="14337"/>
                  </a:cubicBezTo>
                  <a:lnTo>
                    <a:pt x="15848" y="7941"/>
                  </a:lnTo>
                  <a:cubicBezTo>
                    <a:pt x="15848" y="3569"/>
                    <a:pt x="12280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7" name="Google Shape;3638;p64">
              <a:extLst>
                <a:ext uri="{FF2B5EF4-FFF2-40B4-BE49-F238E27FC236}">
                  <a16:creationId xmlns:a16="http://schemas.microsoft.com/office/drawing/2014/main" id="{3E02BDC7-AECC-90F4-3B5B-CCB3A7AE4858}"/>
                </a:ext>
              </a:extLst>
            </p:cNvPr>
            <p:cNvSpPr/>
            <p:nvPr/>
          </p:nvSpPr>
          <p:spPr>
            <a:xfrm>
              <a:off x="5379425" y="2477775"/>
              <a:ext cx="409050" cy="399425"/>
            </a:xfrm>
            <a:custGeom>
              <a:avLst/>
              <a:gdLst/>
              <a:ahLst/>
              <a:cxnLst/>
              <a:rect l="l" t="t" r="r" b="b"/>
              <a:pathLst>
                <a:path w="16362" h="15977" extrusionOk="0">
                  <a:moveTo>
                    <a:pt x="8165" y="2797"/>
                  </a:moveTo>
                  <a:cubicBezTo>
                    <a:pt x="9676" y="2797"/>
                    <a:pt x="11026" y="3408"/>
                    <a:pt x="11990" y="4372"/>
                  </a:cubicBezTo>
                  <a:cubicBezTo>
                    <a:pt x="12955" y="5369"/>
                    <a:pt x="13565" y="6687"/>
                    <a:pt x="13565" y="8198"/>
                  </a:cubicBezTo>
                  <a:lnTo>
                    <a:pt x="13565" y="13180"/>
                  </a:lnTo>
                  <a:lnTo>
                    <a:pt x="2797" y="13180"/>
                  </a:lnTo>
                  <a:lnTo>
                    <a:pt x="2797" y="8198"/>
                  </a:lnTo>
                  <a:cubicBezTo>
                    <a:pt x="2797" y="6687"/>
                    <a:pt x="3376" y="5369"/>
                    <a:pt x="4372" y="4372"/>
                  </a:cubicBezTo>
                  <a:cubicBezTo>
                    <a:pt x="5336" y="3408"/>
                    <a:pt x="6687" y="2797"/>
                    <a:pt x="8165" y="2797"/>
                  </a:cubicBezTo>
                  <a:close/>
                  <a:moveTo>
                    <a:pt x="8165" y="2251"/>
                  </a:moveTo>
                  <a:cubicBezTo>
                    <a:pt x="4919" y="2251"/>
                    <a:pt x="2251" y="4919"/>
                    <a:pt x="2251" y="8198"/>
                  </a:cubicBezTo>
                  <a:lnTo>
                    <a:pt x="2251" y="13469"/>
                  </a:lnTo>
                  <a:cubicBezTo>
                    <a:pt x="2251" y="13534"/>
                    <a:pt x="2283" y="13598"/>
                    <a:pt x="2315" y="13630"/>
                  </a:cubicBezTo>
                  <a:cubicBezTo>
                    <a:pt x="2379" y="13694"/>
                    <a:pt x="2443" y="13726"/>
                    <a:pt x="2508" y="13726"/>
                  </a:cubicBezTo>
                  <a:lnTo>
                    <a:pt x="13823" y="13726"/>
                  </a:lnTo>
                  <a:cubicBezTo>
                    <a:pt x="13919" y="13726"/>
                    <a:pt x="13983" y="13694"/>
                    <a:pt x="14015" y="13630"/>
                  </a:cubicBezTo>
                  <a:cubicBezTo>
                    <a:pt x="14080" y="13598"/>
                    <a:pt x="14112" y="13534"/>
                    <a:pt x="14112" y="13469"/>
                  </a:cubicBezTo>
                  <a:lnTo>
                    <a:pt x="14112" y="8198"/>
                  </a:lnTo>
                  <a:cubicBezTo>
                    <a:pt x="14112" y="4919"/>
                    <a:pt x="11444" y="2251"/>
                    <a:pt x="8165" y="2251"/>
                  </a:cubicBezTo>
                  <a:close/>
                  <a:moveTo>
                    <a:pt x="8165" y="547"/>
                  </a:moveTo>
                  <a:cubicBezTo>
                    <a:pt x="10287" y="547"/>
                    <a:pt x="12183" y="1383"/>
                    <a:pt x="13598" y="2797"/>
                  </a:cubicBezTo>
                  <a:cubicBezTo>
                    <a:pt x="14980" y="4180"/>
                    <a:pt x="15816" y="6076"/>
                    <a:pt x="15816" y="8198"/>
                  </a:cubicBezTo>
                  <a:lnTo>
                    <a:pt x="15816" y="14594"/>
                  </a:lnTo>
                  <a:cubicBezTo>
                    <a:pt x="15816" y="15044"/>
                    <a:pt x="15430" y="15430"/>
                    <a:pt x="14980" y="15430"/>
                  </a:cubicBezTo>
                  <a:lnTo>
                    <a:pt x="1383" y="15430"/>
                  </a:lnTo>
                  <a:cubicBezTo>
                    <a:pt x="901" y="15430"/>
                    <a:pt x="515" y="15044"/>
                    <a:pt x="515" y="14594"/>
                  </a:cubicBezTo>
                  <a:lnTo>
                    <a:pt x="515" y="8198"/>
                  </a:lnTo>
                  <a:cubicBezTo>
                    <a:pt x="515" y="6076"/>
                    <a:pt x="1383" y="4180"/>
                    <a:pt x="2765" y="2797"/>
                  </a:cubicBezTo>
                  <a:cubicBezTo>
                    <a:pt x="4147" y="1383"/>
                    <a:pt x="6076" y="547"/>
                    <a:pt x="8165" y="547"/>
                  </a:cubicBezTo>
                  <a:close/>
                  <a:moveTo>
                    <a:pt x="8165" y="1"/>
                  </a:moveTo>
                  <a:cubicBezTo>
                    <a:pt x="3665" y="1"/>
                    <a:pt x="0" y="3665"/>
                    <a:pt x="0" y="8198"/>
                  </a:cubicBezTo>
                  <a:lnTo>
                    <a:pt x="0" y="14594"/>
                  </a:lnTo>
                  <a:cubicBezTo>
                    <a:pt x="0" y="15366"/>
                    <a:pt x="611" y="15977"/>
                    <a:pt x="1383" y="15977"/>
                  </a:cubicBezTo>
                  <a:lnTo>
                    <a:pt x="14980" y="15977"/>
                  </a:lnTo>
                  <a:cubicBezTo>
                    <a:pt x="15751" y="15977"/>
                    <a:pt x="16362" y="15366"/>
                    <a:pt x="16362" y="14594"/>
                  </a:cubicBezTo>
                  <a:lnTo>
                    <a:pt x="16362" y="8198"/>
                  </a:lnTo>
                  <a:cubicBezTo>
                    <a:pt x="16362" y="3665"/>
                    <a:pt x="12698" y="1"/>
                    <a:pt x="8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8" name="Google Shape;3639;p64">
              <a:extLst>
                <a:ext uri="{FF2B5EF4-FFF2-40B4-BE49-F238E27FC236}">
                  <a16:creationId xmlns:a16="http://schemas.microsoft.com/office/drawing/2014/main" id="{DAF09A6B-3805-0771-2717-9E12C15A0EF4}"/>
                </a:ext>
              </a:extLst>
            </p:cNvPr>
            <p:cNvSpPr/>
            <p:nvPr/>
          </p:nvSpPr>
          <p:spPr>
            <a:xfrm>
              <a:off x="5364950" y="2793600"/>
              <a:ext cx="432375" cy="364875"/>
            </a:xfrm>
            <a:custGeom>
              <a:avLst/>
              <a:gdLst/>
              <a:ahLst/>
              <a:cxnLst/>
              <a:rect l="l" t="t" r="r" b="b"/>
              <a:pathLst>
                <a:path w="17295" h="14595" extrusionOk="0">
                  <a:moveTo>
                    <a:pt x="1" y="1"/>
                  </a:moveTo>
                  <a:lnTo>
                    <a:pt x="1" y="14594"/>
                  </a:lnTo>
                  <a:lnTo>
                    <a:pt x="17295" y="14594"/>
                  </a:lnTo>
                  <a:lnTo>
                    <a:pt x="17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9" name="Google Shape;3640;p64">
              <a:extLst>
                <a:ext uri="{FF2B5EF4-FFF2-40B4-BE49-F238E27FC236}">
                  <a16:creationId xmlns:a16="http://schemas.microsoft.com/office/drawing/2014/main" id="{B6E4475D-AD43-286B-17A2-CEF98A666480}"/>
                </a:ext>
              </a:extLst>
            </p:cNvPr>
            <p:cNvSpPr/>
            <p:nvPr/>
          </p:nvSpPr>
          <p:spPr>
            <a:xfrm>
              <a:off x="5358525" y="2787175"/>
              <a:ext cx="445225" cy="378525"/>
            </a:xfrm>
            <a:custGeom>
              <a:avLst/>
              <a:gdLst/>
              <a:ahLst/>
              <a:cxnLst/>
              <a:rect l="l" t="t" r="r" b="b"/>
              <a:pathLst>
                <a:path w="17809" h="15141" extrusionOk="0">
                  <a:moveTo>
                    <a:pt x="17262" y="515"/>
                  </a:moveTo>
                  <a:lnTo>
                    <a:pt x="17262" y="14594"/>
                  </a:lnTo>
                  <a:lnTo>
                    <a:pt x="515" y="14594"/>
                  </a:lnTo>
                  <a:lnTo>
                    <a:pt x="515" y="515"/>
                  </a:lnTo>
                  <a:close/>
                  <a:moveTo>
                    <a:pt x="258" y="0"/>
                  </a:moveTo>
                  <a:cubicBezTo>
                    <a:pt x="194" y="0"/>
                    <a:pt x="129" y="0"/>
                    <a:pt x="65" y="65"/>
                  </a:cubicBezTo>
                  <a:cubicBezTo>
                    <a:pt x="33" y="129"/>
                    <a:pt x="1" y="193"/>
                    <a:pt x="1" y="258"/>
                  </a:cubicBezTo>
                  <a:lnTo>
                    <a:pt x="1" y="14851"/>
                  </a:lnTo>
                  <a:cubicBezTo>
                    <a:pt x="1" y="14948"/>
                    <a:pt x="33" y="15012"/>
                    <a:pt x="65" y="15044"/>
                  </a:cubicBezTo>
                  <a:cubicBezTo>
                    <a:pt x="129" y="15108"/>
                    <a:pt x="194" y="15140"/>
                    <a:pt x="258" y="15140"/>
                  </a:cubicBezTo>
                  <a:lnTo>
                    <a:pt x="17552" y="15140"/>
                  </a:lnTo>
                  <a:cubicBezTo>
                    <a:pt x="17616" y="15140"/>
                    <a:pt x="17680" y="15108"/>
                    <a:pt x="17744" y="15044"/>
                  </a:cubicBezTo>
                  <a:cubicBezTo>
                    <a:pt x="17777" y="15012"/>
                    <a:pt x="17809" y="14948"/>
                    <a:pt x="17809" y="14851"/>
                  </a:cubicBezTo>
                  <a:lnTo>
                    <a:pt x="17809" y="258"/>
                  </a:lnTo>
                  <a:cubicBezTo>
                    <a:pt x="17809" y="193"/>
                    <a:pt x="17777" y="129"/>
                    <a:pt x="17744" y="65"/>
                  </a:cubicBezTo>
                  <a:cubicBezTo>
                    <a:pt x="17680" y="0"/>
                    <a:pt x="17616" y="0"/>
                    <a:pt x="17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0" name="Google Shape;3641;p64">
              <a:extLst>
                <a:ext uri="{FF2B5EF4-FFF2-40B4-BE49-F238E27FC236}">
                  <a16:creationId xmlns:a16="http://schemas.microsoft.com/office/drawing/2014/main" id="{30677EC5-EC0F-270E-4D81-777853AA9291}"/>
                </a:ext>
              </a:extLst>
            </p:cNvPr>
            <p:cNvSpPr/>
            <p:nvPr/>
          </p:nvSpPr>
          <p:spPr>
            <a:xfrm>
              <a:off x="5532100" y="2898075"/>
              <a:ext cx="94050" cy="171200"/>
            </a:xfrm>
            <a:custGeom>
              <a:avLst/>
              <a:gdLst/>
              <a:ahLst/>
              <a:cxnLst/>
              <a:rect l="l" t="t" r="r" b="b"/>
              <a:pathLst>
                <a:path w="3762" h="6848" extrusionOk="0">
                  <a:moveTo>
                    <a:pt x="1865" y="0"/>
                  </a:moveTo>
                  <a:cubicBezTo>
                    <a:pt x="837" y="0"/>
                    <a:pt x="1" y="836"/>
                    <a:pt x="1" y="1897"/>
                  </a:cubicBezTo>
                  <a:cubicBezTo>
                    <a:pt x="1" y="2604"/>
                    <a:pt x="387" y="3215"/>
                    <a:pt x="965" y="3536"/>
                  </a:cubicBezTo>
                  <a:lnTo>
                    <a:pt x="676" y="6847"/>
                  </a:lnTo>
                  <a:lnTo>
                    <a:pt x="3087" y="6847"/>
                  </a:lnTo>
                  <a:lnTo>
                    <a:pt x="2765" y="3536"/>
                  </a:lnTo>
                  <a:cubicBezTo>
                    <a:pt x="3344" y="3215"/>
                    <a:pt x="3762" y="2604"/>
                    <a:pt x="3762" y="1897"/>
                  </a:cubicBezTo>
                  <a:cubicBezTo>
                    <a:pt x="3762" y="836"/>
                    <a:pt x="2926" y="0"/>
                    <a:pt x="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1" name="Google Shape;3642;p64">
              <a:extLst>
                <a:ext uri="{FF2B5EF4-FFF2-40B4-BE49-F238E27FC236}">
                  <a16:creationId xmlns:a16="http://schemas.microsoft.com/office/drawing/2014/main" id="{4F7F20A1-2C7C-39BF-5E37-B90C883CAD82}"/>
                </a:ext>
              </a:extLst>
            </p:cNvPr>
            <p:cNvSpPr/>
            <p:nvPr/>
          </p:nvSpPr>
          <p:spPr>
            <a:xfrm>
              <a:off x="5524875" y="2891650"/>
              <a:ext cx="107700" cy="184850"/>
            </a:xfrm>
            <a:custGeom>
              <a:avLst/>
              <a:gdLst/>
              <a:ahLst/>
              <a:cxnLst/>
              <a:rect l="l" t="t" r="r" b="b"/>
              <a:pathLst>
                <a:path w="4308" h="7394" extrusionOk="0">
                  <a:moveTo>
                    <a:pt x="2154" y="514"/>
                  </a:moveTo>
                  <a:cubicBezTo>
                    <a:pt x="3054" y="514"/>
                    <a:pt x="3762" y="1254"/>
                    <a:pt x="3762" y="2154"/>
                  </a:cubicBezTo>
                  <a:cubicBezTo>
                    <a:pt x="3762" y="2765"/>
                    <a:pt x="3440" y="3279"/>
                    <a:pt x="2926" y="3568"/>
                  </a:cubicBezTo>
                  <a:lnTo>
                    <a:pt x="2765" y="3632"/>
                  </a:lnTo>
                  <a:lnTo>
                    <a:pt x="3086" y="6847"/>
                  </a:lnTo>
                  <a:lnTo>
                    <a:pt x="1254" y="6847"/>
                  </a:lnTo>
                  <a:lnTo>
                    <a:pt x="1544" y="3632"/>
                  </a:lnTo>
                  <a:lnTo>
                    <a:pt x="1383" y="3568"/>
                  </a:lnTo>
                  <a:cubicBezTo>
                    <a:pt x="901" y="3279"/>
                    <a:pt x="547" y="2765"/>
                    <a:pt x="547" y="2154"/>
                  </a:cubicBezTo>
                  <a:cubicBezTo>
                    <a:pt x="547" y="1254"/>
                    <a:pt x="1286" y="514"/>
                    <a:pt x="2154" y="514"/>
                  </a:cubicBezTo>
                  <a:close/>
                  <a:moveTo>
                    <a:pt x="2154" y="0"/>
                  </a:moveTo>
                  <a:cubicBezTo>
                    <a:pt x="965" y="0"/>
                    <a:pt x="1" y="964"/>
                    <a:pt x="1" y="2154"/>
                  </a:cubicBezTo>
                  <a:cubicBezTo>
                    <a:pt x="1" y="2896"/>
                    <a:pt x="412" y="3555"/>
                    <a:pt x="981" y="3931"/>
                  </a:cubicBezTo>
                  <a:lnTo>
                    <a:pt x="981" y="3931"/>
                  </a:lnTo>
                  <a:lnTo>
                    <a:pt x="644" y="7393"/>
                  </a:lnTo>
                  <a:lnTo>
                    <a:pt x="3665" y="7393"/>
                  </a:lnTo>
                  <a:lnTo>
                    <a:pt x="3328" y="3934"/>
                  </a:lnTo>
                  <a:lnTo>
                    <a:pt x="3328" y="3934"/>
                  </a:lnTo>
                  <a:cubicBezTo>
                    <a:pt x="3922" y="3560"/>
                    <a:pt x="4308" y="2898"/>
                    <a:pt x="4308" y="2154"/>
                  </a:cubicBezTo>
                  <a:cubicBezTo>
                    <a:pt x="4308" y="964"/>
                    <a:pt x="3344" y="0"/>
                    <a:pt x="2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2" name="Google Shape;3643;p64">
              <a:extLst>
                <a:ext uri="{FF2B5EF4-FFF2-40B4-BE49-F238E27FC236}">
                  <a16:creationId xmlns:a16="http://schemas.microsoft.com/office/drawing/2014/main" id="{1E197861-3780-2A64-E9F2-2045FB48834F}"/>
                </a:ext>
              </a:extLst>
            </p:cNvPr>
            <p:cNvSpPr/>
            <p:nvPr/>
          </p:nvSpPr>
          <p:spPr>
            <a:xfrm>
              <a:off x="2205975" y="2484200"/>
              <a:ext cx="396200" cy="386575"/>
            </a:xfrm>
            <a:custGeom>
              <a:avLst/>
              <a:gdLst/>
              <a:ahLst/>
              <a:cxnLst/>
              <a:rect l="l" t="t" r="r" b="b"/>
              <a:pathLst>
                <a:path w="15848" h="15463" extrusionOk="0">
                  <a:moveTo>
                    <a:pt x="7940" y="2283"/>
                  </a:moveTo>
                  <a:cubicBezTo>
                    <a:pt x="11058" y="2283"/>
                    <a:pt x="13597" y="4823"/>
                    <a:pt x="13597" y="7941"/>
                  </a:cubicBezTo>
                  <a:lnTo>
                    <a:pt x="13597" y="13212"/>
                  </a:lnTo>
                  <a:lnTo>
                    <a:pt x="2283" y="13212"/>
                  </a:lnTo>
                  <a:lnTo>
                    <a:pt x="2283" y="7941"/>
                  </a:lnTo>
                  <a:cubicBezTo>
                    <a:pt x="2283" y="4823"/>
                    <a:pt x="4822" y="2283"/>
                    <a:pt x="7940" y="2283"/>
                  </a:cubicBezTo>
                  <a:close/>
                  <a:moveTo>
                    <a:pt x="7940" y="1"/>
                  </a:moveTo>
                  <a:cubicBezTo>
                    <a:pt x="3568" y="1"/>
                    <a:pt x="0" y="3569"/>
                    <a:pt x="0" y="7941"/>
                  </a:cubicBezTo>
                  <a:lnTo>
                    <a:pt x="0" y="14337"/>
                  </a:lnTo>
                  <a:cubicBezTo>
                    <a:pt x="0" y="14948"/>
                    <a:pt x="515" y="15462"/>
                    <a:pt x="1158" y="15462"/>
                  </a:cubicBezTo>
                  <a:lnTo>
                    <a:pt x="14722" y="15462"/>
                  </a:lnTo>
                  <a:cubicBezTo>
                    <a:pt x="15333" y="15462"/>
                    <a:pt x="15848" y="14948"/>
                    <a:pt x="15848" y="14337"/>
                  </a:cubicBezTo>
                  <a:lnTo>
                    <a:pt x="15848" y="7941"/>
                  </a:lnTo>
                  <a:cubicBezTo>
                    <a:pt x="15848" y="3569"/>
                    <a:pt x="12312" y="1"/>
                    <a:pt x="7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3" name="Google Shape;3644;p64">
              <a:extLst>
                <a:ext uri="{FF2B5EF4-FFF2-40B4-BE49-F238E27FC236}">
                  <a16:creationId xmlns:a16="http://schemas.microsoft.com/office/drawing/2014/main" id="{61AD8DA4-0D87-7528-E7EC-B1F3D7476238}"/>
                </a:ext>
              </a:extLst>
            </p:cNvPr>
            <p:cNvSpPr/>
            <p:nvPr/>
          </p:nvSpPr>
          <p:spPr>
            <a:xfrm>
              <a:off x="2199550" y="2477775"/>
              <a:ext cx="409050" cy="399425"/>
            </a:xfrm>
            <a:custGeom>
              <a:avLst/>
              <a:gdLst/>
              <a:ahLst/>
              <a:cxnLst/>
              <a:rect l="l" t="t" r="r" b="b"/>
              <a:pathLst>
                <a:path w="16362" h="15977" extrusionOk="0">
                  <a:moveTo>
                    <a:pt x="8197" y="2797"/>
                  </a:moveTo>
                  <a:cubicBezTo>
                    <a:pt x="9676" y="2797"/>
                    <a:pt x="11026" y="3408"/>
                    <a:pt x="11990" y="4372"/>
                  </a:cubicBezTo>
                  <a:cubicBezTo>
                    <a:pt x="12986" y="5369"/>
                    <a:pt x="13597" y="6687"/>
                    <a:pt x="13597" y="8198"/>
                  </a:cubicBezTo>
                  <a:lnTo>
                    <a:pt x="13597" y="13180"/>
                  </a:lnTo>
                  <a:lnTo>
                    <a:pt x="2797" y="13180"/>
                  </a:lnTo>
                  <a:lnTo>
                    <a:pt x="2797" y="8198"/>
                  </a:lnTo>
                  <a:cubicBezTo>
                    <a:pt x="2797" y="6687"/>
                    <a:pt x="3407" y="5369"/>
                    <a:pt x="4372" y="4372"/>
                  </a:cubicBezTo>
                  <a:cubicBezTo>
                    <a:pt x="5368" y="3408"/>
                    <a:pt x="6718" y="2797"/>
                    <a:pt x="8197" y="2797"/>
                  </a:cubicBezTo>
                  <a:close/>
                  <a:moveTo>
                    <a:pt x="8197" y="2251"/>
                  </a:moveTo>
                  <a:cubicBezTo>
                    <a:pt x="4918" y="2251"/>
                    <a:pt x="2250" y="4919"/>
                    <a:pt x="2250" y="8198"/>
                  </a:cubicBezTo>
                  <a:lnTo>
                    <a:pt x="2250" y="13469"/>
                  </a:lnTo>
                  <a:cubicBezTo>
                    <a:pt x="2250" y="13534"/>
                    <a:pt x="2282" y="13598"/>
                    <a:pt x="2347" y="13630"/>
                  </a:cubicBezTo>
                  <a:cubicBezTo>
                    <a:pt x="2379" y="13694"/>
                    <a:pt x="2475" y="13726"/>
                    <a:pt x="2540" y="13726"/>
                  </a:cubicBezTo>
                  <a:lnTo>
                    <a:pt x="13854" y="13726"/>
                  </a:lnTo>
                  <a:cubicBezTo>
                    <a:pt x="13919" y="13726"/>
                    <a:pt x="13983" y="13694"/>
                    <a:pt x="14047" y="13630"/>
                  </a:cubicBezTo>
                  <a:cubicBezTo>
                    <a:pt x="14079" y="13598"/>
                    <a:pt x="14112" y="13534"/>
                    <a:pt x="14112" y="13469"/>
                  </a:cubicBezTo>
                  <a:lnTo>
                    <a:pt x="14112" y="8198"/>
                  </a:lnTo>
                  <a:cubicBezTo>
                    <a:pt x="14112" y="4919"/>
                    <a:pt x="11476" y="2251"/>
                    <a:pt x="8197" y="2251"/>
                  </a:cubicBezTo>
                  <a:close/>
                  <a:moveTo>
                    <a:pt x="8197" y="547"/>
                  </a:moveTo>
                  <a:cubicBezTo>
                    <a:pt x="10286" y="547"/>
                    <a:pt x="12215" y="1383"/>
                    <a:pt x="13597" y="2797"/>
                  </a:cubicBezTo>
                  <a:cubicBezTo>
                    <a:pt x="14979" y="4180"/>
                    <a:pt x="15847" y="6076"/>
                    <a:pt x="15847" y="8198"/>
                  </a:cubicBezTo>
                  <a:lnTo>
                    <a:pt x="15847" y="14594"/>
                  </a:lnTo>
                  <a:cubicBezTo>
                    <a:pt x="15847" y="15044"/>
                    <a:pt x="15462" y="15430"/>
                    <a:pt x="14979" y="15430"/>
                  </a:cubicBezTo>
                  <a:lnTo>
                    <a:pt x="1415" y="15430"/>
                  </a:lnTo>
                  <a:cubicBezTo>
                    <a:pt x="932" y="15430"/>
                    <a:pt x="547" y="15044"/>
                    <a:pt x="547" y="14594"/>
                  </a:cubicBezTo>
                  <a:lnTo>
                    <a:pt x="547" y="8198"/>
                  </a:lnTo>
                  <a:cubicBezTo>
                    <a:pt x="547" y="6076"/>
                    <a:pt x="1382" y="4180"/>
                    <a:pt x="2797" y="2797"/>
                  </a:cubicBezTo>
                  <a:cubicBezTo>
                    <a:pt x="4179" y="1383"/>
                    <a:pt x="6075" y="547"/>
                    <a:pt x="8197" y="547"/>
                  </a:cubicBezTo>
                  <a:close/>
                  <a:moveTo>
                    <a:pt x="8197" y="1"/>
                  </a:moveTo>
                  <a:cubicBezTo>
                    <a:pt x="3665" y="1"/>
                    <a:pt x="0" y="3665"/>
                    <a:pt x="0" y="8198"/>
                  </a:cubicBezTo>
                  <a:lnTo>
                    <a:pt x="0" y="14594"/>
                  </a:lnTo>
                  <a:cubicBezTo>
                    <a:pt x="0" y="15366"/>
                    <a:pt x="643" y="15977"/>
                    <a:pt x="1415" y="15977"/>
                  </a:cubicBezTo>
                  <a:lnTo>
                    <a:pt x="14979" y="15977"/>
                  </a:lnTo>
                  <a:cubicBezTo>
                    <a:pt x="15751" y="15977"/>
                    <a:pt x="16362" y="15366"/>
                    <a:pt x="16362" y="14594"/>
                  </a:cubicBezTo>
                  <a:lnTo>
                    <a:pt x="16362" y="8198"/>
                  </a:lnTo>
                  <a:cubicBezTo>
                    <a:pt x="16362" y="3665"/>
                    <a:pt x="12697" y="1"/>
                    <a:pt x="8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4" name="Google Shape;3645;p64">
              <a:extLst>
                <a:ext uri="{FF2B5EF4-FFF2-40B4-BE49-F238E27FC236}">
                  <a16:creationId xmlns:a16="http://schemas.microsoft.com/office/drawing/2014/main" id="{9A878E86-3537-FEF0-326D-ABC5B9BBC226}"/>
                </a:ext>
              </a:extLst>
            </p:cNvPr>
            <p:cNvSpPr/>
            <p:nvPr/>
          </p:nvSpPr>
          <p:spPr>
            <a:xfrm>
              <a:off x="2185075" y="2793600"/>
              <a:ext cx="432375" cy="364875"/>
            </a:xfrm>
            <a:custGeom>
              <a:avLst/>
              <a:gdLst/>
              <a:ahLst/>
              <a:cxnLst/>
              <a:rect l="l" t="t" r="r" b="b"/>
              <a:pathLst>
                <a:path w="17295" h="14595" extrusionOk="0">
                  <a:moveTo>
                    <a:pt x="1" y="1"/>
                  </a:moveTo>
                  <a:lnTo>
                    <a:pt x="1" y="14594"/>
                  </a:lnTo>
                  <a:lnTo>
                    <a:pt x="17294" y="14594"/>
                  </a:lnTo>
                  <a:lnTo>
                    <a:pt x="172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5" name="Google Shape;3646;p64">
              <a:extLst>
                <a:ext uri="{FF2B5EF4-FFF2-40B4-BE49-F238E27FC236}">
                  <a16:creationId xmlns:a16="http://schemas.microsoft.com/office/drawing/2014/main" id="{E21B9049-0B3E-DA35-901F-C34DB817A55C}"/>
                </a:ext>
              </a:extLst>
            </p:cNvPr>
            <p:cNvSpPr/>
            <p:nvPr/>
          </p:nvSpPr>
          <p:spPr>
            <a:xfrm>
              <a:off x="2178650" y="2787175"/>
              <a:ext cx="446025" cy="378525"/>
            </a:xfrm>
            <a:custGeom>
              <a:avLst/>
              <a:gdLst/>
              <a:ahLst/>
              <a:cxnLst/>
              <a:rect l="l" t="t" r="r" b="b"/>
              <a:pathLst>
                <a:path w="17841" h="15141" extrusionOk="0">
                  <a:moveTo>
                    <a:pt x="17294" y="515"/>
                  </a:moveTo>
                  <a:lnTo>
                    <a:pt x="17294" y="14594"/>
                  </a:lnTo>
                  <a:lnTo>
                    <a:pt x="547" y="14594"/>
                  </a:lnTo>
                  <a:lnTo>
                    <a:pt x="547" y="515"/>
                  </a:lnTo>
                  <a:close/>
                  <a:moveTo>
                    <a:pt x="258" y="0"/>
                  </a:moveTo>
                  <a:cubicBezTo>
                    <a:pt x="193" y="0"/>
                    <a:pt x="129" y="0"/>
                    <a:pt x="97" y="65"/>
                  </a:cubicBezTo>
                  <a:cubicBezTo>
                    <a:pt x="33" y="129"/>
                    <a:pt x="0" y="193"/>
                    <a:pt x="0" y="258"/>
                  </a:cubicBezTo>
                  <a:lnTo>
                    <a:pt x="0" y="14851"/>
                  </a:lnTo>
                  <a:cubicBezTo>
                    <a:pt x="0" y="14948"/>
                    <a:pt x="33" y="15012"/>
                    <a:pt x="97" y="15044"/>
                  </a:cubicBezTo>
                  <a:cubicBezTo>
                    <a:pt x="129" y="15108"/>
                    <a:pt x="193" y="15140"/>
                    <a:pt x="258" y="15140"/>
                  </a:cubicBezTo>
                  <a:lnTo>
                    <a:pt x="17551" y="15140"/>
                  </a:lnTo>
                  <a:cubicBezTo>
                    <a:pt x="17616" y="15140"/>
                    <a:pt x="17712" y="15108"/>
                    <a:pt x="17744" y="15044"/>
                  </a:cubicBezTo>
                  <a:cubicBezTo>
                    <a:pt x="17808" y="15012"/>
                    <a:pt x="17841" y="14948"/>
                    <a:pt x="17841" y="14851"/>
                  </a:cubicBezTo>
                  <a:lnTo>
                    <a:pt x="17841" y="258"/>
                  </a:lnTo>
                  <a:cubicBezTo>
                    <a:pt x="17841" y="193"/>
                    <a:pt x="17808" y="129"/>
                    <a:pt x="17744" y="65"/>
                  </a:cubicBezTo>
                  <a:cubicBezTo>
                    <a:pt x="17712" y="0"/>
                    <a:pt x="17616" y="0"/>
                    <a:pt x="17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6" name="Google Shape;3647;p64">
              <a:extLst>
                <a:ext uri="{FF2B5EF4-FFF2-40B4-BE49-F238E27FC236}">
                  <a16:creationId xmlns:a16="http://schemas.microsoft.com/office/drawing/2014/main" id="{207EE173-7053-5FD2-79B7-F54F4F83EA2F}"/>
                </a:ext>
              </a:extLst>
            </p:cNvPr>
            <p:cNvSpPr/>
            <p:nvPr/>
          </p:nvSpPr>
          <p:spPr>
            <a:xfrm>
              <a:off x="2352225" y="2898075"/>
              <a:ext cx="94050" cy="171200"/>
            </a:xfrm>
            <a:custGeom>
              <a:avLst/>
              <a:gdLst/>
              <a:ahLst/>
              <a:cxnLst/>
              <a:rect l="l" t="t" r="r" b="b"/>
              <a:pathLst>
                <a:path w="3762" h="6848" extrusionOk="0">
                  <a:moveTo>
                    <a:pt x="1897" y="0"/>
                  </a:moveTo>
                  <a:cubicBezTo>
                    <a:pt x="836" y="0"/>
                    <a:pt x="1" y="836"/>
                    <a:pt x="1" y="1897"/>
                  </a:cubicBezTo>
                  <a:cubicBezTo>
                    <a:pt x="1" y="2604"/>
                    <a:pt x="418" y="3215"/>
                    <a:pt x="997" y="3536"/>
                  </a:cubicBezTo>
                  <a:lnTo>
                    <a:pt x="676" y="6847"/>
                  </a:lnTo>
                  <a:lnTo>
                    <a:pt x="3086" y="6847"/>
                  </a:lnTo>
                  <a:lnTo>
                    <a:pt x="2765" y="3536"/>
                  </a:lnTo>
                  <a:cubicBezTo>
                    <a:pt x="3376" y="3215"/>
                    <a:pt x="3761" y="2604"/>
                    <a:pt x="3761" y="1897"/>
                  </a:cubicBezTo>
                  <a:cubicBezTo>
                    <a:pt x="3761" y="836"/>
                    <a:pt x="2926" y="0"/>
                    <a:pt x="1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7" name="Google Shape;3648;p64">
              <a:extLst>
                <a:ext uri="{FF2B5EF4-FFF2-40B4-BE49-F238E27FC236}">
                  <a16:creationId xmlns:a16="http://schemas.microsoft.com/office/drawing/2014/main" id="{CD526C84-CDD2-B270-2AA8-9AFA024F9E81}"/>
                </a:ext>
              </a:extLst>
            </p:cNvPr>
            <p:cNvSpPr/>
            <p:nvPr/>
          </p:nvSpPr>
          <p:spPr>
            <a:xfrm>
              <a:off x="2345800" y="2891650"/>
              <a:ext cx="107700" cy="184850"/>
            </a:xfrm>
            <a:custGeom>
              <a:avLst/>
              <a:gdLst/>
              <a:ahLst/>
              <a:cxnLst/>
              <a:rect l="l" t="t" r="r" b="b"/>
              <a:pathLst>
                <a:path w="4308" h="7394" extrusionOk="0">
                  <a:moveTo>
                    <a:pt x="2154" y="514"/>
                  </a:moveTo>
                  <a:cubicBezTo>
                    <a:pt x="3022" y="514"/>
                    <a:pt x="3761" y="1254"/>
                    <a:pt x="3761" y="2154"/>
                  </a:cubicBezTo>
                  <a:cubicBezTo>
                    <a:pt x="3761" y="2765"/>
                    <a:pt x="3408" y="3279"/>
                    <a:pt x="2926" y="3568"/>
                  </a:cubicBezTo>
                  <a:lnTo>
                    <a:pt x="2765" y="3632"/>
                  </a:lnTo>
                  <a:lnTo>
                    <a:pt x="3054" y="6847"/>
                  </a:lnTo>
                  <a:lnTo>
                    <a:pt x="1222" y="6847"/>
                  </a:lnTo>
                  <a:lnTo>
                    <a:pt x="1543" y="3632"/>
                  </a:lnTo>
                  <a:lnTo>
                    <a:pt x="1383" y="3568"/>
                  </a:lnTo>
                  <a:cubicBezTo>
                    <a:pt x="868" y="3279"/>
                    <a:pt x="515" y="2765"/>
                    <a:pt x="515" y="2154"/>
                  </a:cubicBezTo>
                  <a:cubicBezTo>
                    <a:pt x="547" y="1254"/>
                    <a:pt x="1254" y="514"/>
                    <a:pt x="2154" y="514"/>
                  </a:cubicBezTo>
                  <a:close/>
                  <a:moveTo>
                    <a:pt x="2154" y="0"/>
                  </a:moveTo>
                  <a:cubicBezTo>
                    <a:pt x="965" y="0"/>
                    <a:pt x="0" y="964"/>
                    <a:pt x="0" y="2154"/>
                  </a:cubicBezTo>
                  <a:cubicBezTo>
                    <a:pt x="0" y="2898"/>
                    <a:pt x="387" y="3560"/>
                    <a:pt x="980" y="3934"/>
                  </a:cubicBezTo>
                  <a:lnTo>
                    <a:pt x="980" y="3934"/>
                  </a:lnTo>
                  <a:lnTo>
                    <a:pt x="643" y="7393"/>
                  </a:lnTo>
                  <a:lnTo>
                    <a:pt x="3633" y="7393"/>
                  </a:lnTo>
                  <a:lnTo>
                    <a:pt x="3325" y="3916"/>
                  </a:lnTo>
                  <a:lnTo>
                    <a:pt x="3325" y="3916"/>
                  </a:lnTo>
                  <a:cubicBezTo>
                    <a:pt x="3907" y="3539"/>
                    <a:pt x="4308" y="2886"/>
                    <a:pt x="4308" y="2154"/>
                  </a:cubicBezTo>
                  <a:cubicBezTo>
                    <a:pt x="4308" y="964"/>
                    <a:pt x="3343" y="0"/>
                    <a:pt x="2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8" name="Google Shape;3649;p64">
              <a:extLst>
                <a:ext uri="{FF2B5EF4-FFF2-40B4-BE49-F238E27FC236}">
                  <a16:creationId xmlns:a16="http://schemas.microsoft.com/office/drawing/2014/main" id="{ADFE9A0F-EFC4-222D-43F7-B6F17F619D92}"/>
                </a:ext>
              </a:extLst>
            </p:cNvPr>
            <p:cNvSpPr/>
            <p:nvPr/>
          </p:nvSpPr>
          <p:spPr>
            <a:xfrm>
              <a:off x="5929100" y="2603650"/>
              <a:ext cx="129400" cy="472250"/>
            </a:xfrm>
            <a:custGeom>
              <a:avLst/>
              <a:gdLst/>
              <a:ahLst/>
              <a:cxnLst/>
              <a:rect l="l" t="t" r="r" b="b"/>
              <a:pathLst>
                <a:path w="5176" h="18890" extrusionOk="0">
                  <a:moveTo>
                    <a:pt x="4071" y="0"/>
                  </a:moveTo>
                  <a:cubicBezTo>
                    <a:pt x="3836" y="0"/>
                    <a:pt x="3604" y="89"/>
                    <a:pt x="3440" y="270"/>
                  </a:cubicBezTo>
                  <a:cubicBezTo>
                    <a:pt x="1286" y="2520"/>
                    <a:pt x="0" y="5959"/>
                    <a:pt x="32" y="9431"/>
                  </a:cubicBezTo>
                  <a:cubicBezTo>
                    <a:pt x="65" y="12967"/>
                    <a:pt x="1382" y="16406"/>
                    <a:pt x="3633" y="18624"/>
                  </a:cubicBezTo>
                  <a:cubicBezTo>
                    <a:pt x="3809" y="18801"/>
                    <a:pt x="4034" y="18889"/>
                    <a:pt x="4259" y="18889"/>
                  </a:cubicBezTo>
                  <a:cubicBezTo>
                    <a:pt x="4484" y="18889"/>
                    <a:pt x="4709" y="18801"/>
                    <a:pt x="4886" y="18624"/>
                  </a:cubicBezTo>
                  <a:cubicBezTo>
                    <a:pt x="5079" y="18431"/>
                    <a:pt x="5175" y="18206"/>
                    <a:pt x="5175" y="17981"/>
                  </a:cubicBezTo>
                  <a:cubicBezTo>
                    <a:pt x="5143" y="17724"/>
                    <a:pt x="5079" y="17499"/>
                    <a:pt x="4886" y="17338"/>
                  </a:cubicBezTo>
                  <a:cubicBezTo>
                    <a:pt x="2990" y="15442"/>
                    <a:pt x="1865" y="12484"/>
                    <a:pt x="1832" y="9431"/>
                  </a:cubicBezTo>
                  <a:cubicBezTo>
                    <a:pt x="1832" y="6377"/>
                    <a:pt x="2893" y="3452"/>
                    <a:pt x="4725" y="1523"/>
                  </a:cubicBezTo>
                  <a:cubicBezTo>
                    <a:pt x="5079" y="1170"/>
                    <a:pt x="5079" y="591"/>
                    <a:pt x="4693" y="237"/>
                  </a:cubicBezTo>
                  <a:cubicBezTo>
                    <a:pt x="4521" y="81"/>
                    <a:pt x="4295" y="0"/>
                    <a:pt x="4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9" name="Google Shape;3650;p64">
              <a:extLst>
                <a:ext uri="{FF2B5EF4-FFF2-40B4-BE49-F238E27FC236}">
                  <a16:creationId xmlns:a16="http://schemas.microsoft.com/office/drawing/2014/main" id="{48EA57D2-6C4B-E9C4-E014-C1798604366F}"/>
                </a:ext>
              </a:extLst>
            </p:cNvPr>
            <p:cNvSpPr/>
            <p:nvPr/>
          </p:nvSpPr>
          <p:spPr>
            <a:xfrm>
              <a:off x="6023125" y="2663900"/>
              <a:ext cx="100475" cy="350100"/>
            </a:xfrm>
            <a:custGeom>
              <a:avLst/>
              <a:gdLst/>
              <a:ahLst/>
              <a:cxnLst/>
              <a:rect l="l" t="t" r="r" b="b"/>
              <a:pathLst>
                <a:path w="4019" h="14004" extrusionOk="0">
                  <a:moveTo>
                    <a:pt x="3009" y="0"/>
                  </a:moveTo>
                  <a:cubicBezTo>
                    <a:pt x="2752" y="0"/>
                    <a:pt x="2497" y="116"/>
                    <a:pt x="2315" y="335"/>
                  </a:cubicBezTo>
                  <a:cubicBezTo>
                    <a:pt x="804" y="2135"/>
                    <a:pt x="0" y="4513"/>
                    <a:pt x="0" y="6989"/>
                  </a:cubicBezTo>
                  <a:cubicBezTo>
                    <a:pt x="32" y="9528"/>
                    <a:pt x="900" y="11875"/>
                    <a:pt x="2443" y="13675"/>
                  </a:cubicBezTo>
                  <a:cubicBezTo>
                    <a:pt x="2621" y="13888"/>
                    <a:pt x="2868" y="14003"/>
                    <a:pt x="3119" y="14003"/>
                  </a:cubicBezTo>
                  <a:cubicBezTo>
                    <a:pt x="3321" y="14003"/>
                    <a:pt x="3525" y="13929"/>
                    <a:pt x="3697" y="13771"/>
                  </a:cubicBezTo>
                  <a:cubicBezTo>
                    <a:pt x="3922" y="13610"/>
                    <a:pt x="4018" y="13353"/>
                    <a:pt x="4018" y="13096"/>
                  </a:cubicBezTo>
                  <a:cubicBezTo>
                    <a:pt x="4018" y="12871"/>
                    <a:pt x="3954" y="12678"/>
                    <a:pt x="3793" y="12517"/>
                  </a:cubicBezTo>
                  <a:cubicBezTo>
                    <a:pt x="2540" y="11039"/>
                    <a:pt x="1832" y="9078"/>
                    <a:pt x="1832" y="6989"/>
                  </a:cubicBezTo>
                  <a:cubicBezTo>
                    <a:pt x="1800" y="4931"/>
                    <a:pt x="2475" y="2971"/>
                    <a:pt x="3697" y="1460"/>
                  </a:cubicBezTo>
                  <a:cubicBezTo>
                    <a:pt x="4018" y="1074"/>
                    <a:pt x="3954" y="528"/>
                    <a:pt x="3568" y="206"/>
                  </a:cubicBezTo>
                  <a:cubicBezTo>
                    <a:pt x="3401" y="67"/>
                    <a:pt x="3205" y="0"/>
                    <a:pt x="3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0" name="Google Shape;3651;p64">
              <a:extLst>
                <a:ext uri="{FF2B5EF4-FFF2-40B4-BE49-F238E27FC236}">
                  <a16:creationId xmlns:a16="http://schemas.microsoft.com/office/drawing/2014/main" id="{5CFB3E4E-232D-BE66-1EA9-C2F0F621A1A1}"/>
                </a:ext>
              </a:extLst>
            </p:cNvPr>
            <p:cNvSpPr/>
            <p:nvPr/>
          </p:nvSpPr>
          <p:spPr>
            <a:xfrm>
              <a:off x="6109100" y="2725025"/>
              <a:ext cx="81200" cy="228850"/>
            </a:xfrm>
            <a:custGeom>
              <a:avLst/>
              <a:gdLst/>
              <a:ahLst/>
              <a:cxnLst/>
              <a:rect l="l" t="t" r="r" b="b"/>
              <a:pathLst>
                <a:path w="3248" h="9154" extrusionOk="0">
                  <a:moveTo>
                    <a:pt x="2175" y="1"/>
                  </a:moveTo>
                  <a:cubicBezTo>
                    <a:pt x="1908" y="1"/>
                    <a:pt x="1646" y="124"/>
                    <a:pt x="1479" y="365"/>
                  </a:cubicBezTo>
                  <a:cubicBezTo>
                    <a:pt x="515" y="1586"/>
                    <a:pt x="1" y="3033"/>
                    <a:pt x="1" y="4544"/>
                  </a:cubicBezTo>
                  <a:cubicBezTo>
                    <a:pt x="33" y="6087"/>
                    <a:pt x="579" y="7565"/>
                    <a:pt x="1640" y="8819"/>
                  </a:cubicBezTo>
                  <a:cubicBezTo>
                    <a:pt x="1822" y="9038"/>
                    <a:pt x="2088" y="9153"/>
                    <a:pt x="2354" y="9153"/>
                  </a:cubicBezTo>
                  <a:cubicBezTo>
                    <a:pt x="2556" y="9153"/>
                    <a:pt x="2759" y="9086"/>
                    <a:pt x="2926" y="8947"/>
                  </a:cubicBezTo>
                  <a:cubicBezTo>
                    <a:pt x="3119" y="8755"/>
                    <a:pt x="3247" y="8497"/>
                    <a:pt x="3247" y="8240"/>
                  </a:cubicBezTo>
                  <a:cubicBezTo>
                    <a:pt x="3247" y="8047"/>
                    <a:pt x="3151" y="7822"/>
                    <a:pt x="3022" y="7662"/>
                  </a:cubicBezTo>
                  <a:cubicBezTo>
                    <a:pt x="2251" y="6729"/>
                    <a:pt x="1833" y="5637"/>
                    <a:pt x="1833" y="4511"/>
                  </a:cubicBezTo>
                  <a:cubicBezTo>
                    <a:pt x="1801" y="3419"/>
                    <a:pt x="2186" y="2390"/>
                    <a:pt x="2894" y="1458"/>
                  </a:cubicBezTo>
                  <a:cubicBezTo>
                    <a:pt x="3215" y="1072"/>
                    <a:pt x="3151" y="493"/>
                    <a:pt x="2733" y="204"/>
                  </a:cubicBezTo>
                  <a:cubicBezTo>
                    <a:pt x="2569" y="68"/>
                    <a:pt x="2371" y="1"/>
                    <a:pt x="2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1" name="Google Shape;3652;p64">
              <a:extLst>
                <a:ext uri="{FF2B5EF4-FFF2-40B4-BE49-F238E27FC236}">
                  <a16:creationId xmlns:a16="http://schemas.microsoft.com/office/drawing/2014/main" id="{0A3C2BF0-C9E5-EC70-272B-7E733FD5C7E9}"/>
                </a:ext>
              </a:extLst>
            </p:cNvPr>
            <p:cNvSpPr/>
            <p:nvPr/>
          </p:nvSpPr>
          <p:spPr>
            <a:xfrm>
              <a:off x="1945600" y="2603650"/>
              <a:ext cx="128600" cy="472250"/>
            </a:xfrm>
            <a:custGeom>
              <a:avLst/>
              <a:gdLst/>
              <a:ahLst/>
              <a:cxnLst/>
              <a:rect l="l" t="t" r="r" b="b"/>
              <a:pathLst>
                <a:path w="5144" h="18890" extrusionOk="0">
                  <a:moveTo>
                    <a:pt x="1077" y="0"/>
                  </a:moveTo>
                  <a:cubicBezTo>
                    <a:pt x="849" y="0"/>
                    <a:pt x="623" y="81"/>
                    <a:pt x="451" y="237"/>
                  </a:cubicBezTo>
                  <a:cubicBezTo>
                    <a:pt x="97" y="591"/>
                    <a:pt x="97" y="1170"/>
                    <a:pt x="418" y="1523"/>
                  </a:cubicBezTo>
                  <a:cubicBezTo>
                    <a:pt x="2251" y="3452"/>
                    <a:pt x="3344" y="6377"/>
                    <a:pt x="3311" y="9431"/>
                  </a:cubicBezTo>
                  <a:cubicBezTo>
                    <a:pt x="3311" y="12484"/>
                    <a:pt x="2154" y="15442"/>
                    <a:pt x="258" y="17338"/>
                  </a:cubicBezTo>
                  <a:cubicBezTo>
                    <a:pt x="97" y="17499"/>
                    <a:pt x="1" y="17724"/>
                    <a:pt x="1" y="17981"/>
                  </a:cubicBezTo>
                  <a:cubicBezTo>
                    <a:pt x="1" y="18206"/>
                    <a:pt x="97" y="18431"/>
                    <a:pt x="258" y="18624"/>
                  </a:cubicBezTo>
                  <a:cubicBezTo>
                    <a:pt x="434" y="18801"/>
                    <a:pt x="668" y="18889"/>
                    <a:pt x="901" y="18889"/>
                  </a:cubicBezTo>
                  <a:cubicBezTo>
                    <a:pt x="1134" y="18889"/>
                    <a:pt x="1367" y="18801"/>
                    <a:pt x="1543" y="18624"/>
                  </a:cubicBezTo>
                  <a:cubicBezTo>
                    <a:pt x="3761" y="16406"/>
                    <a:pt x="5111" y="12967"/>
                    <a:pt x="5144" y="9431"/>
                  </a:cubicBezTo>
                  <a:cubicBezTo>
                    <a:pt x="5144" y="5959"/>
                    <a:pt x="3890" y="2520"/>
                    <a:pt x="1736" y="270"/>
                  </a:cubicBezTo>
                  <a:cubicBezTo>
                    <a:pt x="1555" y="89"/>
                    <a:pt x="1315" y="0"/>
                    <a:pt x="10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2" name="Google Shape;3653;p64">
              <a:extLst>
                <a:ext uri="{FF2B5EF4-FFF2-40B4-BE49-F238E27FC236}">
                  <a16:creationId xmlns:a16="http://schemas.microsoft.com/office/drawing/2014/main" id="{7F39ED7D-870A-8628-49F2-6A1279D4917D}"/>
                </a:ext>
              </a:extLst>
            </p:cNvPr>
            <p:cNvSpPr/>
            <p:nvPr/>
          </p:nvSpPr>
          <p:spPr>
            <a:xfrm>
              <a:off x="1879700" y="2663900"/>
              <a:ext cx="101275" cy="350100"/>
            </a:xfrm>
            <a:custGeom>
              <a:avLst/>
              <a:gdLst/>
              <a:ahLst/>
              <a:cxnLst/>
              <a:rect l="l" t="t" r="r" b="b"/>
              <a:pathLst>
                <a:path w="4051" h="14004" extrusionOk="0">
                  <a:moveTo>
                    <a:pt x="1023" y="0"/>
                  </a:moveTo>
                  <a:cubicBezTo>
                    <a:pt x="820" y="0"/>
                    <a:pt x="617" y="67"/>
                    <a:pt x="451" y="206"/>
                  </a:cubicBezTo>
                  <a:cubicBezTo>
                    <a:pt x="65" y="528"/>
                    <a:pt x="33" y="1074"/>
                    <a:pt x="322" y="1460"/>
                  </a:cubicBezTo>
                  <a:cubicBezTo>
                    <a:pt x="1576" y="2971"/>
                    <a:pt x="2219" y="4931"/>
                    <a:pt x="2219" y="6989"/>
                  </a:cubicBezTo>
                  <a:cubicBezTo>
                    <a:pt x="2187" y="9078"/>
                    <a:pt x="1511" y="11039"/>
                    <a:pt x="226" y="12517"/>
                  </a:cubicBezTo>
                  <a:cubicBezTo>
                    <a:pt x="97" y="12678"/>
                    <a:pt x="33" y="12871"/>
                    <a:pt x="1" y="13096"/>
                  </a:cubicBezTo>
                  <a:cubicBezTo>
                    <a:pt x="1" y="13353"/>
                    <a:pt x="129" y="13610"/>
                    <a:pt x="322" y="13771"/>
                  </a:cubicBezTo>
                  <a:cubicBezTo>
                    <a:pt x="494" y="13929"/>
                    <a:pt x="705" y="14003"/>
                    <a:pt x="913" y="14003"/>
                  </a:cubicBezTo>
                  <a:cubicBezTo>
                    <a:pt x="1173" y="14003"/>
                    <a:pt x="1430" y="13888"/>
                    <a:pt x="1608" y="13675"/>
                  </a:cubicBezTo>
                  <a:cubicBezTo>
                    <a:pt x="3151" y="11875"/>
                    <a:pt x="4019" y="9528"/>
                    <a:pt x="4019" y="6989"/>
                  </a:cubicBezTo>
                  <a:cubicBezTo>
                    <a:pt x="4051" y="4513"/>
                    <a:pt x="3215" y="2135"/>
                    <a:pt x="1737" y="335"/>
                  </a:cubicBezTo>
                  <a:cubicBezTo>
                    <a:pt x="1554" y="116"/>
                    <a:pt x="1289" y="0"/>
                    <a:pt x="10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3" name="Google Shape;3654;p64">
              <a:extLst>
                <a:ext uri="{FF2B5EF4-FFF2-40B4-BE49-F238E27FC236}">
                  <a16:creationId xmlns:a16="http://schemas.microsoft.com/office/drawing/2014/main" id="{5C2F8B40-6EED-F5BC-2F79-4F39F09ECF0C}"/>
                </a:ext>
              </a:extLst>
            </p:cNvPr>
            <p:cNvSpPr/>
            <p:nvPr/>
          </p:nvSpPr>
          <p:spPr>
            <a:xfrm>
              <a:off x="1813800" y="2725025"/>
              <a:ext cx="81200" cy="228850"/>
            </a:xfrm>
            <a:custGeom>
              <a:avLst/>
              <a:gdLst/>
              <a:ahLst/>
              <a:cxnLst/>
              <a:rect l="l" t="t" r="r" b="b"/>
              <a:pathLst>
                <a:path w="3248" h="9154" extrusionOk="0">
                  <a:moveTo>
                    <a:pt x="1057" y="1"/>
                  </a:moveTo>
                  <a:cubicBezTo>
                    <a:pt x="861" y="1"/>
                    <a:pt x="660" y="68"/>
                    <a:pt x="483" y="204"/>
                  </a:cubicBezTo>
                  <a:cubicBezTo>
                    <a:pt x="97" y="493"/>
                    <a:pt x="33" y="1072"/>
                    <a:pt x="322" y="1458"/>
                  </a:cubicBezTo>
                  <a:cubicBezTo>
                    <a:pt x="1062" y="2390"/>
                    <a:pt x="1415" y="3419"/>
                    <a:pt x="1415" y="4511"/>
                  </a:cubicBezTo>
                  <a:cubicBezTo>
                    <a:pt x="1415" y="5637"/>
                    <a:pt x="997" y="6729"/>
                    <a:pt x="194" y="7662"/>
                  </a:cubicBezTo>
                  <a:cubicBezTo>
                    <a:pt x="65" y="7822"/>
                    <a:pt x="1" y="8047"/>
                    <a:pt x="1" y="8240"/>
                  </a:cubicBezTo>
                  <a:cubicBezTo>
                    <a:pt x="1" y="8497"/>
                    <a:pt x="97" y="8755"/>
                    <a:pt x="322" y="8947"/>
                  </a:cubicBezTo>
                  <a:cubicBezTo>
                    <a:pt x="489" y="9086"/>
                    <a:pt x="692" y="9153"/>
                    <a:pt x="894" y="9153"/>
                  </a:cubicBezTo>
                  <a:cubicBezTo>
                    <a:pt x="1160" y="9153"/>
                    <a:pt x="1426" y="9038"/>
                    <a:pt x="1608" y="8819"/>
                  </a:cubicBezTo>
                  <a:cubicBezTo>
                    <a:pt x="2637" y="7565"/>
                    <a:pt x="3215" y="6087"/>
                    <a:pt x="3215" y="4544"/>
                  </a:cubicBezTo>
                  <a:cubicBezTo>
                    <a:pt x="3247" y="3033"/>
                    <a:pt x="2733" y="1586"/>
                    <a:pt x="1769" y="365"/>
                  </a:cubicBezTo>
                  <a:cubicBezTo>
                    <a:pt x="1584" y="124"/>
                    <a:pt x="1324" y="1"/>
                    <a:pt x="1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4" name="Google Shape;3655;p64">
              <a:extLst>
                <a:ext uri="{FF2B5EF4-FFF2-40B4-BE49-F238E27FC236}">
                  <a16:creationId xmlns:a16="http://schemas.microsoft.com/office/drawing/2014/main" id="{90082C99-AACD-C3EA-9CFC-56B7A058D719}"/>
                </a:ext>
              </a:extLst>
            </p:cNvPr>
            <p:cNvSpPr/>
            <p:nvPr/>
          </p:nvSpPr>
          <p:spPr>
            <a:xfrm>
              <a:off x="3763375" y="496075"/>
              <a:ext cx="476550" cy="127800"/>
            </a:xfrm>
            <a:custGeom>
              <a:avLst/>
              <a:gdLst/>
              <a:ahLst/>
              <a:cxnLst/>
              <a:rect l="l" t="t" r="r" b="b"/>
              <a:pathLst>
                <a:path w="19062" h="5112" extrusionOk="0">
                  <a:moveTo>
                    <a:pt x="997" y="0"/>
                  </a:moveTo>
                  <a:cubicBezTo>
                    <a:pt x="772" y="0"/>
                    <a:pt x="547" y="65"/>
                    <a:pt x="354" y="258"/>
                  </a:cubicBezTo>
                  <a:cubicBezTo>
                    <a:pt x="0" y="611"/>
                    <a:pt x="0" y="1190"/>
                    <a:pt x="354" y="1543"/>
                  </a:cubicBezTo>
                  <a:cubicBezTo>
                    <a:pt x="2572" y="3761"/>
                    <a:pt x="6011" y="5111"/>
                    <a:pt x="9547" y="5111"/>
                  </a:cubicBezTo>
                  <a:cubicBezTo>
                    <a:pt x="9590" y="5112"/>
                    <a:pt x="9634" y="5112"/>
                    <a:pt x="9677" y="5112"/>
                  </a:cubicBezTo>
                  <a:cubicBezTo>
                    <a:pt x="13105" y="5112"/>
                    <a:pt x="16486" y="3863"/>
                    <a:pt x="18708" y="1736"/>
                  </a:cubicBezTo>
                  <a:cubicBezTo>
                    <a:pt x="19062" y="1383"/>
                    <a:pt x="19062" y="804"/>
                    <a:pt x="18740" y="450"/>
                  </a:cubicBezTo>
                  <a:cubicBezTo>
                    <a:pt x="18555" y="266"/>
                    <a:pt x="18309" y="169"/>
                    <a:pt x="18066" y="169"/>
                  </a:cubicBezTo>
                  <a:cubicBezTo>
                    <a:pt x="17843" y="169"/>
                    <a:pt x="17623" y="249"/>
                    <a:pt x="17455" y="418"/>
                  </a:cubicBezTo>
                  <a:cubicBezTo>
                    <a:pt x="15553" y="2224"/>
                    <a:pt x="12684" y="3312"/>
                    <a:pt x="9678" y="3312"/>
                  </a:cubicBezTo>
                  <a:cubicBezTo>
                    <a:pt x="9634" y="3312"/>
                    <a:pt x="9591" y="3312"/>
                    <a:pt x="9547" y="3311"/>
                  </a:cubicBezTo>
                  <a:cubicBezTo>
                    <a:pt x="6493" y="3279"/>
                    <a:pt x="3536" y="2154"/>
                    <a:pt x="1639" y="258"/>
                  </a:cubicBezTo>
                  <a:cubicBezTo>
                    <a:pt x="1479" y="65"/>
                    <a:pt x="1254" y="0"/>
                    <a:pt x="9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5" name="Google Shape;3656;p64">
              <a:extLst>
                <a:ext uri="{FF2B5EF4-FFF2-40B4-BE49-F238E27FC236}">
                  <a16:creationId xmlns:a16="http://schemas.microsoft.com/office/drawing/2014/main" id="{B9B549F7-9FBE-8367-E82B-B9803A131B95}"/>
                </a:ext>
              </a:extLst>
            </p:cNvPr>
            <p:cNvSpPr/>
            <p:nvPr/>
          </p:nvSpPr>
          <p:spPr>
            <a:xfrm>
              <a:off x="3824450" y="430175"/>
              <a:ext cx="356025" cy="100475"/>
            </a:xfrm>
            <a:custGeom>
              <a:avLst/>
              <a:gdLst/>
              <a:ahLst/>
              <a:cxnLst/>
              <a:rect l="l" t="t" r="r" b="b"/>
              <a:pathLst>
                <a:path w="14241" h="4019" extrusionOk="0">
                  <a:moveTo>
                    <a:pt x="1029" y="1"/>
                  </a:moveTo>
                  <a:cubicBezTo>
                    <a:pt x="772" y="1"/>
                    <a:pt x="514" y="97"/>
                    <a:pt x="354" y="322"/>
                  </a:cubicBezTo>
                  <a:cubicBezTo>
                    <a:pt x="0" y="708"/>
                    <a:pt x="64" y="1286"/>
                    <a:pt x="450" y="1608"/>
                  </a:cubicBezTo>
                  <a:cubicBezTo>
                    <a:pt x="2250" y="3151"/>
                    <a:pt x="4597" y="3986"/>
                    <a:pt x="7136" y="4019"/>
                  </a:cubicBezTo>
                  <a:cubicBezTo>
                    <a:pt x="9611" y="4019"/>
                    <a:pt x="11990" y="3215"/>
                    <a:pt x="13790" y="1736"/>
                  </a:cubicBezTo>
                  <a:cubicBezTo>
                    <a:pt x="14176" y="1415"/>
                    <a:pt x="14240" y="836"/>
                    <a:pt x="13919" y="451"/>
                  </a:cubicBezTo>
                  <a:cubicBezTo>
                    <a:pt x="13736" y="232"/>
                    <a:pt x="13481" y="116"/>
                    <a:pt x="13224" y="116"/>
                  </a:cubicBezTo>
                  <a:cubicBezTo>
                    <a:pt x="13028" y="116"/>
                    <a:pt x="12832" y="183"/>
                    <a:pt x="12665" y="322"/>
                  </a:cubicBezTo>
                  <a:cubicBezTo>
                    <a:pt x="11154" y="1543"/>
                    <a:pt x="9193" y="2219"/>
                    <a:pt x="7136" y="2219"/>
                  </a:cubicBezTo>
                  <a:cubicBezTo>
                    <a:pt x="5047" y="2186"/>
                    <a:pt x="3086" y="1479"/>
                    <a:pt x="1607" y="226"/>
                  </a:cubicBezTo>
                  <a:cubicBezTo>
                    <a:pt x="1447" y="65"/>
                    <a:pt x="1254" y="1"/>
                    <a:pt x="1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6" name="Google Shape;3657;p64">
              <a:extLst>
                <a:ext uri="{FF2B5EF4-FFF2-40B4-BE49-F238E27FC236}">
                  <a16:creationId xmlns:a16="http://schemas.microsoft.com/office/drawing/2014/main" id="{9325AB20-8119-86C5-16A8-D534B8FCE246}"/>
                </a:ext>
              </a:extLst>
            </p:cNvPr>
            <p:cNvSpPr/>
            <p:nvPr/>
          </p:nvSpPr>
          <p:spPr>
            <a:xfrm>
              <a:off x="3884700" y="363475"/>
              <a:ext cx="234700" cy="81200"/>
            </a:xfrm>
            <a:custGeom>
              <a:avLst/>
              <a:gdLst/>
              <a:ahLst/>
              <a:cxnLst/>
              <a:rect l="l" t="t" r="r" b="b"/>
              <a:pathLst>
                <a:path w="9388" h="3248" extrusionOk="0">
                  <a:moveTo>
                    <a:pt x="1030" y="1"/>
                  </a:moveTo>
                  <a:cubicBezTo>
                    <a:pt x="772" y="1"/>
                    <a:pt x="515" y="129"/>
                    <a:pt x="322" y="322"/>
                  </a:cubicBezTo>
                  <a:cubicBezTo>
                    <a:pt x="1" y="708"/>
                    <a:pt x="65" y="1286"/>
                    <a:pt x="451" y="1608"/>
                  </a:cubicBezTo>
                  <a:cubicBezTo>
                    <a:pt x="1705" y="2669"/>
                    <a:pt x="3183" y="3247"/>
                    <a:pt x="4726" y="3247"/>
                  </a:cubicBezTo>
                  <a:cubicBezTo>
                    <a:pt x="6237" y="3247"/>
                    <a:pt x="7683" y="2733"/>
                    <a:pt x="8905" y="1768"/>
                  </a:cubicBezTo>
                  <a:cubicBezTo>
                    <a:pt x="9323" y="1479"/>
                    <a:pt x="9387" y="901"/>
                    <a:pt x="9066" y="515"/>
                  </a:cubicBezTo>
                  <a:cubicBezTo>
                    <a:pt x="8895" y="287"/>
                    <a:pt x="8624" y="161"/>
                    <a:pt x="8351" y="161"/>
                  </a:cubicBezTo>
                  <a:cubicBezTo>
                    <a:pt x="8161" y="161"/>
                    <a:pt x="7970" y="222"/>
                    <a:pt x="7812" y="354"/>
                  </a:cubicBezTo>
                  <a:cubicBezTo>
                    <a:pt x="6880" y="1061"/>
                    <a:pt x="5851" y="1447"/>
                    <a:pt x="4758" y="1447"/>
                  </a:cubicBezTo>
                  <a:cubicBezTo>
                    <a:pt x="3633" y="1415"/>
                    <a:pt x="2540" y="997"/>
                    <a:pt x="1608" y="226"/>
                  </a:cubicBezTo>
                  <a:cubicBezTo>
                    <a:pt x="1447" y="97"/>
                    <a:pt x="1222" y="33"/>
                    <a:pt x="1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7" name="Google Shape;3658;p64">
              <a:extLst>
                <a:ext uri="{FF2B5EF4-FFF2-40B4-BE49-F238E27FC236}">
                  <a16:creationId xmlns:a16="http://schemas.microsoft.com/office/drawing/2014/main" id="{8FF84135-B5FB-5983-62E8-1C5D3E7C6A42}"/>
                </a:ext>
              </a:extLst>
            </p:cNvPr>
            <p:cNvSpPr/>
            <p:nvPr/>
          </p:nvSpPr>
          <p:spPr>
            <a:xfrm>
              <a:off x="1808175" y="3778825"/>
              <a:ext cx="4317825" cy="1350100"/>
            </a:xfrm>
            <a:custGeom>
              <a:avLst/>
              <a:gdLst/>
              <a:ahLst/>
              <a:cxnLst/>
              <a:rect l="l" t="t" r="r" b="b"/>
              <a:pathLst>
                <a:path w="172713" h="54004" extrusionOk="0">
                  <a:moveTo>
                    <a:pt x="86341" y="1"/>
                  </a:moveTo>
                  <a:cubicBezTo>
                    <a:pt x="38671" y="1"/>
                    <a:pt x="1" y="12087"/>
                    <a:pt x="1" y="27002"/>
                  </a:cubicBezTo>
                  <a:cubicBezTo>
                    <a:pt x="1" y="41917"/>
                    <a:pt x="38671" y="54003"/>
                    <a:pt x="86341" y="54003"/>
                  </a:cubicBezTo>
                  <a:cubicBezTo>
                    <a:pt x="134043" y="54003"/>
                    <a:pt x="172713" y="41917"/>
                    <a:pt x="172713" y="27002"/>
                  </a:cubicBezTo>
                  <a:cubicBezTo>
                    <a:pt x="172713" y="12087"/>
                    <a:pt x="134043" y="1"/>
                    <a:pt x="86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8" name="Google Shape;3659;p64">
              <a:extLst>
                <a:ext uri="{FF2B5EF4-FFF2-40B4-BE49-F238E27FC236}">
                  <a16:creationId xmlns:a16="http://schemas.microsoft.com/office/drawing/2014/main" id="{F5D40897-F3F2-D8E5-B8CB-B66E85063BCD}"/>
                </a:ext>
              </a:extLst>
            </p:cNvPr>
            <p:cNvSpPr/>
            <p:nvPr/>
          </p:nvSpPr>
          <p:spPr>
            <a:xfrm>
              <a:off x="1808175" y="3778825"/>
              <a:ext cx="4317825" cy="1350100"/>
            </a:xfrm>
            <a:custGeom>
              <a:avLst/>
              <a:gdLst/>
              <a:ahLst/>
              <a:cxnLst/>
              <a:rect l="l" t="t" r="r" b="b"/>
              <a:pathLst>
                <a:path w="172713" h="54004" extrusionOk="0">
                  <a:moveTo>
                    <a:pt x="86341" y="1"/>
                  </a:moveTo>
                  <a:cubicBezTo>
                    <a:pt x="38671" y="1"/>
                    <a:pt x="1" y="12087"/>
                    <a:pt x="1" y="27002"/>
                  </a:cubicBezTo>
                  <a:cubicBezTo>
                    <a:pt x="1" y="41917"/>
                    <a:pt x="38671" y="54003"/>
                    <a:pt x="86341" y="54003"/>
                  </a:cubicBezTo>
                  <a:cubicBezTo>
                    <a:pt x="134043" y="54003"/>
                    <a:pt x="172713" y="41917"/>
                    <a:pt x="172713" y="27002"/>
                  </a:cubicBezTo>
                  <a:cubicBezTo>
                    <a:pt x="172713" y="12087"/>
                    <a:pt x="134043" y="1"/>
                    <a:pt x="86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9" name="Google Shape;3660;p64">
              <a:extLst>
                <a:ext uri="{FF2B5EF4-FFF2-40B4-BE49-F238E27FC236}">
                  <a16:creationId xmlns:a16="http://schemas.microsoft.com/office/drawing/2014/main" id="{75209DF8-FD5C-8B91-0D0C-06AA9224EDCC}"/>
                </a:ext>
              </a:extLst>
            </p:cNvPr>
            <p:cNvSpPr/>
            <p:nvPr/>
          </p:nvSpPr>
          <p:spPr>
            <a:xfrm>
              <a:off x="2021950" y="3784450"/>
              <a:ext cx="3933700" cy="1195000"/>
            </a:xfrm>
            <a:custGeom>
              <a:avLst/>
              <a:gdLst/>
              <a:ahLst/>
              <a:cxnLst/>
              <a:rect l="l" t="t" r="r" b="b"/>
              <a:pathLst>
                <a:path w="157348" h="47800" extrusionOk="0">
                  <a:moveTo>
                    <a:pt x="78658" y="1"/>
                  </a:moveTo>
                  <a:cubicBezTo>
                    <a:pt x="35230" y="1"/>
                    <a:pt x="0" y="10705"/>
                    <a:pt x="0" y="23916"/>
                  </a:cubicBezTo>
                  <a:cubicBezTo>
                    <a:pt x="0" y="37095"/>
                    <a:pt x="35230" y="47800"/>
                    <a:pt x="78658" y="47800"/>
                  </a:cubicBezTo>
                  <a:cubicBezTo>
                    <a:pt x="122117" y="47800"/>
                    <a:pt x="157347" y="37095"/>
                    <a:pt x="157347" y="23916"/>
                  </a:cubicBezTo>
                  <a:cubicBezTo>
                    <a:pt x="157347" y="10705"/>
                    <a:pt x="122117" y="1"/>
                    <a:pt x="78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0" name="Google Shape;3661;p64">
              <a:extLst>
                <a:ext uri="{FF2B5EF4-FFF2-40B4-BE49-F238E27FC236}">
                  <a16:creationId xmlns:a16="http://schemas.microsoft.com/office/drawing/2014/main" id="{8D823DBA-E2E6-79A4-D499-FA867024F6D8}"/>
                </a:ext>
              </a:extLst>
            </p:cNvPr>
            <p:cNvSpPr/>
            <p:nvPr/>
          </p:nvSpPr>
          <p:spPr>
            <a:xfrm>
              <a:off x="2014700" y="3778025"/>
              <a:ext cx="3948175" cy="1207850"/>
            </a:xfrm>
            <a:custGeom>
              <a:avLst/>
              <a:gdLst/>
              <a:ahLst/>
              <a:cxnLst/>
              <a:rect l="l" t="t" r="r" b="b"/>
              <a:pathLst>
                <a:path w="157927" h="48314" extrusionOk="0">
                  <a:moveTo>
                    <a:pt x="78948" y="515"/>
                  </a:moveTo>
                  <a:cubicBezTo>
                    <a:pt x="100677" y="515"/>
                    <a:pt x="120317" y="3183"/>
                    <a:pt x="134525" y="7522"/>
                  </a:cubicBezTo>
                  <a:cubicBezTo>
                    <a:pt x="141629" y="9676"/>
                    <a:pt x="147351" y="12248"/>
                    <a:pt x="151305" y="15076"/>
                  </a:cubicBezTo>
                  <a:cubicBezTo>
                    <a:pt x="153298" y="16491"/>
                    <a:pt x="154808" y="17969"/>
                    <a:pt x="155837" y="19480"/>
                  </a:cubicBezTo>
                  <a:cubicBezTo>
                    <a:pt x="156866" y="21023"/>
                    <a:pt x="157380" y="22566"/>
                    <a:pt x="157380" y="24173"/>
                  </a:cubicBezTo>
                  <a:cubicBezTo>
                    <a:pt x="157380" y="25748"/>
                    <a:pt x="156866" y="27291"/>
                    <a:pt x="155837" y="28834"/>
                  </a:cubicBezTo>
                  <a:cubicBezTo>
                    <a:pt x="154037" y="31502"/>
                    <a:pt x="150726" y="34009"/>
                    <a:pt x="146129" y="36324"/>
                  </a:cubicBezTo>
                  <a:cubicBezTo>
                    <a:pt x="132404" y="43171"/>
                    <a:pt x="107460" y="47799"/>
                    <a:pt x="78948" y="47799"/>
                  </a:cubicBezTo>
                  <a:cubicBezTo>
                    <a:pt x="57250" y="47799"/>
                    <a:pt x="37610" y="45131"/>
                    <a:pt x="23402" y="40792"/>
                  </a:cubicBezTo>
                  <a:cubicBezTo>
                    <a:pt x="16298" y="38638"/>
                    <a:pt x="10544" y="36067"/>
                    <a:pt x="6623" y="33238"/>
                  </a:cubicBezTo>
                  <a:cubicBezTo>
                    <a:pt x="4630" y="31824"/>
                    <a:pt x="3119" y="30345"/>
                    <a:pt x="2090" y="28834"/>
                  </a:cubicBezTo>
                  <a:cubicBezTo>
                    <a:pt x="1062" y="27291"/>
                    <a:pt x="547" y="25748"/>
                    <a:pt x="547" y="24173"/>
                  </a:cubicBezTo>
                  <a:cubicBezTo>
                    <a:pt x="547" y="22566"/>
                    <a:pt x="1062" y="21023"/>
                    <a:pt x="2090" y="19480"/>
                  </a:cubicBezTo>
                  <a:cubicBezTo>
                    <a:pt x="3890" y="16812"/>
                    <a:pt x="7201" y="14305"/>
                    <a:pt x="11798" y="11990"/>
                  </a:cubicBezTo>
                  <a:cubicBezTo>
                    <a:pt x="25524" y="5144"/>
                    <a:pt x="50468" y="515"/>
                    <a:pt x="78948" y="515"/>
                  </a:cubicBezTo>
                  <a:close/>
                  <a:moveTo>
                    <a:pt x="78948" y="1"/>
                  </a:moveTo>
                  <a:cubicBezTo>
                    <a:pt x="57218" y="1"/>
                    <a:pt x="37513" y="2669"/>
                    <a:pt x="23241" y="7008"/>
                  </a:cubicBezTo>
                  <a:cubicBezTo>
                    <a:pt x="16105" y="9162"/>
                    <a:pt x="10319" y="11765"/>
                    <a:pt x="6301" y="14626"/>
                  </a:cubicBezTo>
                  <a:cubicBezTo>
                    <a:pt x="4308" y="16073"/>
                    <a:pt x="2733" y="17584"/>
                    <a:pt x="1640" y="19191"/>
                  </a:cubicBezTo>
                  <a:cubicBezTo>
                    <a:pt x="580" y="20766"/>
                    <a:pt x="1" y="22437"/>
                    <a:pt x="1" y="24173"/>
                  </a:cubicBezTo>
                  <a:cubicBezTo>
                    <a:pt x="1" y="25877"/>
                    <a:pt x="580" y="27548"/>
                    <a:pt x="1640" y="29123"/>
                  </a:cubicBezTo>
                  <a:cubicBezTo>
                    <a:pt x="3537" y="31920"/>
                    <a:pt x="6912" y="34492"/>
                    <a:pt x="11541" y="36774"/>
                  </a:cubicBezTo>
                  <a:cubicBezTo>
                    <a:pt x="25427" y="43717"/>
                    <a:pt x="50403" y="48314"/>
                    <a:pt x="78948" y="48314"/>
                  </a:cubicBezTo>
                  <a:cubicBezTo>
                    <a:pt x="100709" y="48314"/>
                    <a:pt x="120414" y="45646"/>
                    <a:pt x="134686" y="41306"/>
                  </a:cubicBezTo>
                  <a:cubicBezTo>
                    <a:pt x="141822" y="39153"/>
                    <a:pt x="147608" y="36549"/>
                    <a:pt x="151626" y="33688"/>
                  </a:cubicBezTo>
                  <a:cubicBezTo>
                    <a:pt x="153619" y="32241"/>
                    <a:pt x="155194" y="30731"/>
                    <a:pt x="156287" y="29123"/>
                  </a:cubicBezTo>
                  <a:cubicBezTo>
                    <a:pt x="157348" y="27548"/>
                    <a:pt x="157926" y="25877"/>
                    <a:pt x="157926" y="24173"/>
                  </a:cubicBezTo>
                  <a:cubicBezTo>
                    <a:pt x="157926" y="22437"/>
                    <a:pt x="157348" y="20766"/>
                    <a:pt x="156287" y="19191"/>
                  </a:cubicBezTo>
                  <a:cubicBezTo>
                    <a:pt x="154390" y="16394"/>
                    <a:pt x="151015" y="13823"/>
                    <a:pt x="146386" y="11540"/>
                  </a:cubicBezTo>
                  <a:cubicBezTo>
                    <a:pt x="132500" y="4597"/>
                    <a:pt x="107524" y="1"/>
                    <a:pt x="78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1" name="Google Shape;3662;p64">
              <a:extLst>
                <a:ext uri="{FF2B5EF4-FFF2-40B4-BE49-F238E27FC236}">
                  <a16:creationId xmlns:a16="http://schemas.microsoft.com/office/drawing/2014/main" id="{D32D8AEE-87D9-ABC0-2B80-D3D6E5990FA0}"/>
                </a:ext>
              </a:extLst>
            </p:cNvPr>
            <p:cNvSpPr/>
            <p:nvPr/>
          </p:nvSpPr>
          <p:spPr>
            <a:xfrm>
              <a:off x="2234900" y="3729000"/>
              <a:ext cx="3507775" cy="1013375"/>
            </a:xfrm>
            <a:custGeom>
              <a:avLst/>
              <a:gdLst/>
              <a:ahLst/>
              <a:cxnLst/>
              <a:rect l="l" t="t" r="r" b="b"/>
              <a:pathLst>
                <a:path w="140311" h="40535" extrusionOk="0">
                  <a:moveTo>
                    <a:pt x="70140" y="1"/>
                  </a:moveTo>
                  <a:cubicBezTo>
                    <a:pt x="31406" y="1"/>
                    <a:pt x="1" y="9098"/>
                    <a:pt x="1" y="20284"/>
                  </a:cubicBezTo>
                  <a:cubicBezTo>
                    <a:pt x="1" y="31470"/>
                    <a:pt x="31406" y="40535"/>
                    <a:pt x="70140" y="40535"/>
                  </a:cubicBezTo>
                  <a:cubicBezTo>
                    <a:pt x="108906" y="40535"/>
                    <a:pt x="140311" y="31470"/>
                    <a:pt x="140311" y="20284"/>
                  </a:cubicBezTo>
                  <a:cubicBezTo>
                    <a:pt x="140311" y="9098"/>
                    <a:pt x="108906" y="1"/>
                    <a:pt x="70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2" name="Google Shape;3663;p64">
              <a:extLst>
                <a:ext uri="{FF2B5EF4-FFF2-40B4-BE49-F238E27FC236}">
                  <a16:creationId xmlns:a16="http://schemas.microsoft.com/office/drawing/2014/main" id="{80CC52AD-24D2-CC46-9BF4-A6D013B1693D}"/>
                </a:ext>
              </a:extLst>
            </p:cNvPr>
            <p:cNvSpPr/>
            <p:nvPr/>
          </p:nvSpPr>
          <p:spPr>
            <a:xfrm>
              <a:off x="2228475" y="3722575"/>
              <a:ext cx="3520625" cy="1027050"/>
            </a:xfrm>
            <a:custGeom>
              <a:avLst/>
              <a:gdLst/>
              <a:ahLst/>
              <a:cxnLst/>
              <a:rect l="l" t="t" r="r" b="b"/>
              <a:pathLst>
                <a:path w="140825" h="41082" extrusionOk="0">
                  <a:moveTo>
                    <a:pt x="70087" y="547"/>
                  </a:moveTo>
                  <a:cubicBezTo>
                    <a:pt x="70190" y="547"/>
                    <a:pt x="70293" y="547"/>
                    <a:pt x="70397" y="547"/>
                  </a:cubicBezTo>
                  <a:cubicBezTo>
                    <a:pt x="89780" y="547"/>
                    <a:pt x="107298" y="2797"/>
                    <a:pt x="119931" y="6462"/>
                  </a:cubicBezTo>
                  <a:cubicBezTo>
                    <a:pt x="126263" y="8294"/>
                    <a:pt x="131407" y="10480"/>
                    <a:pt x="134910" y="12858"/>
                  </a:cubicBezTo>
                  <a:cubicBezTo>
                    <a:pt x="136646" y="14048"/>
                    <a:pt x="138028" y="15333"/>
                    <a:pt x="138928" y="16587"/>
                  </a:cubicBezTo>
                  <a:cubicBezTo>
                    <a:pt x="139828" y="17873"/>
                    <a:pt x="140311" y="19191"/>
                    <a:pt x="140311" y="20541"/>
                  </a:cubicBezTo>
                  <a:cubicBezTo>
                    <a:pt x="140311" y="21859"/>
                    <a:pt x="139828" y="23177"/>
                    <a:pt x="138928" y="24463"/>
                  </a:cubicBezTo>
                  <a:cubicBezTo>
                    <a:pt x="137321" y="26713"/>
                    <a:pt x="134364" y="28866"/>
                    <a:pt x="130282" y="30795"/>
                  </a:cubicBezTo>
                  <a:cubicBezTo>
                    <a:pt x="118067" y="36613"/>
                    <a:pt x="95823" y="40535"/>
                    <a:pt x="70397" y="40535"/>
                  </a:cubicBezTo>
                  <a:cubicBezTo>
                    <a:pt x="51046" y="40535"/>
                    <a:pt x="33527" y="38253"/>
                    <a:pt x="20862" y="34620"/>
                  </a:cubicBezTo>
                  <a:cubicBezTo>
                    <a:pt x="14562" y="32788"/>
                    <a:pt x="9419" y="30602"/>
                    <a:pt x="5915" y="28191"/>
                  </a:cubicBezTo>
                  <a:cubicBezTo>
                    <a:pt x="4147" y="27002"/>
                    <a:pt x="2797" y="25748"/>
                    <a:pt x="1897" y="24463"/>
                  </a:cubicBezTo>
                  <a:cubicBezTo>
                    <a:pt x="997" y="23177"/>
                    <a:pt x="515" y="21859"/>
                    <a:pt x="515" y="20541"/>
                  </a:cubicBezTo>
                  <a:cubicBezTo>
                    <a:pt x="515" y="19191"/>
                    <a:pt x="997" y="17873"/>
                    <a:pt x="1897" y="16587"/>
                  </a:cubicBezTo>
                  <a:cubicBezTo>
                    <a:pt x="3472" y="14369"/>
                    <a:pt x="6461" y="12215"/>
                    <a:pt x="10512" y="10255"/>
                  </a:cubicBezTo>
                  <a:cubicBezTo>
                    <a:pt x="22709" y="4460"/>
                    <a:pt x="44822" y="547"/>
                    <a:pt x="70087" y="547"/>
                  </a:cubicBezTo>
                  <a:close/>
                  <a:moveTo>
                    <a:pt x="70397" y="1"/>
                  </a:moveTo>
                  <a:cubicBezTo>
                    <a:pt x="51013" y="1"/>
                    <a:pt x="33463" y="2251"/>
                    <a:pt x="20733" y="5947"/>
                  </a:cubicBezTo>
                  <a:cubicBezTo>
                    <a:pt x="14369" y="7780"/>
                    <a:pt x="9194" y="9965"/>
                    <a:pt x="5626" y="12408"/>
                  </a:cubicBezTo>
                  <a:cubicBezTo>
                    <a:pt x="3826" y="13662"/>
                    <a:pt x="2411" y="14948"/>
                    <a:pt x="1447" y="16298"/>
                  </a:cubicBezTo>
                  <a:cubicBezTo>
                    <a:pt x="515" y="17648"/>
                    <a:pt x="0" y="19062"/>
                    <a:pt x="0" y="20541"/>
                  </a:cubicBezTo>
                  <a:cubicBezTo>
                    <a:pt x="0" y="21987"/>
                    <a:pt x="515" y="23434"/>
                    <a:pt x="1447" y="24784"/>
                  </a:cubicBezTo>
                  <a:cubicBezTo>
                    <a:pt x="3151" y="27131"/>
                    <a:pt x="6172" y="29316"/>
                    <a:pt x="10287" y="31277"/>
                  </a:cubicBezTo>
                  <a:cubicBezTo>
                    <a:pt x="22662" y="37160"/>
                    <a:pt x="44938" y="41081"/>
                    <a:pt x="70397" y="41081"/>
                  </a:cubicBezTo>
                  <a:cubicBezTo>
                    <a:pt x="89812" y="41081"/>
                    <a:pt x="107363" y="38799"/>
                    <a:pt x="120092" y="35135"/>
                  </a:cubicBezTo>
                  <a:cubicBezTo>
                    <a:pt x="126456" y="33270"/>
                    <a:pt x="131632" y="31084"/>
                    <a:pt x="135200" y="28641"/>
                  </a:cubicBezTo>
                  <a:cubicBezTo>
                    <a:pt x="137000" y="27420"/>
                    <a:pt x="138414" y="26134"/>
                    <a:pt x="139378" y="24784"/>
                  </a:cubicBezTo>
                  <a:cubicBezTo>
                    <a:pt x="140311" y="23434"/>
                    <a:pt x="140825" y="21987"/>
                    <a:pt x="140825" y="20541"/>
                  </a:cubicBezTo>
                  <a:cubicBezTo>
                    <a:pt x="140825" y="19062"/>
                    <a:pt x="140311" y="17648"/>
                    <a:pt x="139378" y="16298"/>
                  </a:cubicBezTo>
                  <a:cubicBezTo>
                    <a:pt x="137675" y="13919"/>
                    <a:pt x="134653" y="11733"/>
                    <a:pt x="130539" y="9772"/>
                  </a:cubicBezTo>
                  <a:cubicBezTo>
                    <a:pt x="118163" y="3890"/>
                    <a:pt x="95855" y="1"/>
                    <a:pt x="70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3" name="Google Shape;3664;p64">
              <a:extLst>
                <a:ext uri="{FF2B5EF4-FFF2-40B4-BE49-F238E27FC236}">
                  <a16:creationId xmlns:a16="http://schemas.microsoft.com/office/drawing/2014/main" id="{C1C93C95-D05F-E8C2-782C-6D5650F5ED54}"/>
                </a:ext>
              </a:extLst>
            </p:cNvPr>
            <p:cNvSpPr/>
            <p:nvPr/>
          </p:nvSpPr>
          <p:spPr>
            <a:xfrm>
              <a:off x="2389200" y="3774000"/>
              <a:ext cx="3199200" cy="890425"/>
            </a:xfrm>
            <a:custGeom>
              <a:avLst/>
              <a:gdLst/>
              <a:ahLst/>
              <a:cxnLst/>
              <a:rect l="l" t="t" r="r" b="b"/>
              <a:pathLst>
                <a:path w="127968" h="35617" extrusionOk="0">
                  <a:moveTo>
                    <a:pt x="63968" y="1"/>
                  </a:moveTo>
                  <a:cubicBezTo>
                    <a:pt x="28641" y="1"/>
                    <a:pt x="0" y="7973"/>
                    <a:pt x="0" y="17809"/>
                  </a:cubicBezTo>
                  <a:cubicBezTo>
                    <a:pt x="0" y="27645"/>
                    <a:pt x="28641" y="35617"/>
                    <a:pt x="63968" y="35617"/>
                  </a:cubicBezTo>
                  <a:cubicBezTo>
                    <a:pt x="99326" y="35617"/>
                    <a:pt x="127967" y="27645"/>
                    <a:pt x="127967" y="17809"/>
                  </a:cubicBezTo>
                  <a:cubicBezTo>
                    <a:pt x="127967" y="7973"/>
                    <a:pt x="99326" y="1"/>
                    <a:pt x="63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4" name="Google Shape;3665;p64">
              <a:extLst>
                <a:ext uri="{FF2B5EF4-FFF2-40B4-BE49-F238E27FC236}">
                  <a16:creationId xmlns:a16="http://schemas.microsoft.com/office/drawing/2014/main" id="{7AD53754-01E6-FB91-D709-2B635BD97630}"/>
                </a:ext>
              </a:extLst>
            </p:cNvPr>
            <p:cNvSpPr/>
            <p:nvPr/>
          </p:nvSpPr>
          <p:spPr>
            <a:xfrm>
              <a:off x="2381950" y="3766775"/>
              <a:ext cx="3213675" cy="904900"/>
            </a:xfrm>
            <a:custGeom>
              <a:avLst/>
              <a:gdLst/>
              <a:ahLst/>
              <a:cxnLst/>
              <a:rect l="l" t="t" r="r" b="b"/>
              <a:pathLst>
                <a:path w="128547" h="36196" extrusionOk="0">
                  <a:moveTo>
                    <a:pt x="64258" y="547"/>
                  </a:moveTo>
                  <a:cubicBezTo>
                    <a:pt x="81937" y="547"/>
                    <a:pt x="97913" y="2540"/>
                    <a:pt x="109453" y="5754"/>
                  </a:cubicBezTo>
                  <a:cubicBezTo>
                    <a:pt x="115206" y="7362"/>
                    <a:pt x="119899" y="9290"/>
                    <a:pt x="123082" y="11380"/>
                  </a:cubicBezTo>
                  <a:cubicBezTo>
                    <a:pt x="124689" y="12440"/>
                    <a:pt x="125910" y="13533"/>
                    <a:pt x="126746" y="14658"/>
                  </a:cubicBezTo>
                  <a:cubicBezTo>
                    <a:pt x="127582" y="15783"/>
                    <a:pt x="128000" y="16941"/>
                    <a:pt x="128000" y="18098"/>
                  </a:cubicBezTo>
                  <a:cubicBezTo>
                    <a:pt x="128000" y="19255"/>
                    <a:pt x="127582" y="20412"/>
                    <a:pt x="126746" y="21537"/>
                  </a:cubicBezTo>
                  <a:cubicBezTo>
                    <a:pt x="125300" y="23498"/>
                    <a:pt x="122600" y="25395"/>
                    <a:pt x="118903" y="27098"/>
                  </a:cubicBezTo>
                  <a:cubicBezTo>
                    <a:pt x="107717" y="32209"/>
                    <a:pt x="87434" y="35649"/>
                    <a:pt x="64258" y="35649"/>
                  </a:cubicBezTo>
                  <a:cubicBezTo>
                    <a:pt x="46610" y="35649"/>
                    <a:pt x="30635" y="33656"/>
                    <a:pt x="19095" y="30441"/>
                  </a:cubicBezTo>
                  <a:cubicBezTo>
                    <a:pt x="13309" y="28834"/>
                    <a:pt x="8648" y="26905"/>
                    <a:pt x="5465" y="24816"/>
                  </a:cubicBezTo>
                  <a:cubicBezTo>
                    <a:pt x="3858" y="23755"/>
                    <a:pt x="2637" y="22662"/>
                    <a:pt x="1801" y="21537"/>
                  </a:cubicBezTo>
                  <a:cubicBezTo>
                    <a:pt x="965" y="20412"/>
                    <a:pt x="547" y="19255"/>
                    <a:pt x="547" y="18098"/>
                  </a:cubicBezTo>
                  <a:cubicBezTo>
                    <a:pt x="547" y="16941"/>
                    <a:pt x="965" y="15783"/>
                    <a:pt x="1801" y="14658"/>
                  </a:cubicBezTo>
                  <a:cubicBezTo>
                    <a:pt x="3248" y="12698"/>
                    <a:pt x="5948" y="10801"/>
                    <a:pt x="9644" y="9097"/>
                  </a:cubicBezTo>
                  <a:cubicBezTo>
                    <a:pt x="20830" y="3986"/>
                    <a:pt x="41114" y="547"/>
                    <a:pt x="64258" y="547"/>
                  </a:cubicBezTo>
                  <a:close/>
                  <a:moveTo>
                    <a:pt x="64258" y="1"/>
                  </a:moveTo>
                  <a:cubicBezTo>
                    <a:pt x="46578" y="1"/>
                    <a:pt x="30570" y="1993"/>
                    <a:pt x="18966" y="5240"/>
                  </a:cubicBezTo>
                  <a:cubicBezTo>
                    <a:pt x="13148" y="6847"/>
                    <a:pt x="8455" y="8776"/>
                    <a:pt x="5176" y="10930"/>
                  </a:cubicBezTo>
                  <a:cubicBezTo>
                    <a:pt x="3537" y="12023"/>
                    <a:pt x="2251" y="13148"/>
                    <a:pt x="1351" y="14337"/>
                  </a:cubicBezTo>
                  <a:cubicBezTo>
                    <a:pt x="483" y="15526"/>
                    <a:pt x="1" y="16812"/>
                    <a:pt x="1" y="18098"/>
                  </a:cubicBezTo>
                  <a:cubicBezTo>
                    <a:pt x="1" y="19384"/>
                    <a:pt x="483" y="20637"/>
                    <a:pt x="1351" y="21859"/>
                  </a:cubicBezTo>
                  <a:cubicBezTo>
                    <a:pt x="2894" y="23948"/>
                    <a:pt x="5658" y="25845"/>
                    <a:pt x="9419" y="27580"/>
                  </a:cubicBezTo>
                  <a:cubicBezTo>
                    <a:pt x="20734" y="32756"/>
                    <a:pt x="41049" y="36195"/>
                    <a:pt x="64258" y="36195"/>
                  </a:cubicBezTo>
                  <a:cubicBezTo>
                    <a:pt x="81969" y="36195"/>
                    <a:pt x="97977" y="34170"/>
                    <a:pt x="109581" y="30956"/>
                  </a:cubicBezTo>
                  <a:cubicBezTo>
                    <a:pt x="115399" y="29348"/>
                    <a:pt x="120092" y="27420"/>
                    <a:pt x="123371" y="25266"/>
                  </a:cubicBezTo>
                  <a:cubicBezTo>
                    <a:pt x="125010" y="24173"/>
                    <a:pt x="126296" y="23048"/>
                    <a:pt x="127164" y="21859"/>
                  </a:cubicBezTo>
                  <a:cubicBezTo>
                    <a:pt x="128064" y="20637"/>
                    <a:pt x="128546" y="19384"/>
                    <a:pt x="128546" y="18098"/>
                  </a:cubicBezTo>
                  <a:cubicBezTo>
                    <a:pt x="128546" y="16812"/>
                    <a:pt x="128064" y="15526"/>
                    <a:pt x="127164" y="14337"/>
                  </a:cubicBezTo>
                  <a:cubicBezTo>
                    <a:pt x="125653" y="12248"/>
                    <a:pt x="122889" y="10351"/>
                    <a:pt x="119096" y="8615"/>
                  </a:cubicBezTo>
                  <a:cubicBezTo>
                    <a:pt x="107813" y="3440"/>
                    <a:pt x="87498" y="1"/>
                    <a:pt x="64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5" name="Google Shape;3666;p64">
              <a:extLst>
                <a:ext uri="{FF2B5EF4-FFF2-40B4-BE49-F238E27FC236}">
                  <a16:creationId xmlns:a16="http://schemas.microsoft.com/office/drawing/2014/main" id="{5B5363C6-8E5D-6BCE-5D59-C5B9DC6CF064}"/>
                </a:ext>
              </a:extLst>
            </p:cNvPr>
            <p:cNvSpPr/>
            <p:nvPr/>
          </p:nvSpPr>
          <p:spPr>
            <a:xfrm>
              <a:off x="2410075" y="3918650"/>
              <a:ext cx="3157425" cy="745775"/>
            </a:xfrm>
            <a:custGeom>
              <a:avLst/>
              <a:gdLst/>
              <a:ahLst/>
              <a:cxnLst/>
              <a:rect l="l" t="t" r="r" b="b"/>
              <a:pathLst>
                <a:path w="126297" h="29831" extrusionOk="0">
                  <a:moveTo>
                    <a:pt x="63133" y="1"/>
                  </a:moveTo>
                  <a:cubicBezTo>
                    <a:pt x="31342" y="1"/>
                    <a:pt x="4983" y="6462"/>
                    <a:pt x="1" y="14916"/>
                  </a:cubicBezTo>
                  <a:cubicBezTo>
                    <a:pt x="4983" y="23370"/>
                    <a:pt x="31342" y="29831"/>
                    <a:pt x="63133" y="29831"/>
                  </a:cubicBezTo>
                  <a:cubicBezTo>
                    <a:pt x="94955" y="29831"/>
                    <a:pt x="121314" y="23370"/>
                    <a:pt x="126296" y="14916"/>
                  </a:cubicBezTo>
                  <a:cubicBezTo>
                    <a:pt x="121314" y="6462"/>
                    <a:pt x="94955" y="1"/>
                    <a:pt x="63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6" name="Google Shape;3667;p64">
              <a:extLst>
                <a:ext uri="{FF2B5EF4-FFF2-40B4-BE49-F238E27FC236}">
                  <a16:creationId xmlns:a16="http://schemas.microsoft.com/office/drawing/2014/main" id="{382DB7EB-0127-983C-8E98-853CF65EBAAC}"/>
                </a:ext>
              </a:extLst>
            </p:cNvPr>
            <p:cNvSpPr/>
            <p:nvPr/>
          </p:nvSpPr>
          <p:spPr>
            <a:xfrm>
              <a:off x="2402050" y="3911425"/>
              <a:ext cx="3173475" cy="760250"/>
            </a:xfrm>
            <a:custGeom>
              <a:avLst/>
              <a:gdLst/>
              <a:ahLst/>
              <a:cxnLst/>
              <a:rect l="l" t="t" r="r" b="b"/>
              <a:pathLst>
                <a:path w="126939" h="30410" extrusionOk="0">
                  <a:moveTo>
                    <a:pt x="63454" y="547"/>
                  </a:moveTo>
                  <a:cubicBezTo>
                    <a:pt x="79365" y="547"/>
                    <a:pt x="93862" y="2154"/>
                    <a:pt x="105048" y="4822"/>
                  </a:cubicBezTo>
                  <a:cubicBezTo>
                    <a:pt x="110609" y="6172"/>
                    <a:pt x="115367" y="7747"/>
                    <a:pt x="118999" y="9547"/>
                  </a:cubicBezTo>
                  <a:cubicBezTo>
                    <a:pt x="122586" y="11278"/>
                    <a:pt x="125095" y="13224"/>
                    <a:pt x="126315" y="15205"/>
                  </a:cubicBezTo>
                  <a:lnTo>
                    <a:pt x="126315" y="15205"/>
                  </a:lnTo>
                  <a:cubicBezTo>
                    <a:pt x="125095" y="17186"/>
                    <a:pt x="122586" y="19132"/>
                    <a:pt x="118999" y="20862"/>
                  </a:cubicBezTo>
                  <a:cubicBezTo>
                    <a:pt x="108070" y="26230"/>
                    <a:pt x="87273" y="29863"/>
                    <a:pt x="63454" y="29863"/>
                  </a:cubicBezTo>
                  <a:cubicBezTo>
                    <a:pt x="47574" y="29863"/>
                    <a:pt x="33045" y="28256"/>
                    <a:pt x="21891" y="25588"/>
                  </a:cubicBezTo>
                  <a:cubicBezTo>
                    <a:pt x="16330" y="24237"/>
                    <a:pt x="11573" y="22662"/>
                    <a:pt x="7940" y="20862"/>
                  </a:cubicBezTo>
                  <a:cubicBezTo>
                    <a:pt x="4353" y="19132"/>
                    <a:pt x="1844" y="17186"/>
                    <a:pt x="624" y="15205"/>
                  </a:cubicBezTo>
                  <a:lnTo>
                    <a:pt x="624" y="15205"/>
                  </a:lnTo>
                  <a:cubicBezTo>
                    <a:pt x="1844" y="13224"/>
                    <a:pt x="4353" y="11278"/>
                    <a:pt x="7940" y="9547"/>
                  </a:cubicBezTo>
                  <a:cubicBezTo>
                    <a:pt x="18869" y="4179"/>
                    <a:pt x="39635" y="547"/>
                    <a:pt x="63454" y="547"/>
                  </a:cubicBezTo>
                  <a:close/>
                  <a:moveTo>
                    <a:pt x="63454" y="1"/>
                  </a:moveTo>
                  <a:cubicBezTo>
                    <a:pt x="47542" y="1"/>
                    <a:pt x="32981" y="1640"/>
                    <a:pt x="21762" y="4308"/>
                  </a:cubicBezTo>
                  <a:cubicBezTo>
                    <a:pt x="16169" y="5658"/>
                    <a:pt x="11380" y="7265"/>
                    <a:pt x="7683" y="9065"/>
                  </a:cubicBezTo>
                  <a:cubicBezTo>
                    <a:pt x="4019" y="10865"/>
                    <a:pt x="1383" y="12890"/>
                    <a:pt x="97" y="15076"/>
                  </a:cubicBezTo>
                  <a:lnTo>
                    <a:pt x="1" y="15205"/>
                  </a:lnTo>
                  <a:lnTo>
                    <a:pt x="97" y="15333"/>
                  </a:lnTo>
                  <a:cubicBezTo>
                    <a:pt x="1383" y="17519"/>
                    <a:pt x="4019" y="19544"/>
                    <a:pt x="7683" y="21344"/>
                  </a:cubicBezTo>
                  <a:cubicBezTo>
                    <a:pt x="18773" y="26777"/>
                    <a:pt x="39602" y="30409"/>
                    <a:pt x="63454" y="30409"/>
                  </a:cubicBezTo>
                  <a:cubicBezTo>
                    <a:pt x="79397" y="30409"/>
                    <a:pt x="93959" y="28770"/>
                    <a:pt x="105177" y="26102"/>
                  </a:cubicBezTo>
                  <a:cubicBezTo>
                    <a:pt x="110770" y="24752"/>
                    <a:pt x="115560" y="23145"/>
                    <a:pt x="119256" y="21344"/>
                  </a:cubicBezTo>
                  <a:cubicBezTo>
                    <a:pt x="122921" y="19544"/>
                    <a:pt x="125557" y="17519"/>
                    <a:pt x="126842" y="15333"/>
                  </a:cubicBezTo>
                  <a:lnTo>
                    <a:pt x="126939" y="15205"/>
                  </a:lnTo>
                  <a:lnTo>
                    <a:pt x="126842" y="15076"/>
                  </a:lnTo>
                  <a:cubicBezTo>
                    <a:pt x="125557" y="12890"/>
                    <a:pt x="122921" y="10865"/>
                    <a:pt x="119256" y="9065"/>
                  </a:cubicBezTo>
                  <a:cubicBezTo>
                    <a:pt x="108166" y="3633"/>
                    <a:pt x="87337" y="33"/>
                    <a:pt x="6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7" name="Google Shape;3668;p64">
              <a:extLst>
                <a:ext uri="{FF2B5EF4-FFF2-40B4-BE49-F238E27FC236}">
                  <a16:creationId xmlns:a16="http://schemas.microsoft.com/office/drawing/2014/main" id="{582EF929-6308-A780-2892-888DBACBDE83}"/>
                </a:ext>
              </a:extLst>
            </p:cNvPr>
            <p:cNvSpPr/>
            <p:nvPr/>
          </p:nvSpPr>
          <p:spPr>
            <a:xfrm>
              <a:off x="2373925" y="4551900"/>
              <a:ext cx="108500" cy="94850"/>
            </a:xfrm>
            <a:custGeom>
              <a:avLst/>
              <a:gdLst/>
              <a:ahLst/>
              <a:cxnLst/>
              <a:rect l="l" t="t" r="r" b="b"/>
              <a:pathLst>
                <a:path w="4340" h="3794" extrusionOk="0">
                  <a:moveTo>
                    <a:pt x="2186" y="1"/>
                  </a:moveTo>
                  <a:cubicBezTo>
                    <a:pt x="997" y="1"/>
                    <a:pt x="0" y="869"/>
                    <a:pt x="0" y="1897"/>
                  </a:cubicBezTo>
                  <a:cubicBezTo>
                    <a:pt x="0" y="2958"/>
                    <a:pt x="997" y="3794"/>
                    <a:pt x="2186" y="3794"/>
                  </a:cubicBezTo>
                  <a:cubicBezTo>
                    <a:pt x="3376" y="3794"/>
                    <a:pt x="4340" y="2958"/>
                    <a:pt x="4340" y="1897"/>
                  </a:cubicBezTo>
                  <a:cubicBezTo>
                    <a:pt x="4340" y="869"/>
                    <a:pt x="3376" y="1"/>
                    <a:pt x="2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8" name="Google Shape;3669;p64">
              <a:extLst>
                <a:ext uri="{FF2B5EF4-FFF2-40B4-BE49-F238E27FC236}">
                  <a16:creationId xmlns:a16="http://schemas.microsoft.com/office/drawing/2014/main" id="{C2E2CF5A-9F0E-253E-06AD-720C619D6C47}"/>
                </a:ext>
              </a:extLst>
            </p:cNvPr>
            <p:cNvSpPr/>
            <p:nvPr/>
          </p:nvSpPr>
          <p:spPr>
            <a:xfrm>
              <a:off x="2367500" y="4545475"/>
              <a:ext cx="121375" cy="108525"/>
            </a:xfrm>
            <a:custGeom>
              <a:avLst/>
              <a:gdLst/>
              <a:ahLst/>
              <a:cxnLst/>
              <a:rect l="l" t="t" r="r" b="b"/>
              <a:pathLst>
                <a:path w="4855" h="4341" extrusionOk="0">
                  <a:moveTo>
                    <a:pt x="2443" y="547"/>
                  </a:moveTo>
                  <a:cubicBezTo>
                    <a:pt x="2958" y="547"/>
                    <a:pt x="3440" y="740"/>
                    <a:pt x="3793" y="1029"/>
                  </a:cubicBezTo>
                  <a:cubicBezTo>
                    <a:pt x="4147" y="1318"/>
                    <a:pt x="4340" y="1736"/>
                    <a:pt x="4340" y="2154"/>
                  </a:cubicBezTo>
                  <a:cubicBezTo>
                    <a:pt x="4340" y="2604"/>
                    <a:pt x="4147" y="2990"/>
                    <a:pt x="3793" y="3311"/>
                  </a:cubicBezTo>
                  <a:cubicBezTo>
                    <a:pt x="3440" y="3601"/>
                    <a:pt x="2958" y="3794"/>
                    <a:pt x="2443" y="3794"/>
                  </a:cubicBezTo>
                  <a:cubicBezTo>
                    <a:pt x="1897" y="3794"/>
                    <a:pt x="1415" y="3601"/>
                    <a:pt x="1093" y="3311"/>
                  </a:cubicBezTo>
                  <a:cubicBezTo>
                    <a:pt x="740" y="2990"/>
                    <a:pt x="547" y="2604"/>
                    <a:pt x="547" y="2154"/>
                  </a:cubicBezTo>
                  <a:cubicBezTo>
                    <a:pt x="547" y="1736"/>
                    <a:pt x="740" y="1318"/>
                    <a:pt x="1093" y="1029"/>
                  </a:cubicBezTo>
                  <a:cubicBezTo>
                    <a:pt x="1415" y="740"/>
                    <a:pt x="1897" y="547"/>
                    <a:pt x="2443" y="547"/>
                  </a:cubicBezTo>
                  <a:close/>
                  <a:moveTo>
                    <a:pt x="2443" y="1"/>
                  </a:moveTo>
                  <a:cubicBezTo>
                    <a:pt x="1768" y="1"/>
                    <a:pt x="1158" y="226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58" y="4083"/>
                    <a:pt x="1768" y="4340"/>
                    <a:pt x="2443" y="4340"/>
                  </a:cubicBezTo>
                  <a:cubicBezTo>
                    <a:pt x="3086" y="4340"/>
                    <a:pt x="3697" y="4083"/>
                    <a:pt x="4147" y="3697"/>
                  </a:cubicBezTo>
                  <a:cubicBezTo>
                    <a:pt x="4597" y="3311"/>
                    <a:pt x="4854" y="2765"/>
                    <a:pt x="4854" y="2154"/>
                  </a:cubicBezTo>
                  <a:cubicBezTo>
                    <a:pt x="4854" y="1543"/>
                    <a:pt x="4597" y="997"/>
                    <a:pt x="4147" y="611"/>
                  </a:cubicBezTo>
                  <a:cubicBezTo>
                    <a:pt x="3697" y="226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9" name="Google Shape;3670;p64">
              <a:extLst>
                <a:ext uri="{FF2B5EF4-FFF2-40B4-BE49-F238E27FC236}">
                  <a16:creationId xmlns:a16="http://schemas.microsoft.com/office/drawing/2014/main" id="{8C72B598-160A-A68F-025F-9DEB5E246ED2}"/>
                </a:ext>
              </a:extLst>
            </p:cNvPr>
            <p:cNvSpPr/>
            <p:nvPr/>
          </p:nvSpPr>
          <p:spPr>
            <a:xfrm>
              <a:off x="3153425" y="4759225"/>
              <a:ext cx="108525" cy="94875"/>
            </a:xfrm>
            <a:custGeom>
              <a:avLst/>
              <a:gdLst/>
              <a:ahLst/>
              <a:cxnLst/>
              <a:rect l="l" t="t" r="r" b="b"/>
              <a:pathLst>
                <a:path w="4341" h="3795" extrusionOk="0">
                  <a:moveTo>
                    <a:pt x="2186" y="1"/>
                  </a:moveTo>
                  <a:cubicBezTo>
                    <a:pt x="965" y="1"/>
                    <a:pt x="1" y="837"/>
                    <a:pt x="1" y="1897"/>
                  </a:cubicBezTo>
                  <a:cubicBezTo>
                    <a:pt x="1" y="2926"/>
                    <a:pt x="965" y="3794"/>
                    <a:pt x="2186" y="3794"/>
                  </a:cubicBezTo>
                  <a:cubicBezTo>
                    <a:pt x="3376" y="3794"/>
                    <a:pt x="4340" y="2926"/>
                    <a:pt x="4340" y="1897"/>
                  </a:cubicBezTo>
                  <a:cubicBezTo>
                    <a:pt x="4340" y="837"/>
                    <a:pt x="3376" y="1"/>
                    <a:pt x="2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0" name="Google Shape;3671;p64">
              <a:extLst>
                <a:ext uri="{FF2B5EF4-FFF2-40B4-BE49-F238E27FC236}">
                  <a16:creationId xmlns:a16="http://schemas.microsoft.com/office/drawing/2014/main" id="{12426731-C854-8BB8-885E-1F85975DCE55}"/>
                </a:ext>
              </a:extLst>
            </p:cNvPr>
            <p:cNvSpPr/>
            <p:nvPr/>
          </p:nvSpPr>
          <p:spPr>
            <a:xfrm>
              <a:off x="3147000" y="4752000"/>
              <a:ext cx="121375" cy="108525"/>
            </a:xfrm>
            <a:custGeom>
              <a:avLst/>
              <a:gdLst/>
              <a:ahLst/>
              <a:cxnLst/>
              <a:rect l="l" t="t" r="r" b="b"/>
              <a:pathLst>
                <a:path w="4855" h="4341" extrusionOk="0">
                  <a:moveTo>
                    <a:pt x="2443" y="547"/>
                  </a:moveTo>
                  <a:cubicBezTo>
                    <a:pt x="2958" y="547"/>
                    <a:pt x="3440" y="740"/>
                    <a:pt x="3793" y="1029"/>
                  </a:cubicBezTo>
                  <a:cubicBezTo>
                    <a:pt x="4115" y="1351"/>
                    <a:pt x="4340" y="1736"/>
                    <a:pt x="4340" y="2186"/>
                  </a:cubicBezTo>
                  <a:cubicBezTo>
                    <a:pt x="4340" y="2604"/>
                    <a:pt x="4115" y="3022"/>
                    <a:pt x="3793" y="3312"/>
                  </a:cubicBezTo>
                  <a:cubicBezTo>
                    <a:pt x="3440" y="3601"/>
                    <a:pt x="2958" y="3794"/>
                    <a:pt x="2443" y="3794"/>
                  </a:cubicBezTo>
                  <a:cubicBezTo>
                    <a:pt x="1897" y="3794"/>
                    <a:pt x="1415" y="3601"/>
                    <a:pt x="1061" y="3312"/>
                  </a:cubicBezTo>
                  <a:cubicBezTo>
                    <a:pt x="740" y="3022"/>
                    <a:pt x="547" y="2604"/>
                    <a:pt x="547" y="2186"/>
                  </a:cubicBezTo>
                  <a:cubicBezTo>
                    <a:pt x="547" y="1736"/>
                    <a:pt x="740" y="1351"/>
                    <a:pt x="1061" y="1029"/>
                  </a:cubicBezTo>
                  <a:cubicBezTo>
                    <a:pt x="1415" y="740"/>
                    <a:pt x="1897" y="547"/>
                    <a:pt x="2443" y="547"/>
                  </a:cubicBezTo>
                  <a:close/>
                  <a:moveTo>
                    <a:pt x="2443" y="1"/>
                  </a:moveTo>
                  <a:cubicBezTo>
                    <a:pt x="1768" y="1"/>
                    <a:pt x="1158" y="258"/>
                    <a:pt x="708" y="644"/>
                  </a:cubicBezTo>
                  <a:cubicBezTo>
                    <a:pt x="290" y="1029"/>
                    <a:pt x="0" y="1576"/>
                    <a:pt x="0" y="2186"/>
                  </a:cubicBezTo>
                  <a:cubicBezTo>
                    <a:pt x="0" y="2797"/>
                    <a:pt x="290" y="3344"/>
                    <a:pt x="708" y="3729"/>
                  </a:cubicBezTo>
                  <a:cubicBezTo>
                    <a:pt x="1158" y="4115"/>
                    <a:pt x="1768" y="4340"/>
                    <a:pt x="2443" y="4340"/>
                  </a:cubicBezTo>
                  <a:cubicBezTo>
                    <a:pt x="3086" y="4340"/>
                    <a:pt x="3697" y="4115"/>
                    <a:pt x="4147" y="3729"/>
                  </a:cubicBezTo>
                  <a:cubicBezTo>
                    <a:pt x="4565" y="3344"/>
                    <a:pt x="4854" y="2797"/>
                    <a:pt x="4854" y="2186"/>
                  </a:cubicBezTo>
                  <a:cubicBezTo>
                    <a:pt x="4854" y="1576"/>
                    <a:pt x="4565" y="1029"/>
                    <a:pt x="4147" y="644"/>
                  </a:cubicBezTo>
                  <a:cubicBezTo>
                    <a:pt x="3697" y="258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1" name="Google Shape;3672;p64">
              <a:extLst>
                <a:ext uri="{FF2B5EF4-FFF2-40B4-BE49-F238E27FC236}">
                  <a16:creationId xmlns:a16="http://schemas.microsoft.com/office/drawing/2014/main" id="{D15CCF51-D2B3-8C8C-AC94-BFF513E40648}"/>
                </a:ext>
              </a:extLst>
            </p:cNvPr>
            <p:cNvSpPr/>
            <p:nvPr/>
          </p:nvSpPr>
          <p:spPr>
            <a:xfrm>
              <a:off x="4080800" y="4793000"/>
              <a:ext cx="108500" cy="94850"/>
            </a:xfrm>
            <a:custGeom>
              <a:avLst/>
              <a:gdLst/>
              <a:ahLst/>
              <a:cxnLst/>
              <a:rect l="l" t="t" r="r" b="b"/>
              <a:pathLst>
                <a:path w="4340" h="3794" extrusionOk="0">
                  <a:moveTo>
                    <a:pt x="2186" y="0"/>
                  </a:moveTo>
                  <a:cubicBezTo>
                    <a:pt x="964" y="0"/>
                    <a:pt x="0" y="836"/>
                    <a:pt x="0" y="1897"/>
                  </a:cubicBezTo>
                  <a:cubicBezTo>
                    <a:pt x="0" y="2925"/>
                    <a:pt x="964" y="3793"/>
                    <a:pt x="2186" y="3793"/>
                  </a:cubicBezTo>
                  <a:cubicBezTo>
                    <a:pt x="3375" y="3793"/>
                    <a:pt x="4340" y="2925"/>
                    <a:pt x="4340" y="1897"/>
                  </a:cubicBezTo>
                  <a:cubicBezTo>
                    <a:pt x="4340" y="836"/>
                    <a:pt x="3375" y="0"/>
                    <a:pt x="2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2" name="Google Shape;3673;p64">
              <a:extLst>
                <a:ext uri="{FF2B5EF4-FFF2-40B4-BE49-F238E27FC236}">
                  <a16:creationId xmlns:a16="http://schemas.microsoft.com/office/drawing/2014/main" id="{6F215C6C-2504-9689-E69A-D52C221D022C}"/>
                </a:ext>
              </a:extLst>
            </p:cNvPr>
            <p:cNvSpPr/>
            <p:nvPr/>
          </p:nvSpPr>
          <p:spPr>
            <a:xfrm>
              <a:off x="4074375" y="4786550"/>
              <a:ext cx="121350" cy="107725"/>
            </a:xfrm>
            <a:custGeom>
              <a:avLst/>
              <a:gdLst/>
              <a:ahLst/>
              <a:cxnLst/>
              <a:rect l="l" t="t" r="r" b="b"/>
              <a:pathLst>
                <a:path w="4854" h="4309" extrusionOk="0">
                  <a:moveTo>
                    <a:pt x="2443" y="515"/>
                  </a:moveTo>
                  <a:cubicBezTo>
                    <a:pt x="2957" y="515"/>
                    <a:pt x="3439" y="708"/>
                    <a:pt x="3793" y="997"/>
                  </a:cubicBezTo>
                  <a:cubicBezTo>
                    <a:pt x="4114" y="1319"/>
                    <a:pt x="4339" y="1705"/>
                    <a:pt x="4339" y="2155"/>
                  </a:cubicBezTo>
                  <a:cubicBezTo>
                    <a:pt x="4339" y="2605"/>
                    <a:pt x="4114" y="2990"/>
                    <a:pt x="3793" y="3280"/>
                  </a:cubicBezTo>
                  <a:cubicBezTo>
                    <a:pt x="3439" y="3601"/>
                    <a:pt x="2957" y="3794"/>
                    <a:pt x="2443" y="3794"/>
                  </a:cubicBezTo>
                  <a:cubicBezTo>
                    <a:pt x="1897" y="3794"/>
                    <a:pt x="1414" y="3601"/>
                    <a:pt x="1061" y="3280"/>
                  </a:cubicBezTo>
                  <a:cubicBezTo>
                    <a:pt x="739" y="2990"/>
                    <a:pt x="514" y="2605"/>
                    <a:pt x="514" y="2155"/>
                  </a:cubicBezTo>
                  <a:cubicBezTo>
                    <a:pt x="514" y="1705"/>
                    <a:pt x="739" y="1319"/>
                    <a:pt x="1061" y="997"/>
                  </a:cubicBezTo>
                  <a:cubicBezTo>
                    <a:pt x="1414" y="708"/>
                    <a:pt x="1897" y="515"/>
                    <a:pt x="2443" y="515"/>
                  </a:cubicBezTo>
                  <a:close/>
                  <a:moveTo>
                    <a:pt x="2443" y="1"/>
                  </a:moveTo>
                  <a:cubicBezTo>
                    <a:pt x="1768" y="1"/>
                    <a:pt x="1157" y="226"/>
                    <a:pt x="707" y="612"/>
                  </a:cubicBezTo>
                  <a:cubicBezTo>
                    <a:pt x="289" y="997"/>
                    <a:pt x="0" y="1544"/>
                    <a:pt x="0" y="2155"/>
                  </a:cubicBezTo>
                  <a:cubicBezTo>
                    <a:pt x="0" y="2765"/>
                    <a:pt x="289" y="3312"/>
                    <a:pt x="707" y="3697"/>
                  </a:cubicBezTo>
                  <a:cubicBezTo>
                    <a:pt x="1157" y="4083"/>
                    <a:pt x="1768" y="4308"/>
                    <a:pt x="2443" y="4308"/>
                  </a:cubicBezTo>
                  <a:cubicBezTo>
                    <a:pt x="3086" y="4308"/>
                    <a:pt x="3697" y="4083"/>
                    <a:pt x="4147" y="3697"/>
                  </a:cubicBezTo>
                  <a:cubicBezTo>
                    <a:pt x="4565" y="3312"/>
                    <a:pt x="4854" y="2765"/>
                    <a:pt x="4854" y="2155"/>
                  </a:cubicBezTo>
                  <a:cubicBezTo>
                    <a:pt x="4854" y="1544"/>
                    <a:pt x="4565" y="997"/>
                    <a:pt x="4147" y="612"/>
                  </a:cubicBezTo>
                  <a:cubicBezTo>
                    <a:pt x="3697" y="226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3" name="Google Shape;3674;p64">
              <a:extLst>
                <a:ext uri="{FF2B5EF4-FFF2-40B4-BE49-F238E27FC236}">
                  <a16:creationId xmlns:a16="http://schemas.microsoft.com/office/drawing/2014/main" id="{477100B2-BAD2-1AB7-CB48-65694971FD74}"/>
                </a:ext>
              </a:extLst>
            </p:cNvPr>
            <p:cNvSpPr/>
            <p:nvPr/>
          </p:nvSpPr>
          <p:spPr>
            <a:xfrm>
              <a:off x="5001725" y="4711825"/>
              <a:ext cx="107700" cy="94850"/>
            </a:xfrm>
            <a:custGeom>
              <a:avLst/>
              <a:gdLst/>
              <a:ahLst/>
              <a:cxnLst/>
              <a:rect l="l" t="t" r="r" b="b"/>
              <a:pathLst>
                <a:path w="4308" h="3794" extrusionOk="0">
                  <a:moveTo>
                    <a:pt x="2154" y="0"/>
                  </a:moveTo>
                  <a:cubicBezTo>
                    <a:pt x="965" y="0"/>
                    <a:pt x="1" y="836"/>
                    <a:pt x="1" y="1897"/>
                  </a:cubicBezTo>
                  <a:cubicBezTo>
                    <a:pt x="1" y="2926"/>
                    <a:pt x="965" y="3793"/>
                    <a:pt x="2154" y="3793"/>
                  </a:cubicBezTo>
                  <a:cubicBezTo>
                    <a:pt x="3344" y="3793"/>
                    <a:pt x="4308" y="2926"/>
                    <a:pt x="4308" y="1897"/>
                  </a:cubicBezTo>
                  <a:cubicBezTo>
                    <a:pt x="4308" y="836"/>
                    <a:pt x="3344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4" name="Google Shape;3675;p64">
              <a:extLst>
                <a:ext uri="{FF2B5EF4-FFF2-40B4-BE49-F238E27FC236}">
                  <a16:creationId xmlns:a16="http://schemas.microsoft.com/office/drawing/2014/main" id="{77E95E14-CE34-2586-B58C-B10E3A58D6C1}"/>
                </a:ext>
              </a:extLst>
            </p:cNvPr>
            <p:cNvSpPr/>
            <p:nvPr/>
          </p:nvSpPr>
          <p:spPr>
            <a:xfrm>
              <a:off x="4994500" y="4705400"/>
              <a:ext cx="122175" cy="107700"/>
            </a:xfrm>
            <a:custGeom>
              <a:avLst/>
              <a:gdLst/>
              <a:ahLst/>
              <a:cxnLst/>
              <a:rect l="l" t="t" r="r" b="b"/>
              <a:pathLst>
                <a:path w="4887" h="4308" extrusionOk="0">
                  <a:moveTo>
                    <a:pt x="2443" y="515"/>
                  </a:moveTo>
                  <a:cubicBezTo>
                    <a:pt x="2990" y="515"/>
                    <a:pt x="3472" y="707"/>
                    <a:pt x="3793" y="997"/>
                  </a:cubicBezTo>
                  <a:cubicBezTo>
                    <a:pt x="4147" y="1318"/>
                    <a:pt x="4340" y="1704"/>
                    <a:pt x="4340" y="2154"/>
                  </a:cubicBezTo>
                  <a:cubicBezTo>
                    <a:pt x="4340" y="2572"/>
                    <a:pt x="4147" y="2990"/>
                    <a:pt x="3793" y="3279"/>
                  </a:cubicBezTo>
                  <a:cubicBezTo>
                    <a:pt x="3472" y="3600"/>
                    <a:pt x="2990" y="3761"/>
                    <a:pt x="2443" y="3761"/>
                  </a:cubicBezTo>
                  <a:cubicBezTo>
                    <a:pt x="1897" y="3761"/>
                    <a:pt x="1415" y="3600"/>
                    <a:pt x="1093" y="3279"/>
                  </a:cubicBezTo>
                  <a:cubicBezTo>
                    <a:pt x="740" y="2990"/>
                    <a:pt x="547" y="2572"/>
                    <a:pt x="547" y="2154"/>
                  </a:cubicBezTo>
                  <a:cubicBezTo>
                    <a:pt x="547" y="1704"/>
                    <a:pt x="740" y="1318"/>
                    <a:pt x="1093" y="997"/>
                  </a:cubicBezTo>
                  <a:cubicBezTo>
                    <a:pt x="1415" y="707"/>
                    <a:pt x="1897" y="515"/>
                    <a:pt x="2443" y="515"/>
                  </a:cubicBezTo>
                  <a:close/>
                  <a:moveTo>
                    <a:pt x="2443" y="0"/>
                  </a:moveTo>
                  <a:cubicBezTo>
                    <a:pt x="1768" y="0"/>
                    <a:pt x="1190" y="225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90" y="4083"/>
                    <a:pt x="1768" y="4308"/>
                    <a:pt x="2443" y="4308"/>
                  </a:cubicBezTo>
                  <a:cubicBezTo>
                    <a:pt x="3118" y="4308"/>
                    <a:pt x="3697" y="4083"/>
                    <a:pt x="4147" y="3697"/>
                  </a:cubicBezTo>
                  <a:cubicBezTo>
                    <a:pt x="4597" y="3311"/>
                    <a:pt x="4886" y="2765"/>
                    <a:pt x="4886" y="2154"/>
                  </a:cubicBezTo>
                  <a:cubicBezTo>
                    <a:pt x="4886" y="1543"/>
                    <a:pt x="4597" y="997"/>
                    <a:pt x="4147" y="611"/>
                  </a:cubicBezTo>
                  <a:cubicBezTo>
                    <a:pt x="3697" y="225"/>
                    <a:pt x="3118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5" name="Google Shape;3676;p64">
              <a:extLst>
                <a:ext uri="{FF2B5EF4-FFF2-40B4-BE49-F238E27FC236}">
                  <a16:creationId xmlns:a16="http://schemas.microsoft.com/office/drawing/2014/main" id="{0940D485-DDA3-675A-5C2F-2CAFC7032B5F}"/>
                </a:ext>
              </a:extLst>
            </p:cNvPr>
            <p:cNvSpPr/>
            <p:nvPr/>
          </p:nvSpPr>
          <p:spPr>
            <a:xfrm>
              <a:off x="5597200" y="4494850"/>
              <a:ext cx="108525" cy="94850"/>
            </a:xfrm>
            <a:custGeom>
              <a:avLst/>
              <a:gdLst/>
              <a:ahLst/>
              <a:cxnLst/>
              <a:rect l="l" t="t" r="r" b="b"/>
              <a:pathLst>
                <a:path w="4341" h="3794" extrusionOk="0">
                  <a:moveTo>
                    <a:pt x="2154" y="0"/>
                  </a:moveTo>
                  <a:cubicBezTo>
                    <a:pt x="965" y="0"/>
                    <a:pt x="1" y="868"/>
                    <a:pt x="1" y="1897"/>
                  </a:cubicBezTo>
                  <a:cubicBezTo>
                    <a:pt x="1" y="2958"/>
                    <a:pt x="965" y="3793"/>
                    <a:pt x="2154" y="3793"/>
                  </a:cubicBezTo>
                  <a:cubicBezTo>
                    <a:pt x="3344" y="3793"/>
                    <a:pt x="4340" y="2958"/>
                    <a:pt x="4340" y="1897"/>
                  </a:cubicBezTo>
                  <a:cubicBezTo>
                    <a:pt x="4340" y="868"/>
                    <a:pt x="3344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6" name="Google Shape;3677;p64">
              <a:extLst>
                <a:ext uri="{FF2B5EF4-FFF2-40B4-BE49-F238E27FC236}">
                  <a16:creationId xmlns:a16="http://schemas.microsoft.com/office/drawing/2014/main" id="{4EFD375E-BE23-8F55-94B7-FB904575902F}"/>
                </a:ext>
              </a:extLst>
            </p:cNvPr>
            <p:cNvSpPr/>
            <p:nvPr/>
          </p:nvSpPr>
          <p:spPr>
            <a:xfrm>
              <a:off x="5589975" y="4488425"/>
              <a:ext cx="122175" cy="108500"/>
            </a:xfrm>
            <a:custGeom>
              <a:avLst/>
              <a:gdLst/>
              <a:ahLst/>
              <a:cxnLst/>
              <a:rect l="l" t="t" r="r" b="b"/>
              <a:pathLst>
                <a:path w="4887" h="4340" extrusionOk="0">
                  <a:moveTo>
                    <a:pt x="2443" y="547"/>
                  </a:moveTo>
                  <a:cubicBezTo>
                    <a:pt x="2990" y="547"/>
                    <a:pt x="3472" y="740"/>
                    <a:pt x="3793" y="1029"/>
                  </a:cubicBezTo>
                  <a:cubicBezTo>
                    <a:pt x="4147" y="1318"/>
                    <a:pt x="4340" y="1736"/>
                    <a:pt x="4340" y="2154"/>
                  </a:cubicBezTo>
                  <a:cubicBezTo>
                    <a:pt x="4340" y="2604"/>
                    <a:pt x="4147" y="2990"/>
                    <a:pt x="3793" y="3311"/>
                  </a:cubicBezTo>
                  <a:cubicBezTo>
                    <a:pt x="3472" y="3600"/>
                    <a:pt x="2990" y="3793"/>
                    <a:pt x="2443" y="3793"/>
                  </a:cubicBezTo>
                  <a:cubicBezTo>
                    <a:pt x="1929" y="3793"/>
                    <a:pt x="1447" y="3600"/>
                    <a:pt x="1093" y="3311"/>
                  </a:cubicBezTo>
                  <a:cubicBezTo>
                    <a:pt x="740" y="2990"/>
                    <a:pt x="547" y="2604"/>
                    <a:pt x="547" y="2154"/>
                  </a:cubicBezTo>
                  <a:cubicBezTo>
                    <a:pt x="547" y="1736"/>
                    <a:pt x="740" y="1318"/>
                    <a:pt x="1093" y="1029"/>
                  </a:cubicBezTo>
                  <a:cubicBezTo>
                    <a:pt x="1447" y="740"/>
                    <a:pt x="1929" y="547"/>
                    <a:pt x="2443" y="547"/>
                  </a:cubicBezTo>
                  <a:close/>
                  <a:moveTo>
                    <a:pt x="2443" y="0"/>
                  </a:moveTo>
                  <a:cubicBezTo>
                    <a:pt x="1800" y="0"/>
                    <a:pt x="1190" y="225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90" y="4083"/>
                    <a:pt x="1800" y="4340"/>
                    <a:pt x="2443" y="4340"/>
                  </a:cubicBezTo>
                  <a:cubicBezTo>
                    <a:pt x="3118" y="4340"/>
                    <a:pt x="3729" y="4083"/>
                    <a:pt x="4147" y="3697"/>
                  </a:cubicBezTo>
                  <a:cubicBezTo>
                    <a:pt x="4597" y="3311"/>
                    <a:pt x="4886" y="2765"/>
                    <a:pt x="4886" y="2154"/>
                  </a:cubicBezTo>
                  <a:cubicBezTo>
                    <a:pt x="4886" y="1543"/>
                    <a:pt x="4597" y="997"/>
                    <a:pt x="4147" y="611"/>
                  </a:cubicBezTo>
                  <a:cubicBezTo>
                    <a:pt x="3729" y="225"/>
                    <a:pt x="3118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7" name="Google Shape;3678;p64">
              <a:extLst>
                <a:ext uri="{FF2B5EF4-FFF2-40B4-BE49-F238E27FC236}">
                  <a16:creationId xmlns:a16="http://schemas.microsoft.com/office/drawing/2014/main" id="{8738DB5B-7DEE-A4D0-43D5-A9C28F120193}"/>
                </a:ext>
              </a:extLst>
            </p:cNvPr>
            <p:cNvSpPr/>
            <p:nvPr/>
          </p:nvSpPr>
          <p:spPr>
            <a:xfrm>
              <a:off x="5777200" y="4211900"/>
              <a:ext cx="125400" cy="83625"/>
            </a:xfrm>
            <a:custGeom>
              <a:avLst/>
              <a:gdLst/>
              <a:ahLst/>
              <a:cxnLst/>
              <a:rect l="l" t="t" r="r" b="b"/>
              <a:pathLst>
                <a:path w="5016" h="3345" extrusionOk="0">
                  <a:moveTo>
                    <a:pt x="1555" y="1"/>
                  </a:moveTo>
                  <a:cubicBezTo>
                    <a:pt x="995" y="1"/>
                    <a:pt x="545" y="187"/>
                    <a:pt x="355" y="550"/>
                  </a:cubicBezTo>
                  <a:cubicBezTo>
                    <a:pt x="1" y="1225"/>
                    <a:pt x="676" y="2286"/>
                    <a:pt x="1865" y="2897"/>
                  </a:cubicBezTo>
                  <a:cubicBezTo>
                    <a:pt x="2424" y="3198"/>
                    <a:pt x="2996" y="3344"/>
                    <a:pt x="3483" y="3344"/>
                  </a:cubicBezTo>
                  <a:cubicBezTo>
                    <a:pt x="4034" y="3344"/>
                    <a:pt x="4474" y="3158"/>
                    <a:pt x="4662" y="2800"/>
                  </a:cubicBezTo>
                  <a:cubicBezTo>
                    <a:pt x="5015" y="2093"/>
                    <a:pt x="4340" y="1032"/>
                    <a:pt x="3151" y="421"/>
                  </a:cubicBezTo>
                  <a:cubicBezTo>
                    <a:pt x="2601" y="139"/>
                    <a:pt x="2037" y="1"/>
                    <a:pt x="1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8" name="Google Shape;3679;p64">
              <a:extLst>
                <a:ext uri="{FF2B5EF4-FFF2-40B4-BE49-F238E27FC236}">
                  <a16:creationId xmlns:a16="http://schemas.microsoft.com/office/drawing/2014/main" id="{5440CFF9-9EDF-0220-0243-4B42461D37EE}"/>
                </a:ext>
              </a:extLst>
            </p:cNvPr>
            <p:cNvSpPr/>
            <p:nvPr/>
          </p:nvSpPr>
          <p:spPr>
            <a:xfrm>
              <a:off x="5777200" y="4204750"/>
              <a:ext cx="125400" cy="97250"/>
            </a:xfrm>
            <a:custGeom>
              <a:avLst/>
              <a:gdLst/>
              <a:ahLst/>
              <a:cxnLst/>
              <a:rect l="l" t="t" r="r" b="b"/>
              <a:pathLst>
                <a:path w="5016" h="3890" extrusionOk="0">
                  <a:moveTo>
                    <a:pt x="1544" y="547"/>
                  </a:moveTo>
                  <a:cubicBezTo>
                    <a:pt x="1994" y="547"/>
                    <a:pt x="2508" y="675"/>
                    <a:pt x="3023" y="965"/>
                  </a:cubicBezTo>
                  <a:cubicBezTo>
                    <a:pt x="3473" y="1190"/>
                    <a:pt x="3858" y="1479"/>
                    <a:pt x="4115" y="1800"/>
                  </a:cubicBezTo>
                  <a:cubicBezTo>
                    <a:pt x="4373" y="2122"/>
                    <a:pt x="4469" y="2443"/>
                    <a:pt x="4469" y="2668"/>
                  </a:cubicBezTo>
                  <a:cubicBezTo>
                    <a:pt x="4469" y="2765"/>
                    <a:pt x="4469" y="2861"/>
                    <a:pt x="4405" y="2958"/>
                  </a:cubicBezTo>
                  <a:cubicBezTo>
                    <a:pt x="4340" y="3086"/>
                    <a:pt x="4244" y="3183"/>
                    <a:pt x="4083" y="3247"/>
                  </a:cubicBezTo>
                  <a:cubicBezTo>
                    <a:pt x="3923" y="3311"/>
                    <a:pt x="3698" y="3375"/>
                    <a:pt x="3473" y="3375"/>
                  </a:cubicBezTo>
                  <a:cubicBezTo>
                    <a:pt x="3023" y="3375"/>
                    <a:pt x="2508" y="3215"/>
                    <a:pt x="1994" y="2958"/>
                  </a:cubicBezTo>
                  <a:cubicBezTo>
                    <a:pt x="1544" y="2733"/>
                    <a:pt x="1158" y="2411"/>
                    <a:pt x="901" y="2122"/>
                  </a:cubicBezTo>
                  <a:cubicBezTo>
                    <a:pt x="644" y="1800"/>
                    <a:pt x="515" y="1479"/>
                    <a:pt x="515" y="1254"/>
                  </a:cubicBezTo>
                  <a:cubicBezTo>
                    <a:pt x="547" y="1125"/>
                    <a:pt x="547" y="1029"/>
                    <a:pt x="612" y="965"/>
                  </a:cubicBezTo>
                  <a:cubicBezTo>
                    <a:pt x="676" y="836"/>
                    <a:pt x="772" y="740"/>
                    <a:pt x="933" y="675"/>
                  </a:cubicBezTo>
                  <a:cubicBezTo>
                    <a:pt x="1094" y="579"/>
                    <a:pt x="1319" y="547"/>
                    <a:pt x="1544" y="547"/>
                  </a:cubicBezTo>
                  <a:close/>
                  <a:moveTo>
                    <a:pt x="1544" y="0"/>
                  </a:moveTo>
                  <a:cubicBezTo>
                    <a:pt x="1255" y="0"/>
                    <a:pt x="965" y="65"/>
                    <a:pt x="708" y="193"/>
                  </a:cubicBezTo>
                  <a:cubicBezTo>
                    <a:pt x="451" y="290"/>
                    <a:pt x="258" y="482"/>
                    <a:pt x="130" y="707"/>
                  </a:cubicBezTo>
                  <a:cubicBezTo>
                    <a:pt x="33" y="868"/>
                    <a:pt x="1" y="1061"/>
                    <a:pt x="1" y="1254"/>
                  </a:cubicBezTo>
                  <a:cubicBezTo>
                    <a:pt x="1" y="1640"/>
                    <a:pt x="194" y="2058"/>
                    <a:pt x="483" y="2443"/>
                  </a:cubicBezTo>
                  <a:cubicBezTo>
                    <a:pt x="805" y="2829"/>
                    <a:pt x="1222" y="3150"/>
                    <a:pt x="1737" y="3440"/>
                  </a:cubicBezTo>
                  <a:cubicBezTo>
                    <a:pt x="2315" y="3729"/>
                    <a:pt x="2926" y="3890"/>
                    <a:pt x="3473" y="3890"/>
                  </a:cubicBezTo>
                  <a:cubicBezTo>
                    <a:pt x="3762" y="3890"/>
                    <a:pt x="4051" y="3858"/>
                    <a:pt x="4308" y="3729"/>
                  </a:cubicBezTo>
                  <a:cubicBezTo>
                    <a:pt x="4565" y="3633"/>
                    <a:pt x="4758" y="3440"/>
                    <a:pt x="4887" y="3183"/>
                  </a:cubicBezTo>
                  <a:cubicBezTo>
                    <a:pt x="4983" y="3022"/>
                    <a:pt x="5015" y="2861"/>
                    <a:pt x="5015" y="2668"/>
                  </a:cubicBezTo>
                  <a:cubicBezTo>
                    <a:pt x="5015" y="2250"/>
                    <a:pt x="4823" y="1832"/>
                    <a:pt x="4533" y="1479"/>
                  </a:cubicBezTo>
                  <a:cubicBezTo>
                    <a:pt x="4212" y="1093"/>
                    <a:pt x="3794" y="740"/>
                    <a:pt x="3280" y="482"/>
                  </a:cubicBezTo>
                  <a:cubicBezTo>
                    <a:pt x="2701" y="161"/>
                    <a:pt x="2090" y="32"/>
                    <a:pt x="1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9" name="Google Shape;3680;p64">
              <a:extLst>
                <a:ext uri="{FF2B5EF4-FFF2-40B4-BE49-F238E27FC236}">
                  <a16:creationId xmlns:a16="http://schemas.microsoft.com/office/drawing/2014/main" id="{2055252D-9C3B-6BB2-B672-5F35E7966872}"/>
                </a:ext>
              </a:extLst>
            </p:cNvPr>
            <p:cNvSpPr/>
            <p:nvPr/>
          </p:nvSpPr>
          <p:spPr>
            <a:xfrm>
              <a:off x="2074975" y="4211900"/>
              <a:ext cx="125400" cy="83625"/>
            </a:xfrm>
            <a:custGeom>
              <a:avLst/>
              <a:gdLst/>
              <a:ahLst/>
              <a:cxnLst/>
              <a:rect l="l" t="t" r="r" b="b"/>
              <a:pathLst>
                <a:path w="5016" h="3345" extrusionOk="0">
                  <a:moveTo>
                    <a:pt x="3461" y="1"/>
                  </a:moveTo>
                  <a:cubicBezTo>
                    <a:pt x="2979" y="1"/>
                    <a:pt x="2415" y="139"/>
                    <a:pt x="1865" y="421"/>
                  </a:cubicBezTo>
                  <a:cubicBezTo>
                    <a:pt x="676" y="1032"/>
                    <a:pt x="1" y="2093"/>
                    <a:pt x="354" y="2800"/>
                  </a:cubicBezTo>
                  <a:cubicBezTo>
                    <a:pt x="542" y="3158"/>
                    <a:pt x="983" y="3344"/>
                    <a:pt x="1533" y="3344"/>
                  </a:cubicBezTo>
                  <a:cubicBezTo>
                    <a:pt x="2020" y="3344"/>
                    <a:pt x="2592" y="3198"/>
                    <a:pt x="3151" y="2897"/>
                  </a:cubicBezTo>
                  <a:cubicBezTo>
                    <a:pt x="4340" y="2286"/>
                    <a:pt x="5015" y="1225"/>
                    <a:pt x="4662" y="550"/>
                  </a:cubicBezTo>
                  <a:cubicBezTo>
                    <a:pt x="4472" y="187"/>
                    <a:pt x="4022" y="1"/>
                    <a:pt x="34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0" name="Google Shape;3681;p64">
              <a:extLst>
                <a:ext uri="{FF2B5EF4-FFF2-40B4-BE49-F238E27FC236}">
                  <a16:creationId xmlns:a16="http://schemas.microsoft.com/office/drawing/2014/main" id="{A0E2DFFF-11F5-9F54-1D14-72EC75C74548}"/>
                </a:ext>
              </a:extLst>
            </p:cNvPr>
            <p:cNvSpPr/>
            <p:nvPr/>
          </p:nvSpPr>
          <p:spPr>
            <a:xfrm>
              <a:off x="2074975" y="4204750"/>
              <a:ext cx="125400" cy="97250"/>
            </a:xfrm>
            <a:custGeom>
              <a:avLst/>
              <a:gdLst/>
              <a:ahLst/>
              <a:cxnLst/>
              <a:rect l="l" t="t" r="r" b="b"/>
              <a:pathLst>
                <a:path w="5016" h="3890" extrusionOk="0">
                  <a:moveTo>
                    <a:pt x="3472" y="547"/>
                  </a:moveTo>
                  <a:cubicBezTo>
                    <a:pt x="3697" y="547"/>
                    <a:pt x="3922" y="579"/>
                    <a:pt x="4083" y="675"/>
                  </a:cubicBezTo>
                  <a:cubicBezTo>
                    <a:pt x="4244" y="740"/>
                    <a:pt x="4340" y="836"/>
                    <a:pt x="4405" y="965"/>
                  </a:cubicBezTo>
                  <a:cubicBezTo>
                    <a:pt x="4469" y="1029"/>
                    <a:pt x="4469" y="1125"/>
                    <a:pt x="4469" y="1254"/>
                  </a:cubicBezTo>
                  <a:cubicBezTo>
                    <a:pt x="4469" y="1479"/>
                    <a:pt x="4372" y="1800"/>
                    <a:pt x="4115" y="2122"/>
                  </a:cubicBezTo>
                  <a:cubicBezTo>
                    <a:pt x="3858" y="2411"/>
                    <a:pt x="3472" y="2733"/>
                    <a:pt x="3022" y="2958"/>
                  </a:cubicBezTo>
                  <a:cubicBezTo>
                    <a:pt x="2508" y="3215"/>
                    <a:pt x="1994" y="3375"/>
                    <a:pt x="1544" y="3375"/>
                  </a:cubicBezTo>
                  <a:cubicBezTo>
                    <a:pt x="1319" y="3375"/>
                    <a:pt x="1094" y="3311"/>
                    <a:pt x="933" y="3247"/>
                  </a:cubicBezTo>
                  <a:cubicBezTo>
                    <a:pt x="772" y="3183"/>
                    <a:pt x="676" y="3086"/>
                    <a:pt x="612" y="2958"/>
                  </a:cubicBezTo>
                  <a:cubicBezTo>
                    <a:pt x="547" y="2861"/>
                    <a:pt x="515" y="2765"/>
                    <a:pt x="515" y="2668"/>
                  </a:cubicBezTo>
                  <a:cubicBezTo>
                    <a:pt x="515" y="2443"/>
                    <a:pt x="644" y="2122"/>
                    <a:pt x="901" y="1800"/>
                  </a:cubicBezTo>
                  <a:cubicBezTo>
                    <a:pt x="1158" y="1479"/>
                    <a:pt x="1544" y="1190"/>
                    <a:pt x="1994" y="965"/>
                  </a:cubicBezTo>
                  <a:cubicBezTo>
                    <a:pt x="2508" y="675"/>
                    <a:pt x="3022" y="547"/>
                    <a:pt x="3472" y="547"/>
                  </a:cubicBezTo>
                  <a:close/>
                  <a:moveTo>
                    <a:pt x="3472" y="0"/>
                  </a:moveTo>
                  <a:cubicBezTo>
                    <a:pt x="2926" y="32"/>
                    <a:pt x="2315" y="161"/>
                    <a:pt x="1737" y="482"/>
                  </a:cubicBezTo>
                  <a:cubicBezTo>
                    <a:pt x="1222" y="740"/>
                    <a:pt x="804" y="1093"/>
                    <a:pt x="483" y="1479"/>
                  </a:cubicBezTo>
                  <a:cubicBezTo>
                    <a:pt x="194" y="1832"/>
                    <a:pt x="1" y="2250"/>
                    <a:pt x="1" y="2668"/>
                  </a:cubicBezTo>
                  <a:cubicBezTo>
                    <a:pt x="1" y="2861"/>
                    <a:pt x="33" y="3022"/>
                    <a:pt x="129" y="3215"/>
                  </a:cubicBezTo>
                  <a:lnTo>
                    <a:pt x="129" y="3183"/>
                  </a:lnTo>
                  <a:cubicBezTo>
                    <a:pt x="258" y="3440"/>
                    <a:pt x="451" y="3633"/>
                    <a:pt x="708" y="3729"/>
                  </a:cubicBezTo>
                  <a:cubicBezTo>
                    <a:pt x="965" y="3858"/>
                    <a:pt x="1254" y="3890"/>
                    <a:pt x="1544" y="3890"/>
                  </a:cubicBezTo>
                  <a:cubicBezTo>
                    <a:pt x="2090" y="3890"/>
                    <a:pt x="2701" y="3729"/>
                    <a:pt x="3280" y="3440"/>
                  </a:cubicBezTo>
                  <a:cubicBezTo>
                    <a:pt x="3794" y="3150"/>
                    <a:pt x="4212" y="2829"/>
                    <a:pt x="4533" y="2443"/>
                  </a:cubicBezTo>
                  <a:cubicBezTo>
                    <a:pt x="4822" y="2058"/>
                    <a:pt x="5015" y="1640"/>
                    <a:pt x="5015" y="1254"/>
                  </a:cubicBezTo>
                  <a:cubicBezTo>
                    <a:pt x="5015" y="1061"/>
                    <a:pt x="4983" y="868"/>
                    <a:pt x="4887" y="707"/>
                  </a:cubicBezTo>
                  <a:cubicBezTo>
                    <a:pt x="4758" y="482"/>
                    <a:pt x="4565" y="290"/>
                    <a:pt x="4308" y="193"/>
                  </a:cubicBezTo>
                  <a:cubicBezTo>
                    <a:pt x="4051" y="65"/>
                    <a:pt x="3762" y="0"/>
                    <a:pt x="3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1" name="Google Shape;3682;p64">
              <a:extLst>
                <a:ext uri="{FF2B5EF4-FFF2-40B4-BE49-F238E27FC236}">
                  <a16:creationId xmlns:a16="http://schemas.microsoft.com/office/drawing/2014/main" id="{C8DE20A4-35C3-A92B-1E8C-8085DB3FBE4F}"/>
                </a:ext>
              </a:extLst>
            </p:cNvPr>
            <p:cNvSpPr/>
            <p:nvPr/>
          </p:nvSpPr>
          <p:spPr>
            <a:xfrm>
              <a:off x="2379550" y="3664725"/>
              <a:ext cx="13675" cy="457275"/>
            </a:xfrm>
            <a:custGeom>
              <a:avLst/>
              <a:gdLst/>
              <a:ahLst/>
              <a:cxnLst/>
              <a:rect l="l" t="t" r="r" b="b"/>
              <a:pathLst>
                <a:path w="547" h="18291" extrusionOk="0">
                  <a:moveTo>
                    <a:pt x="1" y="0"/>
                  </a:moveTo>
                  <a:lnTo>
                    <a:pt x="1" y="18290"/>
                  </a:lnTo>
                  <a:lnTo>
                    <a:pt x="547" y="18290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2" name="Google Shape;3683;p64">
              <a:extLst>
                <a:ext uri="{FF2B5EF4-FFF2-40B4-BE49-F238E27FC236}">
                  <a16:creationId xmlns:a16="http://schemas.microsoft.com/office/drawing/2014/main" id="{9CA82CFD-C4A8-9F54-349E-BE603D278BA8}"/>
                </a:ext>
              </a:extLst>
            </p:cNvPr>
            <p:cNvSpPr/>
            <p:nvPr/>
          </p:nvSpPr>
          <p:spPr>
            <a:xfrm>
              <a:off x="2675275" y="4226450"/>
              <a:ext cx="12875" cy="229050"/>
            </a:xfrm>
            <a:custGeom>
              <a:avLst/>
              <a:gdLst/>
              <a:ahLst/>
              <a:cxnLst/>
              <a:rect l="l" t="t" r="r" b="b"/>
              <a:pathLst>
                <a:path w="515" h="9162" extrusionOk="0">
                  <a:moveTo>
                    <a:pt x="1" y="0"/>
                  </a:moveTo>
                  <a:lnTo>
                    <a:pt x="1" y="9161"/>
                  </a:lnTo>
                  <a:lnTo>
                    <a:pt x="515" y="9161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3" name="Google Shape;3684;p64">
              <a:extLst>
                <a:ext uri="{FF2B5EF4-FFF2-40B4-BE49-F238E27FC236}">
                  <a16:creationId xmlns:a16="http://schemas.microsoft.com/office/drawing/2014/main" id="{E3ABAB08-7CBF-87EC-73CD-4E1E097AD13B}"/>
                </a:ext>
              </a:extLst>
            </p:cNvPr>
            <p:cNvSpPr/>
            <p:nvPr/>
          </p:nvSpPr>
          <p:spPr>
            <a:xfrm>
              <a:off x="2675275" y="3712925"/>
              <a:ext cx="12875" cy="456475"/>
            </a:xfrm>
            <a:custGeom>
              <a:avLst/>
              <a:gdLst/>
              <a:ahLst/>
              <a:cxnLst/>
              <a:rect l="l" t="t" r="r" b="b"/>
              <a:pathLst>
                <a:path w="515" h="18259" extrusionOk="0">
                  <a:moveTo>
                    <a:pt x="1" y="1"/>
                  </a:moveTo>
                  <a:lnTo>
                    <a:pt x="1" y="18259"/>
                  </a:lnTo>
                  <a:lnTo>
                    <a:pt x="515" y="182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4" name="Google Shape;3685;p64">
              <a:extLst>
                <a:ext uri="{FF2B5EF4-FFF2-40B4-BE49-F238E27FC236}">
                  <a16:creationId xmlns:a16="http://schemas.microsoft.com/office/drawing/2014/main" id="{6E1FA3F0-2BB0-DB93-C212-B5B3FB0B7635}"/>
                </a:ext>
              </a:extLst>
            </p:cNvPr>
            <p:cNvSpPr/>
            <p:nvPr/>
          </p:nvSpPr>
          <p:spPr>
            <a:xfrm>
              <a:off x="5312725" y="4017500"/>
              <a:ext cx="12875" cy="456475"/>
            </a:xfrm>
            <a:custGeom>
              <a:avLst/>
              <a:gdLst/>
              <a:ahLst/>
              <a:cxnLst/>
              <a:rect l="l" t="t" r="r" b="b"/>
              <a:pathLst>
                <a:path w="515" h="18259" extrusionOk="0">
                  <a:moveTo>
                    <a:pt x="0" y="1"/>
                  </a:moveTo>
                  <a:lnTo>
                    <a:pt x="0" y="18259"/>
                  </a:lnTo>
                  <a:lnTo>
                    <a:pt x="515" y="182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5" name="Google Shape;3686;p64">
              <a:extLst>
                <a:ext uri="{FF2B5EF4-FFF2-40B4-BE49-F238E27FC236}">
                  <a16:creationId xmlns:a16="http://schemas.microsoft.com/office/drawing/2014/main" id="{56B0A818-A896-64F1-9246-67E2F3470857}"/>
                </a:ext>
              </a:extLst>
            </p:cNvPr>
            <p:cNvSpPr/>
            <p:nvPr/>
          </p:nvSpPr>
          <p:spPr>
            <a:xfrm>
              <a:off x="5034675" y="3549000"/>
              <a:ext cx="13675" cy="1004525"/>
            </a:xfrm>
            <a:custGeom>
              <a:avLst/>
              <a:gdLst/>
              <a:ahLst/>
              <a:cxnLst/>
              <a:rect l="l" t="t" r="r" b="b"/>
              <a:pathLst>
                <a:path w="547" h="40181" extrusionOk="0">
                  <a:moveTo>
                    <a:pt x="1" y="0"/>
                  </a:moveTo>
                  <a:lnTo>
                    <a:pt x="1" y="40181"/>
                  </a:lnTo>
                  <a:lnTo>
                    <a:pt x="547" y="40181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6" name="Google Shape;3687;p64">
              <a:extLst>
                <a:ext uri="{FF2B5EF4-FFF2-40B4-BE49-F238E27FC236}">
                  <a16:creationId xmlns:a16="http://schemas.microsoft.com/office/drawing/2014/main" id="{C0855D83-730E-005E-3E94-A0CF56E814D8}"/>
                </a:ext>
              </a:extLst>
            </p:cNvPr>
            <p:cNvSpPr/>
            <p:nvPr/>
          </p:nvSpPr>
          <p:spPr>
            <a:xfrm>
              <a:off x="3883900" y="4445825"/>
              <a:ext cx="13700" cy="209775"/>
            </a:xfrm>
            <a:custGeom>
              <a:avLst/>
              <a:gdLst/>
              <a:ahLst/>
              <a:cxnLst/>
              <a:rect l="l" t="t" r="r" b="b"/>
              <a:pathLst>
                <a:path w="548" h="8391" extrusionOk="0">
                  <a:moveTo>
                    <a:pt x="1" y="1"/>
                  </a:moveTo>
                  <a:lnTo>
                    <a:pt x="1" y="8390"/>
                  </a:lnTo>
                  <a:lnTo>
                    <a:pt x="547" y="8390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7" name="Google Shape;3688;p64">
              <a:extLst>
                <a:ext uri="{FF2B5EF4-FFF2-40B4-BE49-F238E27FC236}">
                  <a16:creationId xmlns:a16="http://schemas.microsoft.com/office/drawing/2014/main" id="{C166136E-CC26-F3B9-453F-1F89997F3F68}"/>
                </a:ext>
              </a:extLst>
            </p:cNvPr>
            <p:cNvSpPr/>
            <p:nvPr/>
          </p:nvSpPr>
          <p:spPr>
            <a:xfrm>
              <a:off x="3005550" y="4067325"/>
              <a:ext cx="13700" cy="511925"/>
            </a:xfrm>
            <a:custGeom>
              <a:avLst/>
              <a:gdLst/>
              <a:ahLst/>
              <a:cxnLst/>
              <a:rect l="l" t="t" r="r" b="b"/>
              <a:pathLst>
                <a:path w="548" h="20477" extrusionOk="0">
                  <a:moveTo>
                    <a:pt x="1" y="1"/>
                  </a:moveTo>
                  <a:lnTo>
                    <a:pt x="1" y="20477"/>
                  </a:lnTo>
                  <a:lnTo>
                    <a:pt x="547" y="20477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8" name="Google Shape;3689;p64">
              <a:extLst>
                <a:ext uri="{FF2B5EF4-FFF2-40B4-BE49-F238E27FC236}">
                  <a16:creationId xmlns:a16="http://schemas.microsoft.com/office/drawing/2014/main" id="{156B81A5-7E46-30F4-5005-35D8F55549B5}"/>
                </a:ext>
              </a:extLst>
            </p:cNvPr>
            <p:cNvSpPr/>
            <p:nvPr/>
          </p:nvSpPr>
          <p:spPr>
            <a:xfrm>
              <a:off x="4566975" y="4538250"/>
              <a:ext cx="13675" cy="103675"/>
            </a:xfrm>
            <a:custGeom>
              <a:avLst/>
              <a:gdLst/>
              <a:ahLst/>
              <a:cxnLst/>
              <a:rect l="l" t="t" r="r" b="b"/>
              <a:pathLst>
                <a:path w="547" h="4147" extrusionOk="0">
                  <a:moveTo>
                    <a:pt x="1" y="0"/>
                  </a:moveTo>
                  <a:lnTo>
                    <a:pt x="1" y="4147"/>
                  </a:lnTo>
                  <a:lnTo>
                    <a:pt x="547" y="41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9" name="Google Shape;3690;p64">
              <a:extLst>
                <a:ext uri="{FF2B5EF4-FFF2-40B4-BE49-F238E27FC236}">
                  <a16:creationId xmlns:a16="http://schemas.microsoft.com/office/drawing/2014/main" id="{02AE35F1-5F7A-48F0-284E-F60DE614EC6D}"/>
                </a:ext>
              </a:extLst>
            </p:cNvPr>
            <p:cNvSpPr/>
            <p:nvPr/>
          </p:nvSpPr>
          <p:spPr>
            <a:xfrm>
              <a:off x="4566975" y="4294750"/>
              <a:ext cx="13675" cy="211375"/>
            </a:xfrm>
            <a:custGeom>
              <a:avLst/>
              <a:gdLst/>
              <a:ahLst/>
              <a:cxnLst/>
              <a:rect l="l" t="t" r="r" b="b"/>
              <a:pathLst>
                <a:path w="547" h="8455" extrusionOk="0">
                  <a:moveTo>
                    <a:pt x="1" y="0"/>
                  </a:moveTo>
                  <a:lnTo>
                    <a:pt x="1" y="8454"/>
                  </a:lnTo>
                  <a:lnTo>
                    <a:pt x="547" y="8454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0" name="Google Shape;3691;p64">
              <a:extLst>
                <a:ext uri="{FF2B5EF4-FFF2-40B4-BE49-F238E27FC236}">
                  <a16:creationId xmlns:a16="http://schemas.microsoft.com/office/drawing/2014/main" id="{3CCC86AB-B63C-789E-76D6-ABDD4793BD56}"/>
                </a:ext>
              </a:extLst>
            </p:cNvPr>
            <p:cNvSpPr/>
            <p:nvPr/>
          </p:nvSpPr>
          <p:spPr>
            <a:xfrm>
              <a:off x="3883900" y="4236075"/>
              <a:ext cx="13700" cy="114150"/>
            </a:xfrm>
            <a:custGeom>
              <a:avLst/>
              <a:gdLst/>
              <a:ahLst/>
              <a:cxnLst/>
              <a:rect l="l" t="t" r="r" b="b"/>
              <a:pathLst>
                <a:path w="548" h="4566" extrusionOk="0">
                  <a:moveTo>
                    <a:pt x="1" y="1"/>
                  </a:moveTo>
                  <a:lnTo>
                    <a:pt x="1" y="4565"/>
                  </a:lnTo>
                  <a:lnTo>
                    <a:pt x="547" y="4565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1" name="Google Shape;3692;p64">
              <a:extLst>
                <a:ext uri="{FF2B5EF4-FFF2-40B4-BE49-F238E27FC236}">
                  <a16:creationId xmlns:a16="http://schemas.microsoft.com/office/drawing/2014/main" id="{B6AD2F41-14D6-D883-5AC7-191F7925432B}"/>
                </a:ext>
              </a:extLst>
            </p:cNvPr>
            <p:cNvSpPr/>
            <p:nvPr/>
          </p:nvSpPr>
          <p:spPr>
            <a:xfrm>
              <a:off x="5312725" y="3703300"/>
              <a:ext cx="12875" cy="208950"/>
            </a:xfrm>
            <a:custGeom>
              <a:avLst/>
              <a:gdLst/>
              <a:ahLst/>
              <a:cxnLst/>
              <a:rect l="l" t="t" r="r" b="b"/>
              <a:pathLst>
                <a:path w="515" h="8358" extrusionOk="0">
                  <a:moveTo>
                    <a:pt x="0" y="0"/>
                  </a:moveTo>
                  <a:lnTo>
                    <a:pt x="0" y="8358"/>
                  </a:lnTo>
                  <a:lnTo>
                    <a:pt x="515" y="8358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2" name="Google Shape;3693;p64">
              <a:extLst>
                <a:ext uri="{FF2B5EF4-FFF2-40B4-BE49-F238E27FC236}">
                  <a16:creationId xmlns:a16="http://schemas.microsoft.com/office/drawing/2014/main" id="{4D971156-7FFB-CE8F-453A-3550D92B0A27}"/>
                </a:ext>
              </a:extLst>
            </p:cNvPr>
            <p:cNvSpPr/>
            <p:nvPr/>
          </p:nvSpPr>
          <p:spPr>
            <a:xfrm>
              <a:off x="5578725" y="3255675"/>
              <a:ext cx="13675" cy="1019000"/>
            </a:xfrm>
            <a:custGeom>
              <a:avLst/>
              <a:gdLst/>
              <a:ahLst/>
              <a:cxnLst/>
              <a:rect l="l" t="t" r="r" b="b"/>
              <a:pathLst>
                <a:path w="547" h="40760" extrusionOk="0">
                  <a:moveTo>
                    <a:pt x="0" y="1"/>
                  </a:moveTo>
                  <a:lnTo>
                    <a:pt x="0" y="40760"/>
                  </a:lnTo>
                  <a:lnTo>
                    <a:pt x="547" y="40760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3" name="Google Shape;3694;p64">
              <a:extLst>
                <a:ext uri="{FF2B5EF4-FFF2-40B4-BE49-F238E27FC236}">
                  <a16:creationId xmlns:a16="http://schemas.microsoft.com/office/drawing/2014/main" id="{8D39C4A5-F580-5418-064A-6B9AA654AD97}"/>
                </a:ext>
              </a:extLst>
            </p:cNvPr>
            <p:cNvSpPr/>
            <p:nvPr/>
          </p:nvSpPr>
          <p:spPr>
            <a:xfrm>
              <a:off x="2379550" y="3351300"/>
              <a:ext cx="13675" cy="246750"/>
            </a:xfrm>
            <a:custGeom>
              <a:avLst/>
              <a:gdLst/>
              <a:ahLst/>
              <a:cxnLst/>
              <a:rect l="l" t="t" r="r" b="b"/>
              <a:pathLst>
                <a:path w="547" h="9870" extrusionOk="0">
                  <a:moveTo>
                    <a:pt x="1" y="1"/>
                  </a:moveTo>
                  <a:lnTo>
                    <a:pt x="1" y="9869"/>
                  </a:lnTo>
                  <a:lnTo>
                    <a:pt x="547" y="9869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4" name="Google Shape;3695;p64">
              <a:extLst>
                <a:ext uri="{FF2B5EF4-FFF2-40B4-BE49-F238E27FC236}">
                  <a16:creationId xmlns:a16="http://schemas.microsoft.com/office/drawing/2014/main" id="{98D58B0D-13E3-33E5-D44D-38BA9B32FE90}"/>
                </a:ext>
              </a:extLst>
            </p:cNvPr>
            <p:cNvSpPr/>
            <p:nvPr/>
          </p:nvSpPr>
          <p:spPr>
            <a:xfrm>
              <a:off x="4804850" y="284745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0"/>
                  </a:moveTo>
                  <a:lnTo>
                    <a:pt x="0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5" name="Google Shape;3696;p64">
              <a:extLst>
                <a:ext uri="{FF2B5EF4-FFF2-40B4-BE49-F238E27FC236}">
                  <a16:creationId xmlns:a16="http://schemas.microsoft.com/office/drawing/2014/main" id="{1BA2F7B0-044C-C93D-8EB7-C813790EF7C6}"/>
                </a:ext>
              </a:extLst>
            </p:cNvPr>
            <p:cNvSpPr/>
            <p:nvPr/>
          </p:nvSpPr>
          <p:spPr>
            <a:xfrm>
              <a:off x="4797600" y="2840200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7" y="7266"/>
                  </a:lnTo>
                  <a:lnTo>
                    <a:pt x="3087" y="7008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6" name="Google Shape;3697;p64">
              <a:extLst>
                <a:ext uri="{FF2B5EF4-FFF2-40B4-BE49-F238E27FC236}">
                  <a16:creationId xmlns:a16="http://schemas.microsoft.com/office/drawing/2014/main" id="{947BF11F-D36B-AF1A-9253-86D94D324F3E}"/>
                </a:ext>
              </a:extLst>
            </p:cNvPr>
            <p:cNvSpPr/>
            <p:nvPr/>
          </p:nvSpPr>
          <p:spPr>
            <a:xfrm>
              <a:off x="3151025" y="1597825"/>
              <a:ext cx="1674725" cy="363250"/>
            </a:xfrm>
            <a:custGeom>
              <a:avLst/>
              <a:gdLst/>
              <a:ahLst/>
              <a:cxnLst/>
              <a:rect l="l" t="t" r="r" b="b"/>
              <a:pathLst>
                <a:path w="66989" h="14530" extrusionOk="0">
                  <a:moveTo>
                    <a:pt x="0" y="0"/>
                  </a:moveTo>
                  <a:lnTo>
                    <a:pt x="0" y="14530"/>
                  </a:lnTo>
                  <a:lnTo>
                    <a:pt x="66989" y="14530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7" name="Google Shape;3698;p64">
              <a:extLst>
                <a:ext uri="{FF2B5EF4-FFF2-40B4-BE49-F238E27FC236}">
                  <a16:creationId xmlns:a16="http://schemas.microsoft.com/office/drawing/2014/main" id="{32EA7E95-0B3E-D85E-36C0-AF8BEA13CAF2}"/>
                </a:ext>
              </a:extLst>
            </p:cNvPr>
            <p:cNvSpPr/>
            <p:nvPr/>
          </p:nvSpPr>
          <p:spPr>
            <a:xfrm>
              <a:off x="3143775" y="1591400"/>
              <a:ext cx="1688425" cy="376100"/>
            </a:xfrm>
            <a:custGeom>
              <a:avLst/>
              <a:gdLst/>
              <a:ahLst/>
              <a:cxnLst/>
              <a:rect l="l" t="t" r="r" b="b"/>
              <a:pathLst>
                <a:path w="67537" h="15044" extrusionOk="0">
                  <a:moveTo>
                    <a:pt x="66990" y="547"/>
                  </a:moveTo>
                  <a:lnTo>
                    <a:pt x="66990" y="14498"/>
                  </a:lnTo>
                  <a:lnTo>
                    <a:pt x="547" y="14498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8" name="Google Shape;3699;p64">
              <a:extLst>
                <a:ext uri="{FF2B5EF4-FFF2-40B4-BE49-F238E27FC236}">
                  <a16:creationId xmlns:a16="http://schemas.microsoft.com/office/drawing/2014/main" id="{244D31F9-EB5E-FB02-38AA-F745D1C85F36}"/>
                </a:ext>
              </a:extLst>
            </p:cNvPr>
            <p:cNvSpPr/>
            <p:nvPr/>
          </p:nvSpPr>
          <p:spPr>
            <a:xfrm>
              <a:off x="4804850" y="383990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9" name="Google Shape;3700;p64">
              <a:extLst>
                <a:ext uri="{FF2B5EF4-FFF2-40B4-BE49-F238E27FC236}">
                  <a16:creationId xmlns:a16="http://schemas.microsoft.com/office/drawing/2014/main" id="{0263D291-3367-FC4C-1086-513D4B05B556}"/>
                </a:ext>
              </a:extLst>
            </p:cNvPr>
            <p:cNvSpPr/>
            <p:nvPr/>
          </p:nvSpPr>
          <p:spPr>
            <a:xfrm>
              <a:off x="4797600" y="38326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7008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0" name="Google Shape;3701;p64">
              <a:extLst>
                <a:ext uri="{FF2B5EF4-FFF2-40B4-BE49-F238E27FC236}">
                  <a16:creationId xmlns:a16="http://schemas.microsoft.com/office/drawing/2014/main" id="{832C4A30-28F0-1829-9471-62FA937D85CC}"/>
                </a:ext>
              </a:extLst>
            </p:cNvPr>
            <p:cNvSpPr/>
            <p:nvPr/>
          </p:nvSpPr>
          <p:spPr>
            <a:xfrm>
              <a:off x="3102800" y="383990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1" name="Google Shape;3702;p64">
              <a:extLst>
                <a:ext uri="{FF2B5EF4-FFF2-40B4-BE49-F238E27FC236}">
                  <a16:creationId xmlns:a16="http://schemas.microsoft.com/office/drawing/2014/main" id="{558E910B-4CFA-B9EA-6BE3-B3B1799AE30D}"/>
                </a:ext>
              </a:extLst>
            </p:cNvPr>
            <p:cNvSpPr/>
            <p:nvPr/>
          </p:nvSpPr>
          <p:spPr>
            <a:xfrm>
              <a:off x="3095575" y="38326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2" name="Google Shape;3703;p64">
              <a:extLst>
                <a:ext uri="{FF2B5EF4-FFF2-40B4-BE49-F238E27FC236}">
                  <a16:creationId xmlns:a16="http://schemas.microsoft.com/office/drawing/2014/main" id="{592FA637-2A64-94EF-B039-445FC7281C18}"/>
                </a:ext>
              </a:extLst>
            </p:cNvPr>
            <p:cNvSpPr/>
            <p:nvPr/>
          </p:nvSpPr>
          <p:spPr>
            <a:xfrm>
              <a:off x="3093150" y="1874275"/>
              <a:ext cx="63525" cy="167975"/>
            </a:xfrm>
            <a:custGeom>
              <a:avLst/>
              <a:gdLst/>
              <a:ahLst/>
              <a:cxnLst/>
              <a:rect l="l" t="t" r="r" b="b"/>
              <a:pathLst>
                <a:path w="2541" h="6719" extrusionOk="0">
                  <a:moveTo>
                    <a:pt x="1" y="0"/>
                  </a:moveTo>
                  <a:lnTo>
                    <a:pt x="1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3" name="Google Shape;3704;p64">
              <a:extLst>
                <a:ext uri="{FF2B5EF4-FFF2-40B4-BE49-F238E27FC236}">
                  <a16:creationId xmlns:a16="http://schemas.microsoft.com/office/drawing/2014/main" id="{44B4114F-7ABB-C0BE-DA3B-BF525514A190}"/>
                </a:ext>
              </a:extLst>
            </p:cNvPr>
            <p:cNvSpPr/>
            <p:nvPr/>
          </p:nvSpPr>
          <p:spPr>
            <a:xfrm>
              <a:off x="3086725" y="186702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15" y="6751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6" y="7266"/>
                  </a:lnTo>
                  <a:lnTo>
                    <a:pt x="3086" y="7008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4" name="Google Shape;3705;p64">
              <a:extLst>
                <a:ext uri="{FF2B5EF4-FFF2-40B4-BE49-F238E27FC236}">
                  <a16:creationId xmlns:a16="http://schemas.microsoft.com/office/drawing/2014/main" id="{F7D9C0E2-5CF4-F9E8-64D7-D369EFC6D524}"/>
                </a:ext>
              </a:extLst>
            </p:cNvPr>
            <p:cNvSpPr/>
            <p:nvPr/>
          </p:nvSpPr>
          <p:spPr>
            <a:xfrm>
              <a:off x="3093150" y="3349700"/>
              <a:ext cx="63525" cy="167975"/>
            </a:xfrm>
            <a:custGeom>
              <a:avLst/>
              <a:gdLst/>
              <a:ahLst/>
              <a:cxnLst/>
              <a:rect l="l" t="t" r="r" b="b"/>
              <a:pathLst>
                <a:path w="2541" h="6719" extrusionOk="0">
                  <a:moveTo>
                    <a:pt x="1" y="1"/>
                  </a:moveTo>
                  <a:lnTo>
                    <a:pt x="1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5" name="Google Shape;3706;p64">
              <a:extLst>
                <a:ext uri="{FF2B5EF4-FFF2-40B4-BE49-F238E27FC236}">
                  <a16:creationId xmlns:a16="http://schemas.microsoft.com/office/drawing/2014/main" id="{45CA8291-057C-F033-10BB-53B0415FAC29}"/>
                </a:ext>
              </a:extLst>
            </p:cNvPr>
            <p:cNvSpPr/>
            <p:nvPr/>
          </p:nvSpPr>
          <p:spPr>
            <a:xfrm>
              <a:off x="3086725" y="33432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19"/>
                  </a:lnTo>
                  <a:lnTo>
                    <a:pt x="515" y="6719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6976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6" name="Google Shape;3707;p64">
              <a:extLst>
                <a:ext uri="{FF2B5EF4-FFF2-40B4-BE49-F238E27FC236}">
                  <a16:creationId xmlns:a16="http://schemas.microsoft.com/office/drawing/2014/main" id="{298EAFE1-2E84-AA62-7092-626B4E60FDA5}"/>
                </a:ext>
              </a:extLst>
            </p:cNvPr>
            <p:cNvSpPr/>
            <p:nvPr/>
          </p:nvSpPr>
          <p:spPr>
            <a:xfrm>
              <a:off x="3093150" y="2846650"/>
              <a:ext cx="63525" cy="167975"/>
            </a:xfrm>
            <a:custGeom>
              <a:avLst/>
              <a:gdLst/>
              <a:ahLst/>
              <a:cxnLst/>
              <a:rect l="l" t="t" r="r" b="b"/>
              <a:pathLst>
                <a:path w="2541" h="6719" extrusionOk="0">
                  <a:moveTo>
                    <a:pt x="1" y="0"/>
                  </a:moveTo>
                  <a:lnTo>
                    <a:pt x="1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7" name="Google Shape;3708;p64">
              <a:extLst>
                <a:ext uri="{FF2B5EF4-FFF2-40B4-BE49-F238E27FC236}">
                  <a16:creationId xmlns:a16="http://schemas.microsoft.com/office/drawing/2014/main" id="{4C272FC8-0C1D-B532-7A78-B98D9FA4DE4B}"/>
                </a:ext>
              </a:extLst>
            </p:cNvPr>
            <p:cNvSpPr/>
            <p:nvPr/>
          </p:nvSpPr>
          <p:spPr>
            <a:xfrm>
              <a:off x="3086725" y="2839400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19"/>
                  </a:lnTo>
                  <a:lnTo>
                    <a:pt x="515" y="6719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8" name="Google Shape;3709;p64">
              <a:extLst>
                <a:ext uri="{FF2B5EF4-FFF2-40B4-BE49-F238E27FC236}">
                  <a16:creationId xmlns:a16="http://schemas.microsoft.com/office/drawing/2014/main" id="{BFF7A529-DD33-A813-A5E7-55B87A771EFB}"/>
                </a:ext>
              </a:extLst>
            </p:cNvPr>
            <p:cNvSpPr/>
            <p:nvPr/>
          </p:nvSpPr>
          <p:spPr>
            <a:xfrm>
              <a:off x="4820925" y="1874275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0"/>
                  </a:moveTo>
                  <a:lnTo>
                    <a:pt x="0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9" name="Google Shape;3710;p64">
              <a:extLst>
                <a:ext uri="{FF2B5EF4-FFF2-40B4-BE49-F238E27FC236}">
                  <a16:creationId xmlns:a16="http://schemas.microsoft.com/office/drawing/2014/main" id="{D40717D4-74FD-1E8B-2331-EF2DAC91D6CE}"/>
                </a:ext>
              </a:extLst>
            </p:cNvPr>
            <p:cNvSpPr/>
            <p:nvPr/>
          </p:nvSpPr>
          <p:spPr>
            <a:xfrm>
              <a:off x="4813675" y="186702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72" y="547"/>
                  </a:moveTo>
                  <a:lnTo>
                    <a:pt x="2572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7" y="7266"/>
                  </a:lnTo>
                  <a:lnTo>
                    <a:pt x="3087" y="7008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0" name="Google Shape;3711;p64">
              <a:extLst>
                <a:ext uri="{FF2B5EF4-FFF2-40B4-BE49-F238E27FC236}">
                  <a16:creationId xmlns:a16="http://schemas.microsoft.com/office/drawing/2014/main" id="{A9B809D9-4EAD-5131-9004-35A9BE871C80}"/>
                </a:ext>
              </a:extLst>
            </p:cNvPr>
            <p:cNvSpPr/>
            <p:nvPr/>
          </p:nvSpPr>
          <p:spPr>
            <a:xfrm>
              <a:off x="4820925" y="334970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1" name="Google Shape;3712;p64">
              <a:extLst>
                <a:ext uri="{FF2B5EF4-FFF2-40B4-BE49-F238E27FC236}">
                  <a16:creationId xmlns:a16="http://schemas.microsoft.com/office/drawing/2014/main" id="{1C14EF7D-AA4B-E95C-82F1-32CCC0578A2F}"/>
                </a:ext>
              </a:extLst>
            </p:cNvPr>
            <p:cNvSpPr/>
            <p:nvPr/>
          </p:nvSpPr>
          <p:spPr>
            <a:xfrm>
              <a:off x="4813675" y="33432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72" y="547"/>
                  </a:moveTo>
                  <a:lnTo>
                    <a:pt x="2572" y="6719"/>
                  </a:lnTo>
                  <a:lnTo>
                    <a:pt x="547" y="6719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6976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2" name="Google Shape;3713;p64">
              <a:extLst>
                <a:ext uri="{FF2B5EF4-FFF2-40B4-BE49-F238E27FC236}">
                  <a16:creationId xmlns:a16="http://schemas.microsoft.com/office/drawing/2014/main" id="{DCF590E2-06C3-681D-191F-467B794D947A}"/>
                </a:ext>
              </a:extLst>
            </p:cNvPr>
            <p:cNvSpPr/>
            <p:nvPr/>
          </p:nvSpPr>
          <p:spPr>
            <a:xfrm>
              <a:off x="3093150" y="2358850"/>
              <a:ext cx="63525" cy="168775"/>
            </a:xfrm>
            <a:custGeom>
              <a:avLst/>
              <a:gdLst/>
              <a:ahLst/>
              <a:cxnLst/>
              <a:rect l="l" t="t" r="r" b="b"/>
              <a:pathLst>
                <a:path w="2541" h="6751" extrusionOk="0">
                  <a:moveTo>
                    <a:pt x="1" y="0"/>
                  </a:moveTo>
                  <a:lnTo>
                    <a:pt x="1" y="6751"/>
                  </a:lnTo>
                  <a:lnTo>
                    <a:pt x="2540" y="675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3" name="Google Shape;3714;p64">
              <a:extLst>
                <a:ext uri="{FF2B5EF4-FFF2-40B4-BE49-F238E27FC236}">
                  <a16:creationId xmlns:a16="http://schemas.microsoft.com/office/drawing/2014/main" id="{73CB94D7-B76D-0D87-9D65-1D8FB3F6C2DD}"/>
                </a:ext>
              </a:extLst>
            </p:cNvPr>
            <p:cNvSpPr/>
            <p:nvPr/>
          </p:nvSpPr>
          <p:spPr>
            <a:xfrm>
              <a:off x="3086725" y="2352425"/>
              <a:ext cx="77175" cy="181625"/>
            </a:xfrm>
            <a:custGeom>
              <a:avLst/>
              <a:gdLst/>
              <a:ahLst/>
              <a:cxnLst/>
              <a:rect l="l" t="t" r="r" b="b"/>
              <a:pathLst>
                <a:path w="3087" h="7265" extrusionOk="0">
                  <a:moveTo>
                    <a:pt x="2540" y="547"/>
                  </a:moveTo>
                  <a:lnTo>
                    <a:pt x="2540" y="6718"/>
                  </a:lnTo>
                  <a:lnTo>
                    <a:pt x="515" y="6718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4" name="Google Shape;3715;p64">
              <a:extLst>
                <a:ext uri="{FF2B5EF4-FFF2-40B4-BE49-F238E27FC236}">
                  <a16:creationId xmlns:a16="http://schemas.microsoft.com/office/drawing/2014/main" id="{E8519097-AD66-C70D-DA2A-ABA9DDA39DA1}"/>
                </a:ext>
              </a:extLst>
            </p:cNvPr>
            <p:cNvSpPr/>
            <p:nvPr/>
          </p:nvSpPr>
          <p:spPr>
            <a:xfrm>
              <a:off x="4820925" y="2358850"/>
              <a:ext cx="63500" cy="168775"/>
            </a:xfrm>
            <a:custGeom>
              <a:avLst/>
              <a:gdLst/>
              <a:ahLst/>
              <a:cxnLst/>
              <a:rect l="l" t="t" r="r" b="b"/>
              <a:pathLst>
                <a:path w="2540" h="6751" extrusionOk="0">
                  <a:moveTo>
                    <a:pt x="0" y="0"/>
                  </a:moveTo>
                  <a:lnTo>
                    <a:pt x="0" y="6751"/>
                  </a:lnTo>
                  <a:lnTo>
                    <a:pt x="2540" y="675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5" name="Google Shape;3716;p64">
              <a:extLst>
                <a:ext uri="{FF2B5EF4-FFF2-40B4-BE49-F238E27FC236}">
                  <a16:creationId xmlns:a16="http://schemas.microsoft.com/office/drawing/2014/main" id="{02402369-A7B8-F960-49ED-21AD96F02F10}"/>
                </a:ext>
              </a:extLst>
            </p:cNvPr>
            <p:cNvSpPr/>
            <p:nvPr/>
          </p:nvSpPr>
          <p:spPr>
            <a:xfrm>
              <a:off x="4813675" y="2352425"/>
              <a:ext cx="77175" cy="181625"/>
            </a:xfrm>
            <a:custGeom>
              <a:avLst/>
              <a:gdLst/>
              <a:ahLst/>
              <a:cxnLst/>
              <a:rect l="l" t="t" r="r" b="b"/>
              <a:pathLst>
                <a:path w="3087" h="7265" extrusionOk="0">
                  <a:moveTo>
                    <a:pt x="2572" y="547"/>
                  </a:moveTo>
                  <a:lnTo>
                    <a:pt x="2572" y="6718"/>
                  </a:lnTo>
                  <a:lnTo>
                    <a:pt x="547" y="6718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7008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6" name="Google Shape;3717;p64">
              <a:extLst>
                <a:ext uri="{FF2B5EF4-FFF2-40B4-BE49-F238E27FC236}">
                  <a16:creationId xmlns:a16="http://schemas.microsoft.com/office/drawing/2014/main" id="{6CEB4E36-F70E-6DF9-8643-E44F5895B1B5}"/>
                </a:ext>
              </a:extLst>
            </p:cNvPr>
            <p:cNvSpPr/>
            <p:nvPr/>
          </p:nvSpPr>
          <p:spPr>
            <a:xfrm>
              <a:off x="3151025" y="1781050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0"/>
                  </a:moveTo>
                  <a:lnTo>
                    <a:pt x="0" y="14498"/>
                  </a:lnTo>
                  <a:lnTo>
                    <a:pt x="66989" y="14498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7" name="Google Shape;3718;p64">
              <a:extLst>
                <a:ext uri="{FF2B5EF4-FFF2-40B4-BE49-F238E27FC236}">
                  <a16:creationId xmlns:a16="http://schemas.microsoft.com/office/drawing/2014/main" id="{03762B62-2A61-20F8-72DD-9D5E80AD8A14}"/>
                </a:ext>
              </a:extLst>
            </p:cNvPr>
            <p:cNvSpPr/>
            <p:nvPr/>
          </p:nvSpPr>
          <p:spPr>
            <a:xfrm>
              <a:off x="3143775" y="1773825"/>
              <a:ext cx="1688425" cy="376900"/>
            </a:xfrm>
            <a:custGeom>
              <a:avLst/>
              <a:gdLst/>
              <a:ahLst/>
              <a:cxnLst/>
              <a:rect l="l" t="t" r="r" b="b"/>
              <a:pathLst>
                <a:path w="67537" h="15076" extrusionOk="0">
                  <a:moveTo>
                    <a:pt x="66990" y="547"/>
                  </a:moveTo>
                  <a:lnTo>
                    <a:pt x="66990" y="14529"/>
                  </a:lnTo>
                  <a:lnTo>
                    <a:pt x="547" y="14529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76"/>
                  </a:lnTo>
                  <a:lnTo>
                    <a:pt x="67536" y="15076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8" name="Google Shape;3719;p64">
              <a:extLst>
                <a:ext uri="{FF2B5EF4-FFF2-40B4-BE49-F238E27FC236}">
                  <a16:creationId xmlns:a16="http://schemas.microsoft.com/office/drawing/2014/main" id="{D2A885D7-BD1C-6447-B8E3-79618706BABD}"/>
                </a:ext>
              </a:extLst>
            </p:cNvPr>
            <p:cNvSpPr/>
            <p:nvPr/>
          </p:nvSpPr>
          <p:spPr>
            <a:xfrm>
              <a:off x="3505400" y="1873475"/>
              <a:ext cx="95650" cy="177600"/>
            </a:xfrm>
            <a:custGeom>
              <a:avLst/>
              <a:gdLst/>
              <a:ahLst/>
              <a:cxnLst/>
              <a:rect l="l" t="t" r="r" b="b"/>
              <a:pathLst>
                <a:path w="3826" h="7104" extrusionOk="0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9" name="Google Shape;3720;p64">
              <a:extLst>
                <a:ext uri="{FF2B5EF4-FFF2-40B4-BE49-F238E27FC236}">
                  <a16:creationId xmlns:a16="http://schemas.microsoft.com/office/drawing/2014/main" id="{9A05D93B-17F7-C538-D9B5-9F54800F5A69}"/>
                </a:ext>
              </a:extLst>
            </p:cNvPr>
            <p:cNvSpPr/>
            <p:nvPr/>
          </p:nvSpPr>
          <p:spPr>
            <a:xfrm>
              <a:off x="3498175" y="1867025"/>
              <a:ext cx="109325" cy="190500"/>
            </a:xfrm>
            <a:custGeom>
              <a:avLst/>
              <a:gdLst/>
              <a:ahLst/>
              <a:cxnLst/>
              <a:rect l="l" t="t" r="r" b="b"/>
              <a:pathLst>
                <a:path w="4373" h="7620" extrusionOk="0">
                  <a:moveTo>
                    <a:pt x="3826" y="515"/>
                  </a:moveTo>
                  <a:lnTo>
                    <a:pt x="3826" y="7105"/>
                  </a:lnTo>
                  <a:lnTo>
                    <a:pt x="547" y="7105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4372" y="7619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0" name="Google Shape;3721;p64">
              <a:extLst>
                <a:ext uri="{FF2B5EF4-FFF2-40B4-BE49-F238E27FC236}">
                  <a16:creationId xmlns:a16="http://schemas.microsoft.com/office/drawing/2014/main" id="{80F71F88-FB3F-FB24-B60E-BA06BAB86420}"/>
                </a:ext>
              </a:extLst>
            </p:cNvPr>
            <p:cNvSpPr/>
            <p:nvPr/>
          </p:nvSpPr>
          <p:spPr>
            <a:xfrm>
              <a:off x="3358350" y="1873475"/>
              <a:ext cx="95650" cy="177600"/>
            </a:xfrm>
            <a:custGeom>
              <a:avLst/>
              <a:gdLst/>
              <a:ahLst/>
              <a:cxnLst/>
              <a:rect l="l" t="t" r="r" b="b"/>
              <a:pathLst>
                <a:path w="3826" h="7104" extrusionOk="0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1" name="Google Shape;3722;p64">
              <a:extLst>
                <a:ext uri="{FF2B5EF4-FFF2-40B4-BE49-F238E27FC236}">
                  <a16:creationId xmlns:a16="http://schemas.microsoft.com/office/drawing/2014/main" id="{9FF6ECE5-248D-D93E-7284-C5B1863382A2}"/>
                </a:ext>
              </a:extLst>
            </p:cNvPr>
            <p:cNvSpPr/>
            <p:nvPr/>
          </p:nvSpPr>
          <p:spPr>
            <a:xfrm>
              <a:off x="3351925" y="1867025"/>
              <a:ext cx="108500" cy="190500"/>
            </a:xfrm>
            <a:custGeom>
              <a:avLst/>
              <a:gdLst/>
              <a:ahLst/>
              <a:cxnLst/>
              <a:rect l="l" t="t" r="r" b="b"/>
              <a:pathLst>
                <a:path w="4340" h="7620" extrusionOk="0">
                  <a:moveTo>
                    <a:pt x="3825" y="515"/>
                  </a:moveTo>
                  <a:lnTo>
                    <a:pt x="3825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4340" y="7619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2" name="Google Shape;3723;p64">
              <a:extLst>
                <a:ext uri="{FF2B5EF4-FFF2-40B4-BE49-F238E27FC236}">
                  <a16:creationId xmlns:a16="http://schemas.microsoft.com/office/drawing/2014/main" id="{E52C1709-3C6C-BAB0-7EDB-AA72300F9081}"/>
                </a:ext>
              </a:extLst>
            </p:cNvPr>
            <p:cNvSpPr/>
            <p:nvPr/>
          </p:nvSpPr>
          <p:spPr>
            <a:xfrm>
              <a:off x="3231375" y="1873475"/>
              <a:ext cx="76375" cy="177600"/>
            </a:xfrm>
            <a:custGeom>
              <a:avLst/>
              <a:gdLst/>
              <a:ahLst/>
              <a:cxnLst/>
              <a:rect l="l" t="t" r="r" b="b"/>
              <a:pathLst>
                <a:path w="3055" h="7104" extrusionOk="0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3" name="Google Shape;3724;p64">
              <a:extLst>
                <a:ext uri="{FF2B5EF4-FFF2-40B4-BE49-F238E27FC236}">
                  <a16:creationId xmlns:a16="http://schemas.microsoft.com/office/drawing/2014/main" id="{6B2E41FD-A854-B85E-31F2-0B77E5492A8C}"/>
                </a:ext>
              </a:extLst>
            </p:cNvPr>
            <p:cNvSpPr/>
            <p:nvPr/>
          </p:nvSpPr>
          <p:spPr>
            <a:xfrm>
              <a:off x="3224950" y="1867025"/>
              <a:ext cx="89225" cy="190500"/>
            </a:xfrm>
            <a:custGeom>
              <a:avLst/>
              <a:gdLst/>
              <a:ahLst/>
              <a:cxnLst/>
              <a:rect l="l" t="t" r="r" b="b"/>
              <a:pathLst>
                <a:path w="3569" h="7620" extrusionOk="0">
                  <a:moveTo>
                    <a:pt x="3022" y="515"/>
                  </a:moveTo>
                  <a:lnTo>
                    <a:pt x="3022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3568" y="7619"/>
                  </a:lnTo>
                  <a:lnTo>
                    <a:pt x="3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4" name="Google Shape;3725;p64">
              <a:extLst>
                <a:ext uri="{FF2B5EF4-FFF2-40B4-BE49-F238E27FC236}">
                  <a16:creationId xmlns:a16="http://schemas.microsoft.com/office/drawing/2014/main" id="{4F2F4287-490A-E8CB-D6A4-EFC3A02E7E68}"/>
                </a:ext>
              </a:extLst>
            </p:cNvPr>
            <p:cNvSpPr/>
            <p:nvPr/>
          </p:nvSpPr>
          <p:spPr>
            <a:xfrm>
              <a:off x="3651675" y="1873475"/>
              <a:ext cx="95650" cy="177600"/>
            </a:xfrm>
            <a:custGeom>
              <a:avLst/>
              <a:gdLst/>
              <a:ahLst/>
              <a:cxnLst/>
              <a:rect l="l" t="t" r="r" b="b"/>
              <a:pathLst>
                <a:path w="3826" h="7104" extrusionOk="0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5" name="Google Shape;3726;p64">
              <a:extLst>
                <a:ext uri="{FF2B5EF4-FFF2-40B4-BE49-F238E27FC236}">
                  <a16:creationId xmlns:a16="http://schemas.microsoft.com/office/drawing/2014/main" id="{20EA4C55-E624-3E0F-E379-0722CDFE951A}"/>
                </a:ext>
              </a:extLst>
            </p:cNvPr>
            <p:cNvSpPr/>
            <p:nvPr/>
          </p:nvSpPr>
          <p:spPr>
            <a:xfrm>
              <a:off x="3645225" y="1867025"/>
              <a:ext cx="108525" cy="190500"/>
            </a:xfrm>
            <a:custGeom>
              <a:avLst/>
              <a:gdLst/>
              <a:ahLst/>
              <a:cxnLst/>
              <a:rect l="l" t="t" r="r" b="b"/>
              <a:pathLst>
                <a:path w="4341" h="7620" extrusionOk="0">
                  <a:moveTo>
                    <a:pt x="3826" y="515"/>
                  </a:moveTo>
                  <a:lnTo>
                    <a:pt x="3826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1" y="1"/>
                  </a:moveTo>
                  <a:lnTo>
                    <a:pt x="1" y="7619"/>
                  </a:lnTo>
                  <a:lnTo>
                    <a:pt x="4340" y="7619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6" name="Google Shape;3727;p64">
              <a:extLst>
                <a:ext uri="{FF2B5EF4-FFF2-40B4-BE49-F238E27FC236}">
                  <a16:creationId xmlns:a16="http://schemas.microsoft.com/office/drawing/2014/main" id="{991CE9BD-9F3A-182C-7BEC-A45F7D5BD5A2}"/>
                </a:ext>
              </a:extLst>
            </p:cNvPr>
            <p:cNvSpPr/>
            <p:nvPr/>
          </p:nvSpPr>
          <p:spPr>
            <a:xfrm>
              <a:off x="3797925" y="1873475"/>
              <a:ext cx="587450" cy="177600"/>
            </a:xfrm>
            <a:custGeom>
              <a:avLst/>
              <a:gdLst/>
              <a:ahLst/>
              <a:cxnLst/>
              <a:rect l="l" t="t" r="r" b="b"/>
              <a:pathLst>
                <a:path w="23498" h="7104" extrusionOk="0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7" name="Google Shape;3728;p64">
              <a:extLst>
                <a:ext uri="{FF2B5EF4-FFF2-40B4-BE49-F238E27FC236}">
                  <a16:creationId xmlns:a16="http://schemas.microsoft.com/office/drawing/2014/main" id="{D062FC43-7D11-A675-16D7-FE5A85843EE5}"/>
                </a:ext>
              </a:extLst>
            </p:cNvPr>
            <p:cNvSpPr/>
            <p:nvPr/>
          </p:nvSpPr>
          <p:spPr>
            <a:xfrm>
              <a:off x="3791500" y="1867025"/>
              <a:ext cx="600325" cy="190500"/>
            </a:xfrm>
            <a:custGeom>
              <a:avLst/>
              <a:gdLst/>
              <a:ahLst/>
              <a:cxnLst/>
              <a:rect l="l" t="t" r="r" b="b"/>
              <a:pathLst>
                <a:path w="24013" h="7620" extrusionOk="0">
                  <a:moveTo>
                    <a:pt x="23498" y="515"/>
                  </a:moveTo>
                  <a:lnTo>
                    <a:pt x="23498" y="7105"/>
                  </a:lnTo>
                  <a:lnTo>
                    <a:pt x="547" y="7105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258"/>
                  </a:lnTo>
                  <a:lnTo>
                    <a:pt x="0" y="7619"/>
                  </a:lnTo>
                  <a:lnTo>
                    <a:pt x="24012" y="7619"/>
                  </a:lnTo>
                  <a:lnTo>
                    <a:pt x="240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8" name="Google Shape;3729;p64">
              <a:extLst>
                <a:ext uri="{FF2B5EF4-FFF2-40B4-BE49-F238E27FC236}">
                  <a16:creationId xmlns:a16="http://schemas.microsoft.com/office/drawing/2014/main" id="{EF5A8629-4934-CE06-4E6B-1452AEAEA456}"/>
                </a:ext>
              </a:extLst>
            </p:cNvPr>
            <p:cNvSpPr/>
            <p:nvPr/>
          </p:nvSpPr>
          <p:spPr>
            <a:xfrm>
              <a:off x="4497050" y="1909625"/>
              <a:ext cx="89225" cy="90025"/>
            </a:xfrm>
            <a:custGeom>
              <a:avLst/>
              <a:gdLst/>
              <a:ahLst/>
              <a:cxnLst/>
              <a:rect l="l" t="t" r="r" b="b"/>
              <a:pathLst>
                <a:path w="3569" h="3601" extrusionOk="0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97"/>
                    <a:pt x="805" y="3601"/>
                    <a:pt x="1801" y="3601"/>
                  </a:cubicBezTo>
                  <a:cubicBezTo>
                    <a:pt x="2765" y="3601"/>
                    <a:pt x="3569" y="2797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9" name="Google Shape;3730;p64">
              <a:extLst>
                <a:ext uri="{FF2B5EF4-FFF2-40B4-BE49-F238E27FC236}">
                  <a16:creationId xmlns:a16="http://schemas.microsoft.com/office/drawing/2014/main" id="{4FC8D805-95E5-B810-DEB9-8C38C1588084}"/>
                </a:ext>
              </a:extLst>
            </p:cNvPr>
            <p:cNvSpPr/>
            <p:nvPr/>
          </p:nvSpPr>
          <p:spPr>
            <a:xfrm>
              <a:off x="4490625" y="1903200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47"/>
                  </a:moveTo>
                  <a:cubicBezTo>
                    <a:pt x="2894" y="547"/>
                    <a:pt x="3569" y="1222"/>
                    <a:pt x="3569" y="2058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190" y="3568"/>
                    <a:pt x="515" y="2893"/>
                    <a:pt x="515" y="2058"/>
                  </a:cubicBezTo>
                  <a:cubicBezTo>
                    <a:pt x="515" y="1222"/>
                    <a:pt x="1190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33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0" name="Google Shape;3731;p64">
              <a:extLst>
                <a:ext uri="{FF2B5EF4-FFF2-40B4-BE49-F238E27FC236}">
                  <a16:creationId xmlns:a16="http://schemas.microsoft.com/office/drawing/2014/main" id="{BC9D88EE-2349-B525-8BE3-8D1B9A2D8AA3}"/>
                </a:ext>
              </a:extLst>
            </p:cNvPr>
            <p:cNvSpPr/>
            <p:nvPr/>
          </p:nvSpPr>
          <p:spPr>
            <a:xfrm>
              <a:off x="4672250" y="1909625"/>
              <a:ext cx="89225" cy="90025"/>
            </a:xfrm>
            <a:custGeom>
              <a:avLst/>
              <a:gdLst/>
              <a:ahLst/>
              <a:cxnLst/>
              <a:rect l="l" t="t" r="r" b="b"/>
              <a:pathLst>
                <a:path w="3569" h="3601" extrusionOk="0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97"/>
                    <a:pt x="804" y="3601"/>
                    <a:pt x="1801" y="3601"/>
                  </a:cubicBezTo>
                  <a:cubicBezTo>
                    <a:pt x="2797" y="3601"/>
                    <a:pt x="3568" y="2797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1" name="Google Shape;3732;p64">
              <a:extLst>
                <a:ext uri="{FF2B5EF4-FFF2-40B4-BE49-F238E27FC236}">
                  <a16:creationId xmlns:a16="http://schemas.microsoft.com/office/drawing/2014/main" id="{B8809011-BD46-93C3-50BB-232CEA30C3D0}"/>
                </a:ext>
              </a:extLst>
            </p:cNvPr>
            <p:cNvSpPr/>
            <p:nvPr/>
          </p:nvSpPr>
          <p:spPr>
            <a:xfrm>
              <a:off x="4665825" y="1903200"/>
              <a:ext cx="102875" cy="102875"/>
            </a:xfrm>
            <a:custGeom>
              <a:avLst/>
              <a:gdLst/>
              <a:ahLst/>
              <a:cxnLst/>
              <a:rect l="l" t="t" r="r" b="b"/>
              <a:pathLst>
                <a:path w="4115" h="4115" extrusionOk="0">
                  <a:moveTo>
                    <a:pt x="2058" y="547"/>
                  </a:moveTo>
                  <a:cubicBezTo>
                    <a:pt x="2893" y="547"/>
                    <a:pt x="3568" y="1222"/>
                    <a:pt x="3568" y="2058"/>
                  </a:cubicBezTo>
                  <a:cubicBezTo>
                    <a:pt x="3568" y="2893"/>
                    <a:pt x="2893" y="3568"/>
                    <a:pt x="2058" y="3568"/>
                  </a:cubicBezTo>
                  <a:cubicBezTo>
                    <a:pt x="1222" y="3568"/>
                    <a:pt x="515" y="2893"/>
                    <a:pt x="515" y="2058"/>
                  </a:cubicBezTo>
                  <a:cubicBezTo>
                    <a:pt x="515" y="1222"/>
                    <a:pt x="1222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0" y="0"/>
                    <a:pt x="0" y="933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2" name="Google Shape;3733;p64">
              <a:extLst>
                <a:ext uri="{FF2B5EF4-FFF2-40B4-BE49-F238E27FC236}">
                  <a16:creationId xmlns:a16="http://schemas.microsoft.com/office/drawing/2014/main" id="{818D51BC-28F1-9421-B87C-A81B438D036D}"/>
                </a:ext>
              </a:extLst>
            </p:cNvPr>
            <p:cNvSpPr/>
            <p:nvPr/>
          </p:nvSpPr>
          <p:spPr>
            <a:xfrm>
              <a:off x="4235900" y="1909625"/>
              <a:ext cx="89225" cy="90025"/>
            </a:xfrm>
            <a:custGeom>
              <a:avLst/>
              <a:gdLst/>
              <a:ahLst/>
              <a:cxnLst/>
              <a:rect l="l" t="t" r="r" b="b"/>
              <a:pathLst>
                <a:path w="3569" h="3601" extrusionOk="0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97"/>
                    <a:pt x="804" y="3601"/>
                    <a:pt x="1800" y="3601"/>
                  </a:cubicBezTo>
                  <a:cubicBezTo>
                    <a:pt x="2764" y="3601"/>
                    <a:pt x="3568" y="2797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3" name="Google Shape;3734;p64">
              <a:extLst>
                <a:ext uri="{FF2B5EF4-FFF2-40B4-BE49-F238E27FC236}">
                  <a16:creationId xmlns:a16="http://schemas.microsoft.com/office/drawing/2014/main" id="{DE080DC6-9B96-574E-2578-997CD9143CB3}"/>
                </a:ext>
              </a:extLst>
            </p:cNvPr>
            <p:cNvSpPr/>
            <p:nvPr/>
          </p:nvSpPr>
          <p:spPr>
            <a:xfrm>
              <a:off x="4229450" y="1903200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47"/>
                  </a:moveTo>
                  <a:cubicBezTo>
                    <a:pt x="2894" y="547"/>
                    <a:pt x="3569" y="1222"/>
                    <a:pt x="3569" y="2058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222" y="3568"/>
                    <a:pt x="515" y="2893"/>
                    <a:pt x="515" y="2058"/>
                  </a:cubicBezTo>
                  <a:cubicBezTo>
                    <a:pt x="515" y="1222"/>
                    <a:pt x="1222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33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4" name="Google Shape;3735;p64">
              <a:extLst>
                <a:ext uri="{FF2B5EF4-FFF2-40B4-BE49-F238E27FC236}">
                  <a16:creationId xmlns:a16="http://schemas.microsoft.com/office/drawing/2014/main" id="{7310A9CB-8F40-D70D-CAF3-E55AE90B1433}"/>
                </a:ext>
              </a:extLst>
            </p:cNvPr>
            <p:cNvSpPr/>
            <p:nvPr/>
          </p:nvSpPr>
          <p:spPr>
            <a:xfrm>
              <a:off x="3214500" y="2143475"/>
              <a:ext cx="1546975" cy="124600"/>
            </a:xfrm>
            <a:custGeom>
              <a:avLst/>
              <a:gdLst/>
              <a:ahLst/>
              <a:cxnLst/>
              <a:rect l="l" t="t" r="r" b="b"/>
              <a:pathLst>
                <a:path w="61879" h="4984" extrusionOk="0">
                  <a:moveTo>
                    <a:pt x="1" y="1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5" name="Google Shape;3736;p64">
              <a:extLst>
                <a:ext uri="{FF2B5EF4-FFF2-40B4-BE49-F238E27FC236}">
                  <a16:creationId xmlns:a16="http://schemas.microsoft.com/office/drawing/2014/main" id="{9D4E79D4-AB0B-7DE9-05A9-554A5C1C05EC}"/>
                </a:ext>
              </a:extLst>
            </p:cNvPr>
            <p:cNvSpPr/>
            <p:nvPr/>
          </p:nvSpPr>
          <p:spPr>
            <a:xfrm>
              <a:off x="3207275" y="2137050"/>
              <a:ext cx="1561425" cy="137450"/>
            </a:xfrm>
            <a:custGeom>
              <a:avLst/>
              <a:gdLst/>
              <a:ahLst/>
              <a:cxnLst/>
              <a:rect l="l" t="t" r="r" b="b"/>
              <a:pathLst>
                <a:path w="62457" h="5498" extrusionOk="0">
                  <a:moveTo>
                    <a:pt x="61910" y="547"/>
                  </a:moveTo>
                  <a:lnTo>
                    <a:pt x="61910" y="4951"/>
                  </a:lnTo>
                  <a:lnTo>
                    <a:pt x="547" y="4951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6" name="Google Shape;3737;p64">
              <a:extLst>
                <a:ext uri="{FF2B5EF4-FFF2-40B4-BE49-F238E27FC236}">
                  <a16:creationId xmlns:a16="http://schemas.microsoft.com/office/drawing/2014/main" id="{EFC52162-9DA6-CDA5-FBAA-CBD90F4040F5}"/>
                </a:ext>
              </a:extLst>
            </p:cNvPr>
            <p:cNvSpPr/>
            <p:nvPr/>
          </p:nvSpPr>
          <p:spPr>
            <a:xfrm>
              <a:off x="3151025" y="2268050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0"/>
                  </a:moveTo>
                  <a:lnTo>
                    <a:pt x="0" y="14497"/>
                  </a:lnTo>
                  <a:lnTo>
                    <a:pt x="66989" y="14497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7" name="Google Shape;3738;p64">
              <a:extLst>
                <a:ext uri="{FF2B5EF4-FFF2-40B4-BE49-F238E27FC236}">
                  <a16:creationId xmlns:a16="http://schemas.microsoft.com/office/drawing/2014/main" id="{C91D3D62-0AED-A2E9-39FA-F4F15525297B}"/>
                </a:ext>
              </a:extLst>
            </p:cNvPr>
            <p:cNvSpPr/>
            <p:nvPr/>
          </p:nvSpPr>
          <p:spPr>
            <a:xfrm>
              <a:off x="3143775" y="2260800"/>
              <a:ext cx="1688425" cy="376125"/>
            </a:xfrm>
            <a:custGeom>
              <a:avLst/>
              <a:gdLst/>
              <a:ahLst/>
              <a:cxnLst/>
              <a:rect l="l" t="t" r="r" b="b"/>
              <a:pathLst>
                <a:path w="67537" h="15045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8" name="Google Shape;3739;p64">
              <a:extLst>
                <a:ext uri="{FF2B5EF4-FFF2-40B4-BE49-F238E27FC236}">
                  <a16:creationId xmlns:a16="http://schemas.microsoft.com/office/drawing/2014/main" id="{5983B3A6-328A-B5B8-5252-9F2FC51EC562}"/>
                </a:ext>
              </a:extLst>
            </p:cNvPr>
            <p:cNvSpPr/>
            <p:nvPr/>
          </p:nvSpPr>
          <p:spPr>
            <a:xfrm>
              <a:off x="3358350" y="2360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9" name="Google Shape;3740;p64">
              <a:extLst>
                <a:ext uri="{FF2B5EF4-FFF2-40B4-BE49-F238E27FC236}">
                  <a16:creationId xmlns:a16="http://schemas.microsoft.com/office/drawing/2014/main" id="{9109E202-479C-72D4-32B2-027C924179AC}"/>
                </a:ext>
              </a:extLst>
            </p:cNvPr>
            <p:cNvSpPr/>
            <p:nvPr/>
          </p:nvSpPr>
          <p:spPr>
            <a:xfrm>
              <a:off x="3351925" y="2354025"/>
              <a:ext cx="108500" cy="190475"/>
            </a:xfrm>
            <a:custGeom>
              <a:avLst/>
              <a:gdLst/>
              <a:ahLst/>
              <a:cxnLst/>
              <a:rect l="l" t="t" r="r" b="b"/>
              <a:pathLst>
                <a:path w="4340" h="7619" extrusionOk="0">
                  <a:moveTo>
                    <a:pt x="3825" y="515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4340" y="761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0" name="Google Shape;3741;p64">
              <a:extLst>
                <a:ext uri="{FF2B5EF4-FFF2-40B4-BE49-F238E27FC236}">
                  <a16:creationId xmlns:a16="http://schemas.microsoft.com/office/drawing/2014/main" id="{7EC8A9D5-D4D7-376E-A90F-DD34D59195CE}"/>
                </a:ext>
              </a:extLst>
            </p:cNvPr>
            <p:cNvSpPr/>
            <p:nvPr/>
          </p:nvSpPr>
          <p:spPr>
            <a:xfrm>
              <a:off x="3651675" y="2360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5" y="7105"/>
                  </a:lnTo>
                  <a:lnTo>
                    <a:pt x="3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1" name="Google Shape;3742;p64">
              <a:extLst>
                <a:ext uri="{FF2B5EF4-FFF2-40B4-BE49-F238E27FC236}">
                  <a16:creationId xmlns:a16="http://schemas.microsoft.com/office/drawing/2014/main" id="{C5E8BDF6-4DEA-B5DB-0886-43F00B1B069D}"/>
                </a:ext>
              </a:extLst>
            </p:cNvPr>
            <p:cNvSpPr/>
            <p:nvPr/>
          </p:nvSpPr>
          <p:spPr>
            <a:xfrm>
              <a:off x="3645225" y="2354025"/>
              <a:ext cx="108525" cy="190475"/>
            </a:xfrm>
            <a:custGeom>
              <a:avLst/>
              <a:gdLst/>
              <a:ahLst/>
              <a:cxnLst/>
              <a:rect l="l" t="t" r="r" b="b"/>
              <a:pathLst>
                <a:path w="4341" h="7619" extrusionOk="0">
                  <a:moveTo>
                    <a:pt x="3826" y="515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1" y="0"/>
                  </a:moveTo>
                  <a:lnTo>
                    <a:pt x="1" y="7619"/>
                  </a:lnTo>
                  <a:lnTo>
                    <a:pt x="4340" y="761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2" name="Google Shape;3743;p64">
              <a:extLst>
                <a:ext uri="{FF2B5EF4-FFF2-40B4-BE49-F238E27FC236}">
                  <a16:creationId xmlns:a16="http://schemas.microsoft.com/office/drawing/2014/main" id="{C027036F-D3EA-FB11-BB4E-A6BADEFE0DBE}"/>
                </a:ext>
              </a:extLst>
            </p:cNvPr>
            <p:cNvSpPr/>
            <p:nvPr/>
          </p:nvSpPr>
          <p:spPr>
            <a:xfrm>
              <a:off x="3505400" y="2360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3" name="Google Shape;3744;p64">
              <a:extLst>
                <a:ext uri="{FF2B5EF4-FFF2-40B4-BE49-F238E27FC236}">
                  <a16:creationId xmlns:a16="http://schemas.microsoft.com/office/drawing/2014/main" id="{17535C61-824D-BF36-388A-C531A763971F}"/>
                </a:ext>
              </a:extLst>
            </p:cNvPr>
            <p:cNvSpPr/>
            <p:nvPr/>
          </p:nvSpPr>
          <p:spPr>
            <a:xfrm>
              <a:off x="3498175" y="2354025"/>
              <a:ext cx="109325" cy="190475"/>
            </a:xfrm>
            <a:custGeom>
              <a:avLst/>
              <a:gdLst/>
              <a:ahLst/>
              <a:cxnLst/>
              <a:rect l="l" t="t" r="r" b="b"/>
              <a:pathLst>
                <a:path w="4373" h="7619" extrusionOk="0">
                  <a:moveTo>
                    <a:pt x="3826" y="515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4372" y="7619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4" name="Google Shape;3745;p64">
              <a:extLst>
                <a:ext uri="{FF2B5EF4-FFF2-40B4-BE49-F238E27FC236}">
                  <a16:creationId xmlns:a16="http://schemas.microsoft.com/office/drawing/2014/main" id="{25868BE8-F47E-5E72-2D82-F02B9CB193A9}"/>
                </a:ext>
              </a:extLst>
            </p:cNvPr>
            <p:cNvSpPr/>
            <p:nvPr/>
          </p:nvSpPr>
          <p:spPr>
            <a:xfrm>
              <a:off x="3231375" y="2360450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054" y="7105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5" name="Google Shape;3746;p64">
              <a:extLst>
                <a:ext uri="{FF2B5EF4-FFF2-40B4-BE49-F238E27FC236}">
                  <a16:creationId xmlns:a16="http://schemas.microsoft.com/office/drawing/2014/main" id="{36E5DBA5-0110-5531-3480-7E102331D864}"/>
                </a:ext>
              </a:extLst>
            </p:cNvPr>
            <p:cNvSpPr/>
            <p:nvPr/>
          </p:nvSpPr>
          <p:spPr>
            <a:xfrm>
              <a:off x="3224950" y="2354025"/>
              <a:ext cx="89225" cy="190475"/>
            </a:xfrm>
            <a:custGeom>
              <a:avLst/>
              <a:gdLst/>
              <a:ahLst/>
              <a:cxnLst/>
              <a:rect l="l" t="t" r="r" b="b"/>
              <a:pathLst>
                <a:path w="3569" h="7619" extrusionOk="0">
                  <a:moveTo>
                    <a:pt x="3022" y="515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3568" y="7619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6" name="Google Shape;3747;p64">
              <a:extLst>
                <a:ext uri="{FF2B5EF4-FFF2-40B4-BE49-F238E27FC236}">
                  <a16:creationId xmlns:a16="http://schemas.microsoft.com/office/drawing/2014/main" id="{2ECF0C06-5CD5-D87E-0114-12C0A58E4C60}"/>
                </a:ext>
              </a:extLst>
            </p:cNvPr>
            <p:cNvSpPr/>
            <p:nvPr/>
          </p:nvSpPr>
          <p:spPr>
            <a:xfrm>
              <a:off x="3797925" y="2360450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23498" y="7105"/>
                  </a:lnTo>
                  <a:lnTo>
                    <a:pt x="23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7" name="Google Shape;3748;p64">
              <a:extLst>
                <a:ext uri="{FF2B5EF4-FFF2-40B4-BE49-F238E27FC236}">
                  <a16:creationId xmlns:a16="http://schemas.microsoft.com/office/drawing/2014/main" id="{C6B9921E-3507-90B0-8194-CFAC42DFBDA7}"/>
                </a:ext>
              </a:extLst>
            </p:cNvPr>
            <p:cNvSpPr/>
            <p:nvPr/>
          </p:nvSpPr>
          <p:spPr>
            <a:xfrm>
              <a:off x="3791500" y="2354025"/>
              <a:ext cx="600325" cy="190475"/>
            </a:xfrm>
            <a:custGeom>
              <a:avLst/>
              <a:gdLst/>
              <a:ahLst/>
              <a:cxnLst/>
              <a:rect l="l" t="t" r="r" b="b"/>
              <a:pathLst>
                <a:path w="24013" h="7619" extrusionOk="0">
                  <a:moveTo>
                    <a:pt x="23498" y="515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15"/>
                  </a:lnTo>
                  <a:close/>
                  <a:moveTo>
                    <a:pt x="0" y="0"/>
                  </a:moveTo>
                  <a:lnTo>
                    <a:pt x="0" y="258"/>
                  </a:lnTo>
                  <a:lnTo>
                    <a:pt x="0" y="7619"/>
                  </a:lnTo>
                  <a:lnTo>
                    <a:pt x="24012" y="7619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8" name="Google Shape;3749;p64">
              <a:extLst>
                <a:ext uri="{FF2B5EF4-FFF2-40B4-BE49-F238E27FC236}">
                  <a16:creationId xmlns:a16="http://schemas.microsoft.com/office/drawing/2014/main" id="{AF84C18B-C579-0D84-F351-BF4E7DC6DB3A}"/>
                </a:ext>
              </a:extLst>
            </p:cNvPr>
            <p:cNvSpPr/>
            <p:nvPr/>
          </p:nvSpPr>
          <p:spPr>
            <a:xfrm>
              <a:off x="4497050" y="239662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5" y="0"/>
                    <a:pt x="1" y="804"/>
                    <a:pt x="1" y="1800"/>
                  </a:cubicBezTo>
                  <a:cubicBezTo>
                    <a:pt x="1" y="2797"/>
                    <a:pt x="805" y="3568"/>
                    <a:pt x="1801" y="3568"/>
                  </a:cubicBezTo>
                  <a:cubicBezTo>
                    <a:pt x="2765" y="3568"/>
                    <a:pt x="3569" y="2797"/>
                    <a:pt x="3569" y="1800"/>
                  </a:cubicBezTo>
                  <a:cubicBezTo>
                    <a:pt x="3569" y="804"/>
                    <a:pt x="2765" y="0"/>
                    <a:pt x="1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9" name="Google Shape;3750;p64">
              <a:extLst>
                <a:ext uri="{FF2B5EF4-FFF2-40B4-BE49-F238E27FC236}">
                  <a16:creationId xmlns:a16="http://schemas.microsoft.com/office/drawing/2014/main" id="{E5043174-D974-5017-CB06-E20481489352}"/>
                </a:ext>
              </a:extLst>
            </p:cNvPr>
            <p:cNvSpPr/>
            <p:nvPr/>
          </p:nvSpPr>
          <p:spPr>
            <a:xfrm>
              <a:off x="4490625" y="2390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222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0" name="Google Shape;3751;p64">
              <a:extLst>
                <a:ext uri="{FF2B5EF4-FFF2-40B4-BE49-F238E27FC236}">
                  <a16:creationId xmlns:a16="http://schemas.microsoft.com/office/drawing/2014/main" id="{F0FC212B-9723-430F-4CF1-CD5B0C362566}"/>
                </a:ext>
              </a:extLst>
            </p:cNvPr>
            <p:cNvSpPr/>
            <p:nvPr/>
          </p:nvSpPr>
          <p:spPr>
            <a:xfrm>
              <a:off x="4672250" y="239662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97"/>
                    <a:pt x="804" y="3568"/>
                    <a:pt x="1801" y="3568"/>
                  </a:cubicBezTo>
                  <a:cubicBezTo>
                    <a:pt x="2797" y="3568"/>
                    <a:pt x="3568" y="2797"/>
                    <a:pt x="3568" y="1800"/>
                  </a:cubicBezTo>
                  <a:cubicBezTo>
                    <a:pt x="3568" y="804"/>
                    <a:pt x="2797" y="0"/>
                    <a:pt x="1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1" name="Google Shape;3752;p64">
              <a:extLst>
                <a:ext uri="{FF2B5EF4-FFF2-40B4-BE49-F238E27FC236}">
                  <a16:creationId xmlns:a16="http://schemas.microsoft.com/office/drawing/2014/main" id="{2C81D191-FF47-0518-1715-F11E7A834A9A}"/>
                </a:ext>
              </a:extLst>
            </p:cNvPr>
            <p:cNvSpPr/>
            <p:nvPr/>
          </p:nvSpPr>
          <p:spPr>
            <a:xfrm>
              <a:off x="4665825" y="2390175"/>
              <a:ext cx="102875" cy="102900"/>
            </a:xfrm>
            <a:custGeom>
              <a:avLst/>
              <a:gdLst/>
              <a:ahLst/>
              <a:cxnLst/>
              <a:rect l="l" t="t" r="r" b="b"/>
              <a:pathLst>
                <a:path w="4115" h="4116" extrusionOk="0">
                  <a:moveTo>
                    <a:pt x="2058" y="515"/>
                  </a:moveTo>
                  <a:cubicBezTo>
                    <a:pt x="2893" y="515"/>
                    <a:pt x="3568" y="1222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2" name="Google Shape;3753;p64">
              <a:extLst>
                <a:ext uri="{FF2B5EF4-FFF2-40B4-BE49-F238E27FC236}">
                  <a16:creationId xmlns:a16="http://schemas.microsoft.com/office/drawing/2014/main" id="{E0CDD1C3-E72D-339F-1A9B-0379DA384442}"/>
                </a:ext>
              </a:extLst>
            </p:cNvPr>
            <p:cNvSpPr/>
            <p:nvPr/>
          </p:nvSpPr>
          <p:spPr>
            <a:xfrm>
              <a:off x="4235900" y="239662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97"/>
                    <a:pt x="804" y="3568"/>
                    <a:pt x="1800" y="3568"/>
                  </a:cubicBezTo>
                  <a:cubicBezTo>
                    <a:pt x="2764" y="3568"/>
                    <a:pt x="3568" y="2797"/>
                    <a:pt x="3568" y="1800"/>
                  </a:cubicBezTo>
                  <a:cubicBezTo>
                    <a:pt x="3568" y="804"/>
                    <a:pt x="2764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3" name="Google Shape;3754;p64">
              <a:extLst>
                <a:ext uri="{FF2B5EF4-FFF2-40B4-BE49-F238E27FC236}">
                  <a16:creationId xmlns:a16="http://schemas.microsoft.com/office/drawing/2014/main" id="{7A29D874-04D2-EEFD-713A-2BF6791B9806}"/>
                </a:ext>
              </a:extLst>
            </p:cNvPr>
            <p:cNvSpPr/>
            <p:nvPr/>
          </p:nvSpPr>
          <p:spPr>
            <a:xfrm>
              <a:off x="4229450" y="2390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4" name="Google Shape;3755;p64">
              <a:extLst>
                <a:ext uri="{FF2B5EF4-FFF2-40B4-BE49-F238E27FC236}">
                  <a16:creationId xmlns:a16="http://schemas.microsoft.com/office/drawing/2014/main" id="{2B0F6CCC-91DC-3219-5693-34730AEE8CB0}"/>
                </a:ext>
              </a:extLst>
            </p:cNvPr>
            <p:cNvSpPr/>
            <p:nvPr/>
          </p:nvSpPr>
          <p:spPr>
            <a:xfrm>
              <a:off x="3214500" y="2630475"/>
              <a:ext cx="1546975" cy="124575"/>
            </a:xfrm>
            <a:custGeom>
              <a:avLst/>
              <a:gdLst/>
              <a:ahLst/>
              <a:cxnLst/>
              <a:rect l="l" t="t" r="r" b="b"/>
              <a:pathLst>
                <a:path w="61879" h="4983" extrusionOk="0">
                  <a:moveTo>
                    <a:pt x="1" y="0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5" name="Google Shape;3756;p64">
              <a:extLst>
                <a:ext uri="{FF2B5EF4-FFF2-40B4-BE49-F238E27FC236}">
                  <a16:creationId xmlns:a16="http://schemas.microsoft.com/office/drawing/2014/main" id="{0E0636F7-4F24-1686-ECC1-F5E1AAD087E2}"/>
                </a:ext>
              </a:extLst>
            </p:cNvPr>
            <p:cNvSpPr/>
            <p:nvPr/>
          </p:nvSpPr>
          <p:spPr>
            <a:xfrm>
              <a:off x="3207275" y="2624050"/>
              <a:ext cx="1561425" cy="137425"/>
            </a:xfrm>
            <a:custGeom>
              <a:avLst/>
              <a:gdLst/>
              <a:ahLst/>
              <a:cxnLst/>
              <a:rect l="l" t="t" r="r" b="b"/>
              <a:pathLst>
                <a:path w="62457" h="5497" extrusionOk="0">
                  <a:moveTo>
                    <a:pt x="61910" y="514"/>
                  </a:moveTo>
                  <a:lnTo>
                    <a:pt x="61910" y="4950"/>
                  </a:lnTo>
                  <a:lnTo>
                    <a:pt x="547" y="4950"/>
                  </a:lnTo>
                  <a:lnTo>
                    <a:pt x="547" y="514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6" name="Google Shape;3757;p64">
              <a:extLst>
                <a:ext uri="{FF2B5EF4-FFF2-40B4-BE49-F238E27FC236}">
                  <a16:creationId xmlns:a16="http://schemas.microsoft.com/office/drawing/2014/main" id="{4CB4BC18-15C0-A7EE-B2C1-C03F30CFAD76}"/>
                </a:ext>
              </a:extLst>
            </p:cNvPr>
            <p:cNvSpPr/>
            <p:nvPr/>
          </p:nvSpPr>
          <p:spPr>
            <a:xfrm>
              <a:off x="3151025" y="2755025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1"/>
                  </a:moveTo>
                  <a:lnTo>
                    <a:pt x="0" y="14498"/>
                  </a:lnTo>
                  <a:lnTo>
                    <a:pt x="66989" y="14498"/>
                  </a:lnTo>
                  <a:lnTo>
                    <a:pt x="66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7" name="Google Shape;3758;p64">
              <a:extLst>
                <a:ext uri="{FF2B5EF4-FFF2-40B4-BE49-F238E27FC236}">
                  <a16:creationId xmlns:a16="http://schemas.microsoft.com/office/drawing/2014/main" id="{131BC657-4F10-26F3-287C-9E73709737E0}"/>
                </a:ext>
              </a:extLst>
            </p:cNvPr>
            <p:cNvSpPr/>
            <p:nvPr/>
          </p:nvSpPr>
          <p:spPr>
            <a:xfrm>
              <a:off x="3143775" y="2747800"/>
              <a:ext cx="1688425" cy="376100"/>
            </a:xfrm>
            <a:custGeom>
              <a:avLst/>
              <a:gdLst/>
              <a:ahLst/>
              <a:cxnLst/>
              <a:rect l="l" t="t" r="r" b="b"/>
              <a:pathLst>
                <a:path w="67537" h="15044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8" name="Google Shape;3759;p64">
              <a:extLst>
                <a:ext uri="{FF2B5EF4-FFF2-40B4-BE49-F238E27FC236}">
                  <a16:creationId xmlns:a16="http://schemas.microsoft.com/office/drawing/2014/main" id="{00D7F459-76B0-34C0-387F-85F727AD9D37}"/>
                </a:ext>
              </a:extLst>
            </p:cNvPr>
            <p:cNvSpPr/>
            <p:nvPr/>
          </p:nvSpPr>
          <p:spPr>
            <a:xfrm>
              <a:off x="3505400" y="2847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9" name="Google Shape;3760;p64">
              <a:extLst>
                <a:ext uri="{FF2B5EF4-FFF2-40B4-BE49-F238E27FC236}">
                  <a16:creationId xmlns:a16="http://schemas.microsoft.com/office/drawing/2014/main" id="{D380BB55-2CF1-4E36-6297-75DC55509085}"/>
                </a:ext>
              </a:extLst>
            </p:cNvPr>
            <p:cNvSpPr/>
            <p:nvPr/>
          </p:nvSpPr>
          <p:spPr>
            <a:xfrm>
              <a:off x="3498175" y="2840200"/>
              <a:ext cx="109325" cy="191300"/>
            </a:xfrm>
            <a:custGeom>
              <a:avLst/>
              <a:gdLst/>
              <a:ahLst/>
              <a:cxnLst/>
              <a:rect l="l" t="t" r="r" b="b"/>
              <a:pathLst>
                <a:path w="4373" h="7652" extrusionOk="0">
                  <a:moveTo>
                    <a:pt x="3826" y="547"/>
                  </a:moveTo>
                  <a:lnTo>
                    <a:pt x="3826" y="7137"/>
                  </a:lnTo>
                  <a:lnTo>
                    <a:pt x="547" y="7137"/>
                  </a:lnTo>
                  <a:lnTo>
                    <a:pt x="547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4372" y="7651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0" name="Google Shape;3761;p64">
              <a:extLst>
                <a:ext uri="{FF2B5EF4-FFF2-40B4-BE49-F238E27FC236}">
                  <a16:creationId xmlns:a16="http://schemas.microsoft.com/office/drawing/2014/main" id="{0CB3289D-4DEC-275F-A0B2-CB90246FED50}"/>
                </a:ext>
              </a:extLst>
            </p:cNvPr>
            <p:cNvSpPr/>
            <p:nvPr/>
          </p:nvSpPr>
          <p:spPr>
            <a:xfrm>
              <a:off x="3651675" y="2847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1" name="Google Shape;3762;p64">
              <a:extLst>
                <a:ext uri="{FF2B5EF4-FFF2-40B4-BE49-F238E27FC236}">
                  <a16:creationId xmlns:a16="http://schemas.microsoft.com/office/drawing/2014/main" id="{47CED7E8-D370-F13A-4B5E-E0CEFB4BAB6E}"/>
                </a:ext>
              </a:extLst>
            </p:cNvPr>
            <p:cNvSpPr/>
            <p:nvPr/>
          </p:nvSpPr>
          <p:spPr>
            <a:xfrm>
              <a:off x="3645225" y="2840200"/>
              <a:ext cx="108525" cy="191300"/>
            </a:xfrm>
            <a:custGeom>
              <a:avLst/>
              <a:gdLst/>
              <a:ahLst/>
              <a:cxnLst/>
              <a:rect l="l" t="t" r="r" b="b"/>
              <a:pathLst>
                <a:path w="4341" h="7652" extrusionOk="0">
                  <a:moveTo>
                    <a:pt x="3826" y="547"/>
                  </a:moveTo>
                  <a:lnTo>
                    <a:pt x="3826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651"/>
                  </a:lnTo>
                  <a:lnTo>
                    <a:pt x="4340" y="7651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2" name="Google Shape;3763;p64">
              <a:extLst>
                <a:ext uri="{FF2B5EF4-FFF2-40B4-BE49-F238E27FC236}">
                  <a16:creationId xmlns:a16="http://schemas.microsoft.com/office/drawing/2014/main" id="{6D4D78F9-626E-5619-F569-D90EA9C51754}"/>
                </a:ext>
              </a:extLst>
            </p:cNvPr>
            <p:cNvSpPr/>
            <p:nvPr/>
          </p:nvSpPr>
          <p:spPr>
            <a:xfrm>
              <a:off x="3358350" y="2847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3" name="Google Shape;3764;p64">
              <a:extLst>
                <a:ext uri="{FF2B5EF4-FFF2-40B4-BE49-F238E27FC236}">
                  <a16:creationId xmlns:a16="http://schemas.microsoft.com/office/drawing/2014/main" id="{B144B71F-7EF9-FFA0-819D-DEF755B19BF0}"/>
                </a:ext>
              </a:extLst>
            </p:cNvPr>
            <p:cNvSpPr/>
            <p:nvPr/>
          </p:nvSpPr>
          <p:spPr>
            <a:xfrm>
              <a:off x="3351925" y="2840200"/>
              <a:ext cx="108500" cy="191300"/>
            </a:xfrm>
            <a:custGeom>
              <a:avLst/>
              <a:gdLst/>
              <a:ahLst/>
              <a:cxnLst/>
              <a:rect l="l" t="t" r="r" b="b"/>
              <a:pathLst>
                <a:path w="4340" h="7652" extrusionOk="0">
                  <a:moveTo>
                    <a:pt x="3825" y="547"/>
                  </a:moveTo>
                  <a:lnTo>
                    <a:pt x="3825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4340" y="7651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4" name="Google Shape;3765;p64">
              <a:extLst>
                <a:ext uri="{FF2B5EF4-FFF2-40B4-BE49-F238E27FC236}">
                  <a16:creationId xmlns:a16="http://schemas.microsoft.com/office/drawing/2014/main" id="{CA7F2985-03D9-E7D0-2726-5130298FF5D2}"/>
                </a:ext>
              </a:extLst>
            </p:cNvPr>
            <p:cNvSpPr/>
            <p:nvPr/>
          </p:nvSpPr>
          <p:spPr>
            <a:xfrm>
              <a:off x="3797925" y="2847450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5" name="Google Shape;3766;p64">
              <a:extLst>
                <a:ext uri="{FF2B5EF4-FFF2-40B4-BE49-F238E27FC236}">
                  <a16:creationId xmlns:a16="http://schemas.microsoft.com/office/drawing/2014/main" id="{E39BC278-2024-6099-154A-11CC1264B273}"/>
                </a:ext>
              </a:extLst>
            </p:cNvPr>
            <p:cNvSpPr/>
            <p:nvPr/>
          </p:nvSpPr>
          <p:spPr>
            <a:xfrm>
              <a:off x="3791500" y="2840200"/>
              <a:ext cx="600325" cy="191300"/>
            </a:xfrm>
            <a:custGeom>
              <a:avLst/>
              <a:gdLst/>
              <a:ahLst/>
              <a:cxnLst/>
              <a:rect l="l" t="t" r="r" b="b"/>
              <a:pathLst>
                <a:path w="24013" h="7652" extrusionOk="0">
                  <a:moveTo>
                    <a:pt x="23498" y="547"/>
                  </a:moveTo>
                  <a:lnTo>
                    <a:pt x="23498" y="7137"/>
                  </a:lnTo>
                  <a:lnTo>
                    <a:pt x="547" y="7137"/>
                  </a:lnTo>
                  <a:lnTo>
                    <a:pt x="547" y="547"/>
                  </a:lnTo>
                  <a:close/>
                  <a:moveTo>
                    <a:pt x="0" y="1"/>
                  </a:moveTo>
                  <a:lnTo>
                    <a:pt x="0" y="290"/>
                  </a:lnTo>
                  <a:lnTo>
                    <a:pt x="0" y="7651"/>
                  </a:lnTo>
                  <a:lnTo>
                    <a:pt x="24012" y="7651"/>
                  </a:lnTo>
                  <a:lnTo>
                    <a:pt x="240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6" name="Google Shape;3767;p64">
              <a:extLst>
                <a:ext uri="{FF2B5EF4-FFF2-40B4-BE49-F238E27FC236}">
                  <a16:creationId xmlns:a16="http://schemas.microsoft.com/office/drawing/2014/main" id="{94E2A66A-4C21-863B-7206-953FD8A1C918}"/>
                </a:ext>
              </a:extLst>
            </p:cNvPr>
            <p:cNvSpPr/>
            <p:nvPr/>
          </p:nvSpPr>
          <p:spPr>
            <a:xfrm>
              <a:off x="3231375" y="2847450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7" name="Google Shape;3768;p64">
              <a:extLst>
                <a:ext uri="{FF2B5EF4-FFF2-40B4-BE49-F238E27FC236}">
                  <a16:creationId xmlns:a16="http://schemas.microsoft.com/office/drawing/2014/main" id="{79F50291-0C89-79D1-D006-CA9F88B2B76C}"/>
                </a:ext>
              </a:extLst>
            </p:cNvPr>
            <p:cNvSpPr/>
            <p:nvPr/>
          </p:nvSpPr>
          <p:spPr>
            <a:xfrm>
              <a:off x="3224950" y="2840200"/>
              <a:ext cx="89225" cy="191300"/>
            </a:xfrm>
            <a:custGeom>
              <a:avLst/>
              <a:gdLst/>
              <a:ahLst/>
              <a:cxnLst/>
              <a:rect l="l" t="t" r="r" b="b"/>
              <a:pathLst>
                <a:path w="3569" h="7652" extrusionOk="0">
                  <a:moveTo>
                    <a:pt x="3022" y="547"/>
                  </a:moveTo>
                  <a:lnTo>
                    <a:pt x="3022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3568" y="7651"/>
                  </a:lnTo>
                  <a:lnTo>
                    <a:pt x="3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8" name="Google Shape;3769;p64">
              <a:extLst>
                <a:ext uri="{FF2B5EF4-FFF2-40B4-BE49-F238E27FC236}">
                  <a16:creationId xmlns:a16="http://schemas.microsoft.com/office/drawing/2014/main" id="{419705F4-6A29-B21E-6F47-83D3041FCEF5}"/>
                </a:ext>
              </a:extLst>
            </p:cNvPr>
            <p:cNvSpPr/>
            <p:nvPr/>
          </p:nvSpPr>
          <p:spPr>
            <a:xfrm>
              <a:off x="4497050" y="2883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65"/>
                    <a:pt x="805" y="3569"/>
                    <a:pt x="1801" y="3569"/>
                  </a:cubicBezTo>
                  <a:cubicBezTo>
                    <a:pt x="2765" y="3569"/>
                    <a:pt x="3569" y="2765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9" name="Google Shape;3770;p64">
              <a:extLst>
                <a:ext uri="{FF2B5EF4-FFF2-40B4-BE49-F238E27FC236}">
                  <a16:creationId xmlns:a16="http://schemas.microsoft.com/office/drawing/2014/main" id="{D327E15F-5052-5E2B-0427-56E9AFC351EA}"/>
                </a:ext>
              </a:extLst>
            </p:cNvPr>
            <p:cNvSpPr/>
            <p:nvPr/>
          </p:nvSpPr>
          <p:spPr>
            <a:xfrm>
              <a:off x="4490625" y="2877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222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0" name="Google Shape;3771;p64">
              <a:extLst>
                <a:ext uri="{FF2B5EF4-FFF2-40B4-BE49-F238E27FC236}">
                  <a16:creationId xmlns:a16="http://schemas.microsoft.com/office/drawing/2014/main" id="{8171FE3F-B3C1-7118-886E-1FCA4A23950A}"/>
                </a:ext>
              </a:extLst>
            </p:cNvPr>
            <p:cNvSpPr/>
            <p:nvPr/>
          </p:nvSpPr>
          <p:spPr>
            <a:xfrm>
              <a:off x="4672250" y="2883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1" y="3569"/>
                  </a:cubicBezTo>
                  <a:cubicBezTo>
                    <a:pt x="2797" y="3569"/>
                    <a:pt x="3568" y="2765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1" name="Google Shape;3772;p64">
              <a:extLst>
                <a:ext uri="{FF2B5EF4-FFF2-40B4-BE49-F238E27FC236}">
                  <a16:creationId xmlns:a16="http://schemas.microsoft.com/office/drawing/2014/main" id="{8A6548DA-9B0D-8218-0DD2-65880BFFA56E}"/>
                </a:ext>
              </a:extLst>
            </p:cNvPr>
            <p:cNvSpPr/>
            <p:nvPr/>
          </p:nvSpPr>
          <p:spPr>
            <a:xfrm>
              <a:off x="4665825" y="2877175"/>
              <a:ext cx="102875" cy="102900"/>
            </a:xfrm>
            <a:custGeom>
              <a:avLst/>
              <a:gdLst/>
              <a:ahLst/>
              <a:cxnLst/>
              <a:rect l="l" t="t" r="r" b="b"/>
              <a:pathLst>
                <a:path w="4115" h="4116" extrusionOk="0">
                  <a:moveTo>
                    <a:pt x="2058" y="515"/>
                  </a:moveTo>
                  <a:cubicBezTo>
                    <a:pt x="2893" y="515"/>
                    <a:pt x="3568" y="1222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2" name="Google Shape;3773;p64">
              <a:extLst>
                <a:ext uri="{FF2B5EF4-FFF2-40B4-BE49-F238E27FC236}">
                  <a16:creationId xmlns:a16="http://schemas.microsoft.com/office/drawing/2014/main" id="{5AFCD699-DCE2-6EDE-F90D-8747E11D9BD5}"/>
                </a:ext>
              </a:extLst>
            </p:cNvPr>
            <p:cNvSpPr/>
            <p:nvPr/>
          </p:nvSpPr>
          <p:spPr>
            <a:xfrm>
              <a:off x="4235900" y="2883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0" y="3569"/>
                  </a:cubicBezTo>
                  <a:cubicBezTo>
                    <a:pt x="2764" y="3569"/>
                    <a:pt x="3568" y="2765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3" name="Google Shape;3774;p64">
              <a:extLst>
                <a:ext uri="{FF2B5EF4-FFF2-40B4-BE49-F238E27FC236}">
                  <a16:creationId xmlns:a16="http://schemas.microsoft.com/office/drawing/2014/main" id="{406929C4-01EA-FFA9-BBDE-F1AE03E7E40D}"/>
                </a:ext>
              </a:extLst>
            </p:cNvPr>
            <p:cNvSpPr/>
            <p:nvPr/>
          </p:nvSpPr>
          <p:spPr>
            <a:xfrm>
              <a:off x="4229450" y="2877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4" name="Google Shape;3775;p64">
              <a:extLst>
                <a:ext uri="{FF2B5EF4-FFF2-40B4-BE49-F238E27FC236}">
                  <a16:creationId xmlns:a16="http://schemas.microsoft.com/office/drawing/2014/main" id="{F3C3D60F-12FB-9049-751E-A2EF4C0E4AD9}"/>
                </a:ext>
              </a:extLst>
            </p:cNvPr>
            <p:cNvSpPr/>
            <p:nvPr/>
          </p:nvSpPr>
          <p:spPr>
            <a:xfrm>
              <a:off x="3214500" y="3117450"/>
              <a:ext cx="1546975" cy="124600"/>
            </a:xfrm>
            <a:custGeom>
              <a:avLst/>
              <a:gdLst/>
              <a:ahLst/>
              <a:cxnLst/>
              <a:rect l="l" t="t" r="r" b="b"/>
              <a:pathLst>
                <a:path w="61879" h="4984" extrusionOk="0">
                  <a:moveTo>
                    <a:pt x="1" y="1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5" name="Google Shape;3776;p64">
              <a:extLst>
                <a:ext uri="{FF2B5EF4-FFF2-40B4-BE49-F238E27FC236}">
                  <a16:creationId xmlns:a16="http://schemas.microsoft.com/office/drawing/2014/main" id="{7011D89D-8FE0-62B7-FC05-9D33C3E16D2D}"/>
                </a:ext>
              </a:extLst>
            </p:cNvPr>
            <p:cNvSpPr/>
            <p:nvPr/>
          </p:nvSpPr>
          <p:spPr>
            <a:xfrm>
              <a:off x="3207275" y="3111025"/>
              <a:ext cx="1561425" cy="137450"/>
            </a:xfrm>
            <a:custGeom>
              <a:avLst/>
              <a:gdLst/>
              <a:ahLst/>
              <a:cxnLst/>
              <a:rect l="l" t="t" r="r" b="b"/>
              <a:pathLst>
                <a:path w="62457" h="5498" extrusionOk="0">
                  <a:moveTo>
                    <a:pt x="61910" y="515"/>
                  </a:moveTo>
                  <a:lnTo>
                    <a:pt x="61910" y="4951"/>
                  </a:lnTo>
                  <a:lnTo>
                    <a:pt x="547" y="4951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6" name="Google Shape;3777;p64">
              <a:extLst>
                <a:ext uri="{FF2B5EF4-FFF2-40B4-BE49-F238E27FC236}">
                  <a16:creationId xmlns:a16="http://schemas.microsoft.com/office/drawing/2014/main" id="{57E80241-82DE-F1F9-B71D-044A9F735207}"/>
                </a:ext>
              </a:extLst>
            </p:cNvPr>
            <p:cNvSpPr/>
            <p:nvPr/>
          </p:nvSpPr>
          <p:spPr>
            <a:xfrm>
              <a:off x="3151025" y="3242025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0"/>
                  </a:moveTo>
                  <a:lnTo>
                    <a:pt x="0" y="14497"/>
                  </a:lnTo>
                  <a:lnTo>
                    <a:pt x="66989" y="14497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7" name="Google Shape;3778;p64">
              <a:extLst>
                <a:ext uri="{FF2B5EF4-FFF2-40B4-BE49-F238E27FC236}">
                  <a16:creationId xmlns:a16="http://schemas.microsoft.com/office/drawing/2014/main" id="{6D9BC882-7EF9-7E38-28F8-A1164746F330}"/>
                </a:ext>
              </a:extLst>
            </p:cNvPr>
            <p:cNvSpPr/>
            <p:nvPr/>
          </p:nvSpPr>
          <p:spPr>
            <a:xfrm>
              <a:off x="3143775" y="3234775"/>
              <a:ext cx="1688425" cy="376125"/>
            </a:xfrm>
            <a:custGeom>
              <a:avLst/>
              <a:gdLst/>
              <a:ahLst/>
              <a:cxnLst/>
              <a:rect l="l" t="t" r="r" b="b"/>
              <a:pathLst>
                <a:path w="67537" h="15045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8" name="Google Shape;3779;p64">
              <a:extLst>
                <a:ext uri="{FF2B5EF4-FFF2-40B4-BE49-F238E27FC236}">
                  <a16:creationId xmlns:a16="http://schemas.microsoft.com/office/drawing/2014/main" id="{DB566FEA-62E8-6605-5DBF-6615369F4A80}"/>
                </a:ext>
              </a:extLst>
            </p:cNvPr>
            <p:cNvSpPr/>
            <p:nvPr/>
          </p:nvSpPr>
          <p:spPr>
            <a:xfrm>
              <a:off x="3651675" y="3334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5" y="7105"/>
                  </a:lnTo>
                  <a:lnTo>
                    <a:pt x="3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9" name="Google Shape;3780;p64">
              <a:extLst>
                <a:ext uri="{FF2B5EF4-FFF2-40B4-BE49-F238E27FC236}">
                  <a16:creationId xmlns:a16="http://schemas.microsoft.com/office/drawing/2014/main" id="{633AA9E4-8691-5B5C-19E4-E1246073AEED}"/>
                </a:ext>
              </a:extLst>
            </p:cNvPr>
            <p:cNvSpPr/>
            <p:nvPr/>
          </p:nvSpPr>
          <p:spPr>
            <a:xfrm>
              <a:off x="3645225" y="3327200"/>
              <a:ext cx="108525" cy="191275"/>
            </a:xfrm>
            <a:custGeom>
              <a:avLst/>
              <a:gdLst/>
              <a:ahLst/>
              <a:cxnLst/>
              <a:rect l="l" t="t" r="r" b="b"/>
              <a:pathLst>
                <a:path w="4341" h="7651" extrusionOk="0">
                  <a:moveTo>
                    <a:pt x="3826" y="547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651"/>
                  </a:lnTo>
                  <a:lnTo>
                    <a:pt x="4340" y="7651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0" name="Google Shape;3781;p64">
              <a:extLst>
                <a:ext uri="{FF2B5EF4-FFF2-40B4-BE49-F238E27FC236}">
                  <a16:creationId xmlns:a16="http://schemas.microsoft.com/office/drawing/2014/main" id="{AA2FFD25-9C87-6E4C-DC21-56CD8347FD84}"/>
                </a:ext>
              </a:extLst>
            </p:cNvPr>
            <p:cNvSpPr/>
            <p:nvPr/>
          </p:nvSpPr>
          <p:spPr>
            <a:xfrm>
              <a:off x="3358350" y="3334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1" name="Google Shape;3782;p64">
              <a:extLst>
                <a:ext uri="{FF2B5EF4-FFF2-40B4-BE49-F238E27FC236}">
                  <a16:creationId xmlns:a16="http://schemas.microsoft.com/office/drawing/2014/main" id="{107C6975-B4C6-143A-3C0F-AC472151649F}"/>
                </a:ext>
              </a:extLst>
            </p:cNvPr>
            <p:cNvSpPr/>
            <p:nvPr/>
          </p:nvSpPr>
          <p:spPr>
            <a:xfrm>
              <a:off x="3351925" y="3327200"/>
              <a:ext cx="108500" cy="191275"/>
            </a:xfrm>
            <a:custGeom>
              <a:avLst/>
              <a:gdLst/>
              <a:ahLst/>
              <a:cxnLst/>
              <a:rect l="l" t="t" r="r" b="b"/>
              <a:pathLst>
                <a:path w="4340" h="7651" extrusionOk="0">
                  <a:moveTo>
                    <a:pt x="3825" y="547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4340" y="7651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2" name="Google Shape;3783;p64">
              <a:extLst>
                <a:ext uri="{FF2B5EF4-FFF2-40B4-BE49-F238E27FC236}">
                  <a16:creationId xmlns:a16="http://schemas.microsoft.com/office/drawing/2014/main" id="{49334190-AA72-078F-D326-FC6FACF158FD}"/>
                </a:ext>
              </a:extLst>
            </p:cNvPr>
            <p:cNvSpPr/>
            <p:nvPr/>
          </p:nvSpPr>
          <p:spPr>
            <a:xfrm>
              <a:off x="3505400" y="3334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3" name="Google Shape;3784;p64">
              <a:extLst>
                <a:ext uri="{FF2B5EF4-FFF2-40B4-BE49-F238E27FC236}">
                  <a16:creationId xmlns:a16="http://schemas.microsoft.com/office/drawing/2014/main" id="{CCF63AB0-39A2-F34A-0BA1-449B42B85AD3}"/>
                </a:ext>
              </a:extLst>
            </p:cNvPr>
            <p:cNvSpPr/>
            <p:nvPr/>
          </p:nvSpPr>
          <p:spPr>
            <a:xfrm>
              <a:off x="3498175" y="3327200"/>
              <a:ext cx="109325" cy="191275"/>
            </a:xfrm>
            <a:custGeom>
              <a:avLst/>
              <a:gdLst/>
              <a:ahLst/>
              <a:cxnLst/>
              <a:rect l="l" t="t" r="r" b="b"/>
              <a:pathLst>
                <a:path w="4373" h="7651" extrusionOk="0">
                  <a:moveTo>
                    <a:pt x="3826" y="547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4372" y="7651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4" name="Google Shape;3785;p64">
              <a:extLst>
                <a:ext uri="{FF2B5EF4-FFF2-40B4-BE49-F238E27FC236}">
                  <a16:creationId xmlns:a16="http://schemas.microsoft.com/office/drawing/2014/main" id="{846E6BDC-77FC-9BB5-BA07-5CFE02C48511}"/>
                </a:ext>
              </a:extLst>
            </p:cNvPr>
            <p:cNvSpPr/>
            <p:nvPr/>
          </p:nvSpPr>
          <p:spPr>
            <a:xfrm>
              <a:off x="3231375" y="3334425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054" y="7105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5" name="Google Shape;3786;p64">
              <a:extLst>
                <a:ext uri="{FF2B5EF4-FFF2-40B4-BE49-F238E27FC236}">
                  <a16:creationId xmlns:a16="http://schemas.microsoft.com/office/drawing/2014/main" id="{0CE03C9D-59D7-52FF-2B8C-DE0F8131E068}"/>
                </a:ext>
              </a:extLst>
            </p:cNvPr>
            <p:cNvSpPr/>
            <p:nvPr/>
          </p:nvSpPr>
          <p:spPr>
            <a:xfrm>
              <a:off x="3224950" y="3327200"/>
              <a:ext cx="89225" cy="191275"/>
            </a:xfrm>
            <a:custGeom>
              <a:avLst/>
              <a:gdLst/>
              <a:ahLst/>
              <a:cxnLst/>
              <a:rect l="l" t="t" r="r" b="b"/>
              <a:pathLst>
                <a:path w="3569" h="7651" extrusionOk="0">
                  <a:moveTo>
                    <a:pt x="3022" y="547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3568" y="7651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6" name="Google Shape;3787;p64">
              <a:extLst>
                <a:ext uri="{FF2B5EF4-FFF2-40B4-BE49-F238E27FC236}">
                  <a16:creationId xmlns:a16="http://schemas.microsoft.com/office/drawing/2014/main" id="{35BBE74B-AD85-6C6C-72F5-4424E29D63E4}"/>
                </a:ext>
              </a:extLst>
            </p:cNvPr>
            <p:cNvSpPr/>
            <p:nvPr/>
          </p:nvSpPr>
          <p:spPr>
            <a:xfrm>
              <a:off x="3797925" y="3334425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23498" y="7105"/>
                  </a:lnTo>
                  <a:lnTo>
                    <a:pt x="23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7" name="Google Shape;3788;p64">
              <a:extLst>
                <a:ext uri="{FF2B5EF4-FFF2-40B4-BE49-F238E27FC236}">
                  <a16:creationId xmlns:a16="http://schemas.microsoft.com/office/drawing/2014/main" id="{9ACF7093-923B-3C4B-9E2A-2035933E02BF}"/>
                </a:ext>
              </a:extLst>
            </p:cNvPr>
            <p:cNvSpPr/>
            <p:nvPr/>
          </p:nvSpPr>
          <p:spPr>
            <a:xfrm>
              <a:off x="3791500" y="3327200"/>
              <a:ext cx="600325" cy="191275"/>
            </a:xfrm>
            <a:custGeom>
              <a:avLst/>
              <a:gdLst/>
              <a:ahLst/>
              <a:cxnLst/>
              <a:rect l="l" t="t" r="r" b="b"/>
              <a:pathLst>
                <a:path w="24013" h="7651" extrusionOk="0">
                  <a:moveTo>
                    <a:pt x="23498" y="547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290"/>
                  </a:lnTo>
                  <a:lnTo>
                    <a:pt x="0" y="7651"/>
                  </a:lnTo>
                  <a:lnTo>
                    <a:pt x="24012" y="7651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8" name="Google Shape;3789;p64">
              <a:extLst>
                <a:ext uri="{FF2B5EF4-FFF2-40B4-BE49-F238E27FC236}">
                  <a16:creationId xmlns:a16="http://schemas.microsoft.com/office/drawing/2014/main" id="{694B4700-46CA-9B10-4C32-E2DAC3CAFC77}"/>
                </a:ext>
              </a:extLst>
            </p:cNvPr>
            <p:cNvSpPr/>
            <p:nvPr/>
          </p:nvSpPr>
          <p:spPr>
            <a:xfrm>
              <a:off x="4497050" y="3370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5" y="0"/>
                    <a:pt x="1" y="804"/>
                    <a:pt x="1" y="1800"/>
                  </a:cubicBezTo>
                  <a:cubicBezTo>
                    <a:pt x="1" y="2765"/>
                    <a:pt x="805" y="3568"/>
                    <a:pt x="1801" y="3568"/>
                  </a:cubicBezTo>
                  <a:cubicBezTo>
                    <a:pt x="2765" y="3568"/>
                    <a:pt x="3569" y="2765"/>
                    <a:pt x="3569" y="1800"/>
                  </a:cubicBezTo>
                  <a:cubicBezTo>
                    <a:pt x="3569" y="804"/>
                    <a:pt x="2765" y="0"/>
                    <a:pt x="1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9" name="Google Shape;3790;p64">
              <a:extLst>
                <a:ext uri="{FF2B5EF4-FFF2-40B4-BE49-F238E27FC236}">
                  <a16:creationId xmlns:a16="http://schemas.microsoft.com/office/drawing/2014/main" id="{D21C0696-7E38-24F8-FD16-FB8E3C95D5AB}"/>
                </a:ext>
              </a:extLst>
            </p:cNvPr>
            <p:cNvSpPr/>
            <p:nvPr/>
          </p:nvSpPr>
          <p:spPr>
            <a:xfrm>
              <a:off x="4490625" y="3364175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14"/>
                  </a:moveTo>
                  <a:cubicBezTo>
                    <a:pt x="2894" y="514"/>
                    <a:pt x="3569" y="1189"/>
                    <a:pt x="3569" y="2057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190" y="3568"/>
                    <a:pt x="515" y="2893"/>
                    <a:pt x="515" y="2057"/>
                  </a:cubicBezTo>
                  <a:cubicBezTo>
                    <a:pt x="515" y="1189"/>
                    <a:pt x="1190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00"/>
                    <a:pt x="1" y="2057"/>
                  </a:cubicBezTo>
                  <a:cubicBezTo>
                    <a:pt x="1" y="3182"/>
                    <a:pt x="901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0" name="Google Shape;3791;p64">
              <a:extLst>
                <a:ext uri="{FF2B5EF4-FFF2-40B4-BE49-F238E27FC236}">
                  <a16:creationId xmlns:a16="http://schemas.microsoft.com/office/drawing/2014/main" id="{DE033A16-49A2-193B-ACC2-F48EFB0D27F6}"/>
                </a:ext>
              </a:extLst>
            </p:cNvPr>
            <p:cNvSpPr/>
            <p:nvPr/>
          </p:nvSpPr>
          <p:spPr>
            <a:xfrm>
              <a:off x="4672250" y="3370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65"/>
                    <a:pt x="804" y="3568"/>
                    <a:pt x="1801" y="3568"/>
                  </a:cubicBezTo>
                  <a:cubicBezTo>
                    <a:pt x="2797" y="3568"/>
                    <a:pt x="3568" y="2765"/>
                    <a:pt x="3568" y="1800"/>
                  </a:cubicBezTo>
                  <a:cubicBezTo>
                    <a:pt x="3568" y="804"/>
                    <a:pt x="2797" y="0"/>
                    <a:pt x="1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1" name="Google Shape;3792;p64">
              <a:extLst>
                <a:ext uri="{FF2B5EF4-FFF2-40B4-BE49-F238E27FC236}">
                  <a16:creationId xmlns:a16="http://schemas.microsoft.com/office/drawing/2014/main" id="{2DD9DB6C-F8B0-0972-C2B9-1DF5097F34E0}"/>
                </a:ext>
              </a:extLst>
            </p:cNvPr>
            <p:cNvSpPr/>
            <p:nvPr/>
          </p:nvSpPr>
          <p:spPr>
            <a:xfrm>
              <a:off x="4665825" y="3364175"/>
              <a:ext cx="102875" cy="102875"/>
            </a:xfrm>
            <a:custGeom>
              <a:avLst/>
              <a:gdLst/>
              <a:ahLst/>
              <a:cxnLst/>
              <a:rect l="l" t="t" r="r" b="b"/>
              <a:pathLst>
                <a:path w="4115" h="4115" extrusionOk="0">
                  <a:moveTo>
                    <a:pt x="2058" y="514"/>
                  </a:moveTo>
                  <a:cubicBezTo>
                    <a:pt x="2893" y="514"/>
                    <a:pt x="3568" y="1189"/>
                    <a:pt x="3568" y="2057"/>
                  </a:cubicBezTo>
                  <a:cubicBezTo>
                    <a:pt x="3568" y="2893"/>
                    <a:pt x="2893" y="3568"/>
                    <a:pt x="2058" y="3568"/>
                  </a:cubicBezTo>
                  <a:cubicBezTo>
                    <a:pt x="1222" y="3568"/>
                    <a:pt x="515" y="2893"/>
                    <a:pt x="515" y="2057"/>
                  </a:cubicBezTo>
                  <a:cubicBezTo>
                    <a:pt x="515" y="1189"/>
                    <a:pt x="1222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0" y="0"/>
                    <a:pt x="0" y="900"/>
                    <a:pt x="0" y="2057"/>
                  </a:cubicBezTo>
                  <a:cubicBezTo>
                    <a:pt x="0" y="3182"/>
                    <a:pt x="900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2" name="Google Shape;3793;p64">
              <a:extLst>
                <a:ext uri="{FF2B5EF4-FFF2-40B4-BE49-F238E27FC236}">
                  <a16:creationId xmlns:a16="http://schemas.microsoft.com/office/drawing/2014/main" id="{1C528265-0ACE-FCF9-D632-EF2A4D2B3A00}"/>
                </a:ext>
              </a:extLst>
            </p:cNvPr>
            <p:cNvSpPr/>
            <p:nvPr/>
          </p:nvSpPr>
          <p:spPr>
            <a:xfrm>
              <a:off x="4235900" y="3370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65"/>
                    <a:pt x="804" y="3568"/>
                    <a:pt x="1800" y="3568"/>
                  </a:cubicBezTo>
                  <a:cubicBezTo>
                    <a:pt x="2764" y="3568"/>
                    <a:pt x="3568" y="2765"/>
                    <a:pt x="3568" y="1800"/>
                  </a:cubicBezTo>
                  <a:cubicBezTo>
                    <a:pt x="3568" y="804"/>
                    <a:pt x="2764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3" name="Google Shape;3794;p64">
              <a:extLst>
                <a:ext uri="{FF2B5EF4-FFF2-40B4-BE49-F238E27FC236}">
                  <a16:creationId xmlns:a16="http://schemas.microsoft.com/office/drawing/2014/main" id="{9DF00E0D-235B-0D34-C842-4035A4DC5772}"/>
                </a:ext>
              </a:extLst>
            </p:cNvPr>
            <p:cNvSpPr/>
            <p:nvPr/>
          </p:nvSpPr>
          <p:spPr>
            <a:xfrm>
              <a:off x="4229450" y="3364175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14"/>
                  </a:moveTo>
                  <a:cubicBezTo>
                    <a:pt x="2894" y="514"/>
                    <a:pt x="3569" y="1189"/>
                    <a:pt x="3569" y="2057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222" y="3568"/>
                    <a:pt x="515" y="2893"/>
                    <a:pt x="515" y="2057"/>
                  </a:cubicBezTo>
                  <a:cubicBezTo>
                    <a:pt x="515" y="1189"/>
                    <a:pt x="1222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00"/>
                    <a:pt x="1" y="2057"/>
                  </a:cubicBezTo>
                  <a:cubicBezTo>
                    <a:pt x="1" y="3182"/>
                    <a:pt x="901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4" name="Google Shape;3795;p64">
              <a:extLst>
                <a:ext uri="{FF2B5EF4-FFF2-40B4-BE49-F238E27FC236}">
                  <a16:creationId xmlns:a16="http://schemas.microsoft.com/office/drawing/2014/main" id="{AD02A560-22E4-0E1E-C814-B0B3DD62890B}"/>
                </a:ext>
              </a:extLst>
            </p:cNvPr>
            <p:cNvSpPr/>
            <p:nvPr/>
          </p:nvSpPr>
          <p:spPr>
            <a:xfrm>
              <a:off x="3214500" y="3604450"/>
              <a:ext cx="1546975" cy="123775"/>
            </a:xfrm>
            <a:custGeom>
              <a:avLst/>
              <a:gdLst/>
              <a:ahLst/>
              <a:cxnLst/>
              <a:rect l="l" t="t" r="r" b="b"/>
              <a:pathLst>
                <a:path w="61879" h="4951" extrusionOk="0">
                  <a:moveTo>
                    <a:pt x="1" y="0"/>
                  </a:moveTo>
                  <a:lnTo>
                    <a:pt x="1" y="4951"/>
                  </a:lnTo>
                  <a:lnTo>
                    <a:pt x="61878" y="4951"/>
                  </a:lnTo>
                  <a:lnTo>
                    <a:pt x="61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5" name="Google Shape;3796;p64">
              <a:extLst>
                <a:ext uri="{FF2B5EF4-FFF2-40B4-BE49-F238E27FC236}">
                  <a16:creationId xmlns:a16="http://schemas.microsoft.com/office/drawing/2014/main" id="{050EAB89-4E90-C0CE-C9A9-FF639E3499D3}"/>
                </a:ext>
              </a:extLst>
            </p:cNvPr>
            <p:cNvSpPr/>
            <p:nvPr/>
          </p:nvSpPr>
          <p:spPr>
            <a:xfrm>
              <a:off x="3207275" y="3598025"/>
              <a:ext cx="1561425" cy="137425"/>
            </a:xfrm>
            <a:custGeom>
              <a:avLst/>
              <a:gdLst/>
              <a:ahLst/>
              <a:cxnLst/>
              <a:rect l="l" t="t" r="r" b="b"/>
              <a:pathLst>
                <a:path w="62457" h="5497" extrusionOk="0">
                  <a:moveTo>
                    <a:pt x="61910" y="514"/>
                  </a:moveTo>
                  <a:lnTo>
                    <a:pt x="61910" y="4950"/>
                  </a:lnTo>
                  <a:lnTo>
                    <a:pt x="547" y="4950"/>
                  </a:lnTo>
                  <a:lnTo>
                    <a:pt x="547" y="514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6" name="Google Shape;3797;p64">
              <a:extLst>
                <a:ext uri="{FF2B5EF4-FFF2-40B4-BE49-F238E27FC236}">
                  <a16:creationId xmlns:a16="http://schemas.microsoft.com/office/drawing/2014/main" id="{6C829378-18C6-0ECA-84AF-052F9945870A}"/>
                </a:ext>
              </a:extLst>
            </p:cNvPr>
            <p:cNvSpPr/>
            <p:nvPr/>
          </p:nvSpPr>
          <p:spPr>
            <a:xfrm>
              <a:off x="3151025" y="3728200"/>
              <a:ext cx="1674725" cy="363250"/>
            </a:xfrm>
            <a:custGeom>
              <a:avLst/>
              <a:gdLst/>
              <a:ahLst/>
              <a:cxnLst/>
              <a:rect l="l" t="t" r="r" b="b"/>
              <a:pathLst>
                <a:path w="66989" h="14530" extrusionOk="0">
                  <a:moveTo>
                    <a:pt x="0" y="1"/>
                  </a:moveTo>
                  <a:lnTo>
                    <a:pt x="0" y="14530"/>
                  </a:lnTo>
                  <a:lnTo>
                    <a:pt x="66989" y="14530"/>
                  </a:lnTo>
                  <a:lnTo>
                    <a:pt x="66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7" name="Google Shape;3798;p64">
              <a:extLst>
                <a:ext uri="{FF2B5EF4-FFF2-40B4-BE49-F238E27FC236}">
                  <a16:creationId xmlns:a16="http://schemas.microsoft.com/office/drawing/2014/main" id="{059B38EE-95E8-B3F4-4641-F26427728CE4}"/>
                </a:ext>
              </a:extLst>
            </p:cNvPr>
            <p:cNvSpPr/>
            <p:nvPr/>
          </p:nvSpPr>
          <p:spPr>
            <a:xfrm>
              <a:off x="3143775" y="3721775"/>
              <a:ext cx="1688425" cy="376125"/>
            </a:xfrm>
            <a:custGeom>
              <a:avLst/>
              <a:gdLst/>
              <a:ahLst/>
              <a:cxnLst/>
              <a:rect l="l" t="t" r="r" b="b"/>
              <a:pathLst>
                <a:path w="67537" h="15045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8" name="Google Shape;3799;p64">
              <a:extLst>
                <a:ext uri="{FF2B5EF4-FFF2-40B4-BE49-F238E27FC236}">
                  <a16:creationId xmlns:a16="http://schemas.microsoft.com/office/drawing/2014/main" id="{A802CECA-660F-E2DC-A109-0E2649F826DC}"/>
                </a:ext>
              </a:extLst>
            </p:cNvPr>
            <p:cNvSpPr/>
            <p:nvPr/>
          </p:nvSpPr>
          <p:spPr>
            <a:xfrm>
              <a:off x="3358350" y="3821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9" name="Google Shape;3800;p64">
              <a:extLst>
                <a:ext uri="{FF2B5EF4-FFF2-40B4-BE49-F238E27FC236}">
                  <a16:creationId xmlns:a16="http://schemas.microsoft.com/office/drawing/2014/main" id="{51B9F4E9-4C3F-A091-EE43-133CC489EBE1}"/>
                </a:ext>
              </a:extLst>
            </p:cNvPr>
            <p:cNvSpPr/>
            <p:nvPr/>
          </p:nvSpPr>
          <p:spPr>
            <a:xfrm>
              <a:off x="3351925" y="3814200"/>
              <a:ext cx="108500" cy="191275"/>
            </a:xfrm>
            <a:custGeom>
              <a:avLst/>
              <a:gdLst/>
              <a:ahLst/>
              <a:cxnLst/>
              <a:rect l="l" t="t" r="r" b="b"/>
              <a:pathLst>
                <a:path w="4340" h="7651" extrusionOk="0">
                  <a:moveTo>
                    <a:pt x="3825" y="546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4340" y="7650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0" name="Google Shape;3801;p64">
              <a:extLst>
                <a:ext uri="{FF2B5EF4-FFF2-40B4-BE49-F238E27FC236}">
                  <a16:creationId xmlns:a16="http://schemas.microsoft.com/office/drawing/2014/main" id="{A85FA4C2-2AE5-0D59-2716-A05A5F7F80B4}"/>
                </a:ext>
              </a:extLst>
            </p:cNvPr>
            <p:cNvSpPr/>
            <p:nvPr/>
          </p:nvSpPr>
          <p:spPr>
            <a:xfrm>
              <a:off x="3505400" y="3821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1" name="Google Shape;3802;p64">
              <a:extLst>
                <a:ext uri="{FF2B5EF4-FFF2-40B4-BE49-F238E27FC236}">
                  <a16:creationId xmlns:a16="http://schemas.microsoft.com/office/drawing/2014/main" id="{CD578623-962A-11F1-11E8-1A6C5AA7632C}"/>
                </a:ext>
              </a:extLst>
            </p:cNvPr>
            <p:cNvSpPr/>
            <p:nvPr/>
          </p:nvSpPr>
          <p:spPr>
            <a:xfrm>
              <a:off x="3498175" y="3814200"/>
              <a:ext cx="109325" cy="191275"/>
            </a:xfrm>
            <a:custGeom>
              <a:avLst/>
              <a:gdLst/>
              <a:ahLst/>
              <a:cxnLst/>
              <a:rect l="l" t="t" r="r" b="b"/>
              <a:pathLst>
                <a:path w="4373" h="7651" extrusionOk="0">
                  <a:moveTo>
                    <a:pt x="3826" y="546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4372" y="7650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2" name="Google Shape;3803;p64">
              <a:extLst>
                <a:ext uri="{FF2B5EF4-FFF2-40B4-BE49-F238E27FC236}">
                  <a16:creationId xmlns:a16="http://schemas.microsoft.com/office/drawing/2014/main" id="{4E625624-3799-FE78-C8B4-C7500053958B}"/>
                </a:ext>
              </a:extLst>
            </p:cNvPr>
            <p:cNvSpPr/>
            <p:nvPr/>
          </p:nvSpPr>
          <p:spPr>
            <a:xfrm>
              <a:off x="3651675" y="3821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3" name="Google Shape;3804;p64">
              <a:extLst>
                <a:ext uri="{FF2B5EF4-FFF2-40B4-BE49-F238E27FC236}">
                  <a16:creationId xmlns:a16="http://schemas.microsoft.com/office/drawing/2014/main" id="{6EE2594D-67BA-EEFE-FE25-7FA6878AC03E}"/>
                </a:ext>
              </a:extLst>
            </p:cNvPr>
            <p:cNvSpPr/>
            <p:nvPr/>
          </p:nvSpPr>
          <p:spPr>
            <a:xfrm>
              <a:off x="3645225" y="3814200"/>
              <a:ext cx="108525" cy="191275"/>
            </a:xfrm>
            <a:custGeom>
              <a:avLst/>
              <a:gdLst/>
              <a:ahLst/>
              <a:cxnLst/>
              <a:rect l="l" t="t" r="r" b="b"/>
              <a:pathLst>
                <a:path w="4341" h="7651" extrusionOk="0">
                  <a:moveTo>
                    <a:pt x="3826" y="546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1" y="0"/>
                  </a:moveTo>
                  <a:lnTo>
                    <a:pt x="1" y="7650"/>
                  </a:lnTo>
                  <a:lnTo>
                    <a:pt x="4340" y="7650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4" name="Google Shape;3805;p64">
              <a:extLst>
                <a:ext uri="{FF2B5EF4-FFF2-40B4-BE49-F238E27FC236}">
                  <a16:creationId xmlns:a16="http://schemas.microsoft.com/office/drawing/2014/main" id="{D9A48E8F-0C4B-A400-9950-17047A44A5CD}"/>
                </a:ext>
              </a:extLst>
            </p:cNvPr>
            <p:cNvSpPr/>
            <p:nvPr/>
          </p:nvSpPr>
          <p:spPr>
            <a:xfrm>
              <a:off x="3231375" y="3821425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5" name="Google Shape;3806;p64">
              <a:extLst>
                <a:ext uri="{FF2B5EF4-FFF2-40B4-BE49-F238E27FC236}">
                  <a16:creationId xmlns:a16="http://schemas.microsoft.com/office/drawing/2014/main" id="{A5518336-6B20-6395-33F6-2DD63CCB0AED}"/>
                </a:ext>
              </a:extLst>
            </p:cNvPr>
            <p:cNvSpPr/>
            <p:nvPr/>
          </p:nvSpPr>
          <p:spPr>
            <a:xfrm>
              <a:off x="3224950" y="3814200"/>
              <a:ext cx="89225" cy="191275"/>
            </a:xfrm>
            <a:custGeom>
              <a:avLst/>
              <a:gdLst/>
              <a:ahLst/>
              <a:cxnLst/>
              <a:rect l="l" t="t" r="r" b="b"/>
              <a:pathLst>
                <a:path w="3569" h="7651" extrusionOk="0">
                  <a:moveTo>
                    <a:pt x="3022" y="546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3568" y="7650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6" name="Google Shape;3807;p64">
              <a:extLst>
                <a:ext uri="{FF2B5EF4-FFF2-40B4-BE49-F238E27FC236}">
                  <a16:creationId xmlns:a16="http://schemas.microsoft.com/office/drawing/2014/main" id="{5B0D0FC0-F618-D1A0-E1C0-B62EF8D3A36F}"/>
                </a:ext>
              </a:extLst>
            </p:cNvPr>
            <p:cNvSpPr/>
            <p:nvPr/>
          </p:nvSpPr>
          <p:spPr>
            <a:xfrm>
              <a:off x="3797925" y="3821425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7" name="Google Shape;3808;p64">
              <a:extLst>
                <a:ext uri="{FF2B5EF4-FFF2-40B4-BE49-F238E27FC236}">
                  <a16:creationId xmlns:a16="http://schemas.microsoft.com/office/drawing/2014/main" id="{1B5F3432-751E-D3C1-39A4-779100D42DEB}"/>
                </a:ext>
              </a:extLst>
            </p:cNvPr>
            <p:cNvSpPr/>
            <p:nvPr/>
          </p:nvSpPr>
          <p:spPr>
            <a:xfrm>
              <a:off x="3791500" y="3814200"/>
              <a:ext cx="600325" cy="191275"/>
            </a:xfrm>
            <a:custGeom>
              <a:avLst/>
              <a:gdLst/>
              <a:ahLst/>
              <a:cxnLst/>
              <a:rect l="l" t="t" r="r" b="b"/>
              <a:pathLst>
                <a:path w="24013" h="7651" extrusionOk="0">
                  <a:moveTo>
                    <a:pt x="23498" y="546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46"/>
                  </a:lnTo>
                  <a:close/>
                  <a:moveTo>
                    <a:pt x="0" y="0"/>
                  </a:moveTo>
                  <a:lnTo>
                    <a:pt x="0" y="289"/>
                  </a:lnTo>
                  <a:lnTo>
                    <a:pt x="0" y="7650"/>
                  </a:lnTo>
                  <a:lnTo>
                    <a:pt x="24012" y="7650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8" name="Google Shape;3809;p64">
              <a:extLst>
                <a:ext uri="{FF2B5EF4-FFF2-40B4-BE49-F238E27FC236}">
                  <a16:creationId xmlns:a16="http://schemas.microsoft.com/office/drawing/2014/main" id="{41CBE545-58AB-29B2-49F2-5381BFB275C6}"/>
                </a:ext>
              </a:extLst>
            </p:cNvPr>
            <p:cNvSpPr/>
            <p:nvPr/>
          </p:nvSpPr>
          <p:spPr>
            <a:xfrm>
              <a:off x="4497050" y="385757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65"/>
                    <a:pt x="805" y="3569"/>
                    <a:pt x="1801" y="3569"/>
                  </a:cubicBezTo>
                  <a:cubicBezTo>
                    <a:pt x="2765" y="3569"/>
                    <a:pt x="3569" y="2765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9" name="Google Shape;3810;p64">
              <a:extLst>
                <a:ext uri="{FF2B5EF4-FFF2-40B4-BE49-F238E27FC236}">
                  <a16:creationId xmlns:a16="http://schemas.microsoft.com/office/drawing/2014/main" id="{A3A13D36-2413-4417-17B6-C534292D9D94}"/>
                </a:ext>
              </a:extLst>
            </p:cNvPr>
            <p:cNvSpPr/>
            <p:nvPr/>
          </p:nvSpPr>
          <p:spPr>
            <a:xfrm>
              <a:off x="4490625" y="3851150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190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190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0" name="Google Shape;3811;p64">
              <a:extLst>
                <a:ext uri="{FF2B5EF4-FFF2-40B4-BE49-F238E27FC236}">
                  <a16:creationId xmlns:a16="http://schemas.microsoft.com/office/drawing/2014/main" id="{BD0E814D-F9F0-EF7F-DD76-26DDA162C5E3}"/>
                </a:ext>
              </a:extLst>
            </p:cNvPr>
            <p:cNvSpPr/>
            <p:nvPr/>
          </p:nvSpPr>
          <p:spPr>
            <a:xfrm>
              <a:off x="4672250" y="385757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1" y="3569"/>
                  </a:cubicBezTo>
                  <a:cubicBezTo>
                    <a:pt x="2797" y="3569"/>
                    <a:pt x="3568" y="2765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1" name="Google Shape;3812;p64">
              <a:extLst>
                <a:ext uri="{FF2B5EF4-FFF2-40B4-BE49-F238E27FC236}">
                  <a16:creationId xmlns:a16="http://schemas.microsoft.com/office/drawing/2014/main" id="{11E16430-E22A-44E4-08BA-1ECF270DFA4D}"/>
                </a:ext>
              </a:extLst>
            </p:cNvPr>
            <p:cNvSpPr/>
            <p:nvPr/>
          </p:nvSpPr>
          <p:spPr>
            <a:xfrm>
              <a:off x="4665825" y="3851150"/>
              <a:ext cx="102875" cy="102900"/>
            </a:xfrm>
            <a:custGeom>
              <a:avLst/>
              <a:gdLst/>
              <a:ahLst/>
              <a:cxnLst/>
              <a:rect l="l" t="t" r="r" b="b"/>
              <a:pathLst>
                <a:path w="4115" h="4116" extrusionOk="0">
                  <a:moveTo>
                    <a:pt x="2058" y="515"/>
                  </a:moveTo>
                  <a:cubicBezTo>
                    <a:pt x="2893" y="515"/>
                    <a:pt x="3568" y="1190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190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2" name="Google Shape;3813;p64">
              <a:extLst>
                <a:ext uri="{FF2B5EF4-FFF2-40B4-BE49-F238E27FC236}">
                  <a16:creationId xmlns:a16="http://schemas.microsoft.com/office/drawing/2014/main" id="{2FA71262-DEDC-59DA-0608-9D3501157042}"/>
                </a:ext>
              </a:extLst>
            </p:cNvPr>
            <p:cNvSpPr/>
            <p:nvPr/>
          </p:nvSpPr>
          <p:spPr>
            <a:xfrm>
              <a:off x="4235900" y="385757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0" y="3569"/>
                  </a:cubicBezTo>
                  <a:cubicBezTo>
                    <a:pt x="2764" y="3569"/>
                    <a:pt x="3568" y="2765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3" name="Google Shape;3814;p64">
              <a:extLst>
                <a:ext uri="{FF2B5EF4-FFF2-40B4-BE49-F238E27FC236}">
                  <a16:creationId xmlns:a16="http://schemas.microsoft.com/office/drawing/2014/main" id="{C48F915E-2CD5-43DF-76E6-542F683546EE}"/>
                </a:ext>
              </a:extLst>
            </p:cNvPr>
            <p:cNvSpPr/>
            <p:nvPr/>
          </p:nvSpPr>
          <p:spPr>
            <a:xfrm>
              <a:off x="4229450" y="3851150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190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190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834416" y="141063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Adrese IPv6 Globale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834417" y="796616"/>
            <a:ext cx="4625090" cy="4573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Adresele IPv6 Globale sunt similare cu adresele IPv4 publice (pot fi folosite in Internet si nu doar in LAN). Aceste adrese globale pot sa inceapa cu cifra 2 sau cu 3 (ex: 2000::/3 este range-ul desemnat pentru ele) si pot avea orice valoarea in rest. Iata in figura de mai jos o structura a acestui tip de adrese IPv6: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 primul rand, primii 3 biti sunt rezervati (astfel adresele globale incep cu 2), dupa care urmeaza Global Routing Prefix (sau spatiul de adrese care i-a fost alocat unui ISP). Subnet ID-ul reprezinta ID-urile retelelor (care pot fi in numar de 65536 = 2^16), iar la sfarsit avem Interface ID care se refera la acea adresa unica rezervata unui dispozitiv din retea. Iata cateva exemple de adrese IPv6 globala (ATENTIE: acestea sunt adrese de host si nu adrese de retea):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 2001:DB8:A0B:12F0::1/64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 3731:ADE0:9923:23::90/64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 2020:ABCD:1:FFF0:84:ADEF/64</a:t>
            </a:r>
            <a:endParaRPr sz="12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994978-457E-7B8B-AAE9-A5AEEDDE8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260" y="796616"/>
            <a:ext cx="2698375" cy="25239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4347883" y="515083"/>
            <a:ext cx="4168588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Adrese IPv6 Link Local</a:t>
            </a: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941296" y="255511"/>
            <a:ext cx="3469340" cy="4087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Sunt adrese speciale cu scopul de a face posibila comunicare intre dispozitivele (PC-uri, Laptop-uri, Smartphone-uri etc.) din reteaua locala (LAN). Avantajul acestor tipuri de adrese este faptul ca se configureaza automat (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autoconfig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) si nu necesita o interventie din partea utilizatorilor. Adresele IPv6 de tipul Link Local sunt in formatul FE80::/10. Adica incep cu FE80 iar restul adresei se 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genereza automat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prin tehnica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 EUI-64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. Cel mai probabil daca (folosesti Windows) te uiti acum in CMD, vei putea vedea o adresa IPv6 Link Local:</a:t>
            </a:r>
            <a:endParaRPr lang="ro-RO" sz="12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o-RO" sz="1200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Prima adresa IPv6 (subliniata cu rosu) este adresa Link-Local pentru interfata Ethernet (cea prin cablu), iar cea de a 2-a adresa IPv6 care incepe cu 2001:0… este o adresa 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globala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care apartine interfetei Tunnel. Dupa cum spuneam si mai devreme, ele sunt generate automat folosind EUI-64. Aceasta tehnica este folosita de majoritatea vendorilor si OS-urilor (Cisco, Juniper, Ubuntu etc.), dar fara Windows. Microsoft a ales ca incepand cu versiunea Vista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 genereze aleatoriu (random)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aceste adrese Link-Local. Pentru majoritatea sistemelor: 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EUI-64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este o tehnica care foloseste adresa 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MAC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(pentru ca este considerata 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unica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pentru fiecare dispozitiv in parte) si un camp FFFE pentru a face asta. </a:t>
            </a:r>
            <a:endParaRPr sz="1200" dirty="0">
              <a:solidFill>
                <a:schemeClr val="tx1">
                  <a:lumMod val="5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D19680-EFF8-9FF5-5F17-320E22FA9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367" y="1495336"/>
            <a:ext cx="3783104" cy="25387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Moduri de transmitere a pachetelor folosind IPv6</a:t>
            </a:r>
            <a:endParaRPr dirty="0"/>
          </a:p>
        </p:txBody>
      </p:sp>
      <p:sp>
        <p:nvSpPr>
          <p:cNvPr id="2232" name="Google Shape;2232;p41"/>
          <p:cNvSpPr txBox="1">
            <a:spLocks noGrp="1"/>
          </p:cNvSpPr>
          <p:nvPr>
            <p:ph type="subTitle" idx="8"/>
          </p:nvPr>
        </p:nvSpPr>
        <p:spPr>
          <a:xfrm>
            <a:off x="679022" y="1407459"/>
            <a:ext cx="7785955" cy="3169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Spre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deosebire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de IPv4, in IPv6 nu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exista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mesaje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de tipul BROADCAST.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Mesajele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Broadcast au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fost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inlocuite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cu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cele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de tipul Multicast. Daca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stam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putin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sa ne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gandim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e logic pentru ca daca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vreau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sa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trimit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unui grup specific de device-uri din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retea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(aka. Multicast),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atunci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pot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folosi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acelasi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pachet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sa transmit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tuturor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device-urilor din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retea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(astfel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grupul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specific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marindu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-se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incluzandu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-le pe toate).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Acum sa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vedem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modurile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prin care pot fi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transmise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mesajele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in IPv6: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 Unicast – aka. one-to-one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 Multicast – aka. one-to-many (sau one-to-all)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   Anycast – aka. one-to-closest</a:t>
            </a: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tune is the farthest planet from the </a:t>
            </a:r>
            <a:r>
              <a:rPr lang="en" sz="1600" dirty="0"/>
              <a:t>S</a:t>
            </a: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6" name="Google Shape;4991;p68">
            <a:extLst>
              <a:ext uri="{FF2B5EF4-FFF2-40B4-BE49-F238E27FC236}">
                <a16:creationId xmlns:a16="http://schemas.microsoft.com/office/drawing/2014/main" id="{23E61BFF-1490-F8F5-91B1-6F5BF332755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712" r="3703" b="7415"/>
          <a:stretch/>
        </p:blipFill>
        <p:spPr>
          <a:xfrm>
            <a:off x="6732707" y="2695235"/>
            <a:ext cx="1881485" cy="18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Cum Configurez adresele IPv6 pe Routere Cisco?</a:t>
            </a:r>
            <a:endParaRPr dirty="0"/>
          </a:p>
        </p:txBody>
      </p:sp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0" name="Google Shape;2310;p43"/>
          <p:cNvSpPr txBox="1"/>
          <p:nvPr/>
        </p:nvSpPr>
        <p:spPr>
          <a:xfrm>
            <a:off x="1029898" y="1334856"/>
            <a:ext cx="7084204" cy="66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Acum este timpul sa configuram adresele pe Routere Cisco. Sa presupunem ca avem urmatoarea retea.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19" name="Google Shape;2319;p43"/>
          <p:cNvSpPr txBox="1"/>
          <p:nvPr/>
        </p:nvSpPr>
        <p:spPr>
          <a:xfrm>
            <a:off x="6375459" y="3144442"/>
            <a:ext cx="8793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10%</a:t>
            </a:r>
            <a:endParaRPr sz="27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09D2D7-E393-DA0D-900A-0353D4879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00" y="2015138"/>
            <a:ext cx="6724650" cy="1609725"/>
          </a:xfrm>
          <a:prstGeom prst="rect">
            <a:avLst/>
          </a:prstGeom>
        </p:spPr>
      </p:pic>
      <p:sp>
        <p:nvSpPr>
          <p:cNvPr id="4" name="Google Shape;2310;p43">
            <a:extLst>
              <a:ext uri="{FF2B5EF4-FFF2-40B4-BE49-F238E27FC236}">
                <a16:creationId xmlns:a16="http://schemas.microsoft.com/office/drawing/2014/main" id="{69C8B1BA-BA71-801D-083E-82E5B60EBA66}"/>
              </a:ext>
            </a:extLst>
          </p:cNvPr>
          <p:cNvSpPr txBox="1"/>
          <p:nvPr/>
        </p:nvSpPr>
        <p:spPr>
          <a:xfrm>
            <a:off x="1029898" y="3383897"/>
            <a:ext cx="7084204" cy="14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Acest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procedeu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este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unul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extrem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de similar cu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cel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pentru adresele IPv4:</a:t>
            </a:r>
            <a:endParaRPr lang="ro-RO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R1(config)#interface Gig0/1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R1(config-if)#description Reteaua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dintre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Routere</a:t>
            </a:r>
            <a:endParaRPr lang="en-US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R1(config-if)#ipv6 address 2002:AAA2:CDEF:8120::1/64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R1(config-if)#no shutdown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1880437" y="868455"/>
            <a:ext cx="6860152" cy="3030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 err="1">
                <a:effectLst/>
              </a:rPr>
              <a:t>Asigurarea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conectivitatii</a:t>
            </a:r>
            <a:r>
              <a:rPr lang="en-US" b="1" dirty="0">
                <a:effectLst/>
              </a:rPr>
              <a:t> end-to-end</a:t>
            </a:r>
            <a:endParaRPr lang="ro-RO" b="1" dirty="0">
              <a:effectLst/>
            </a:endParaRPr>
          </a:p>
          <a:p>
            <a:endParaRPr lang="ro-RO" b="1" dirty="0">
              <a:effectLst/>
            </a:endParaRPr>
          </a:p>
          <a:p>
            <a:r>
              <a:rPr lang="en-US" sz="1400" dirty="0"/>
              <a:t>Acum ca am </a:t>
            </a:r>
            <a:r>
              <a:rPr lang="en-US" sz="1400" dirty="0" err="1"/>
              <a:t>terminat</a:t>
            </a:r>
            <a:r>
              <a:rPr lang="en-US" sz="1400" dirty="0"/>
              <a:t> </a:t>
            </a:r>
            <a:r>
              <a:rPr lang="en-US" sz="1400" dirty="0" err="1"/>
              <a:t>asignarea</a:t>
            </a:r>
            <a:r>
              <a:rPr lang="en-US" sz="1400" dirty="0"/>
              <a:t> adreselor IPv6, </a:t>
            </a:r>
            <a:r>
              <a:rPr lang="en-US" sz="1400" dirty="0" err="1"/>
              <a:t>urmeaza</a:t>
            </a:r>
            <a:r>
              <a:rPr lang="en-US" sz="1400" dirty="0"/>
              <a:t> sa avem </a:t>
            </a:r>
            <a:r>
              <a:rPr lang="en-US" sz="1400" dirty="0" err="1"/>
              <a:t>conectivitate</a:t>
            </a:r>
            <a:r>
              <a:rPr lang="en-US" sz="1400" dirty="0"/>
              <a:t> end-to-end (</a:t>
            </a:r>
            <a:r>
              <a:rPr lang="en-US" sz="1400" dirty="0" err="1"/>
              <a:t>adica</a:t>
            </a:r>
            <a:r>
              <a:rPr lang="en-US" sz="1400" dirty="0"/>
              <a:t> din </a:t>
            </a:r>
            <a:r>
              <a:rPr lang="en-US" sz="1400" dirty="0" err="1"/>
              <a:t>orice</a:t>
            </a:r>
            <a:r>
              <a:rPr lang="en-US" sz="1400" dirty="0"/>
              <a:t> </a:t>
            </a:r>
            <a:r>
              <a:rPr lang="en-US" sz="1400" dirty="0" err="1"/>
              <a:t>punct</a:t>
            </a:r>
            <a:r>
              <a:rPr lang="en-US" sz="1400" dirty="0"/>
              <a:t> al </a:t>
            </a:r>
            <a:r>
              <a:rPr lang="en-US" sz="1400" dirty="0" err="1"/>
              <a:t>retelei</a:t>
            </a:r>
            <a:r>
              <a:rPr lang="en-US" sz="1400" dirty="0"/>
              <a:t>, in </a:t>
            </a:r>
            <a:r>
              <a:rPr lang="en-US" sz="1400" dirty="0" err="1"/>
              <a:t>orice</a:t>
            </a:r>
            <a:r>
              <a:rPr lang="en-US" sz="1400" dirty="0"/>
              <a:t> alt </a:t>
            </a:r>
            <a:r>
              <a:rPr lang="en-US" sz="1400" dirty="0" err="1"/>
              <a:t>punct</a:t>
            </a:r>
            <a:r>
              <a:rPr lang="en-US" sz="1400" dirty="0"/>
              <a:t> al </a:t>
            </a:r>
            <a:r>
              <a:rPr lang="en-US" sz="1400" dirty="0" err="1"/>
              <a:t>retelei</a:t>
            </a:r>
            <a:r>
              <a:rPr lang="en-US" sz="1400" dirty="0"/>
              <a:t>). </a:t>
            </a:r>
            <a:r>
              <a:rPr lang="en-US" sz="1400" dirty="0" err="1"/>
              <a:t>Asadar</a:t>
            </a:r>
            <a:r>
              <a:rPr lang="en-US" sz="1400" dirty="0"/>
              <a:t>,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dirty="0" err="1"/>
              <a:t>trebuie</a:t>
            </a:r>
            <a:r>
              <a:rPr lang="en-US" sz="1400" dirty="0"/>
              <a:t> sa </a:t>
            </a:r>
            <a:r>
              <a:rPr lang="en-US" sz="1400" dirty="0" err="1"/>
              <a:t>facem</a:t>
            </a:r>
            <a:r>
              <a:rPr lang="en-US" sz="1400" dirty="0"/>
              <a:t> este sa </a:t>
            </a:r>
            <a:r>
              <a:rPr lang="en-US" sz="1400" dirty="0" err="1"/>
              <a:t>configuram</a:t>
            </a:r>
            <a:r>
              <a:rPr lang="en-US" sz="1400" dirty="0"/>
              <a:t> </a:t>
            </a:r>
            <a:r>
              <a:rPr lang="en-US" sz="1400" dirty="0" err="1"/>
              <a:t>rute</a:t>
            </a:r>
            <a:r>
              <a:rPr lang="en-US" sz="1400" dirty="0"/>
              <a:t> statice.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b="1" i="1" dirty="0"/>
              <a:t>Pe R1 </a:t>
            </a:r>
            <a:r>
              <a:rPr lang="en-US" sz="1400" b="1" i="1" dirty="0" err="1"/>
              <a:t>punem</a:t>
            </a:r>
            <a:r>
              <a:rPr lang="en-US" sz="1400" b="1" i="1" dirty="0"/>
              <a:t> o ruta </a:t>
            </a:r>
            <a:r>
              <a:rPr lang="en-US" sz="1400" b="1" i="1" dirty="0" err="1"/>
              <a:t>statica</a:t>
            </a:r>
            <a:r>
              <a:rPr lang="en-US" sz="1400" b="1" i="1" dirty="0"/>
              <a:t> </a:t>
            </a:r>
            <a:r>
              <a:rPr lang="en-US" sz="1400" b="1" i="1" dirty="0" err="1"/>
              <a:t>spre</a:t>
            </a:r>
            <a:r>
              <a:rPr lang="en-US" sz="1400" b="1" i="1" dirty="0"/>
              <a:t> Reteaua A:</a:t>
            </a:r>
          </a:p>
          <a:p>
            <a:endParaRPr lang="en-US" sz="1400" dirty="0"/>
          </a:p>
          <a:p>
            <a:r>
              <a:rPr lang="en-US" sz="1400" dirty="0"/>
              <a:t>R1(config)#ipv6 route 2001:00BC:123F:DCBA::/64 2002:AAA2:CDEF:8120::2</a:t>
            </a:r>
          </a:p>
          <a:p>
            <a:endParaRPr lang="en-US" sz="1400" dirty="0"/>
          </a:p>
          <a:p>
            <a:r>
              <a:rPr lang="en-US" sz="1400" b="1" i="1" dirty="0"/>
              <a:t>    Pe R2 </a:t>
            </a:r>
            <a:r>
              <a:rPr lang="en-US" sz="1400" b="1" i="1" dirty="0" err="1"/>
              <a:t>punem</a:t>
            </a:r>
            <a:r>
              <a:rPr lang="en-US" sz="1400" b="1" i="1" dirty="0"/>
              <a:t> o ruta </a:t>
            </a:r>
            <a:r>
              <a:rPr lang="en-US" sz="1400" b="1" i="1" dirty="0" err="1"/>
              <a:t>statica</a:t>
            </a:r>
            <a:r>
              <a:rPr lang="en-US" sz="1400" b="1" i="1" dirty="0"/>
              <a:t> </a:t>
            </a:r>
            <a:r>
              <a:rPr lang="en-US" sz="1400" b="1" i="1" dirty="0" err="1"/>
              <a:t>spre</a:t>
            </a:r>
            <a:r>
              <a:rPr lang="en-US" sz="1400" b="1" i="1" dirty="0"/>
              <a:t> Reteaua S:</a:t>
            </a:r>
          </a:p>
          <a:p>
            <a:endParaRPr lang="en-US" sz="1400" dirty="0"/>
          </a:p>
          <a:p>
            <a:r>
              <a:rPr lang="en-US" sz="1400" dirty="0"/>
              <a:t>R2(config)#ipv6 route 2000:BA11:FEE2:1234::/64 2002:AAA2:CDEF:8120::1</a:t>
            </a:r>
          </a:p>
        </p:txBody>
      </p:sp>
      <p:grpSp>
        <p:nvGrpSpPr>
          <p:cNvPr id="4" name="Google Shape;3815;p64">
            <a:extLst>
              <a:ext uri="{FF2B5EF4-FFF2-40B4-BE49-F238E27FC236}">
                <a16:creationId xmlns:a16="http://schemas.microsoft.com/office/drawing/2014/main" id="{34EBFAAC-7DD1-25EE-024F-89E90985B45F}"/>
              </a:ext>
            </a:extLst>
          </p:cNvPr>
          <p:cNvGrpSpPr/>
          <p:nvPr/>
        </p:nvGrpSpPr>
        <p:grpSpPr>
          <a:xfrm>
            <a:off x="7102667" y="2571750"/>
            <a:ext cx="1729343" cy="1578106"/>
            <a:chOff x="1171725" y="542675"/>
            <a:chExt cx="5016950" cy="4578200"/>
          </a:xfrm>
        </p:grpSpPr>
        <p:sp>
          <p:nvSpPr>
            <p:cNvPr id="5" name="Google Shape;3816;p64">
              <a:extLst>
                <a:ext uri="{FF2B5EF4-FFF2-40B4-BE49-F238E27FC236}">
                  <a16:creationId xmlns:a16="http://schemas.microsoft.com/office/drawing/2014/main" id="{BCF76398-8394-8A3A-AA67-225251F3E5E2}"/>
                </a:ext>
              </a:extLst>
            </p:cNvPr>
            <p:cNvSpPr/>
            <p:nvPr/>
          </p:nvSpPr>
          <p:spPr>
            <a:xfrm>
              <a:off x="1171725" y="542775"/>
              <a:ext cx="5016950" cy="4577925"/>
            </a:xfrm>
            <a:custGeom>
              <a:avLst/>
              <a:gdLst/>
              <a:ahLst/>
              <a:cxnLst/>
              <a:rect l="l" t="t" r="r" b="b"/>
              <a:pathLst>
                <a:path w="200678" h="183117" extrusionOk="0">
                  <a:moveTo>
                    <a:pt x="147944" y="1"/>
                  </a:moveTo>
                  <a:cubicBezTo>
                    <a:pt x="128902" y="1"/>
                    <a:pt x="116374" y="16962"/>
                    <a:pt x="88848" y="22980"/>
                  </a:cubicBezTo>
                  <a:cubicBezTo>
                    <a:pt x="56060" y="30148"/>
                    <a:pt x="46096" y="27030"/>
                    <a:pt x="23048" y="51171"/>
                  </a:cubicBezTo>
                  <a:cubicBezTo>
                    <a:pt x="1" y="75311"/>
                    <a:pt x="5304" y="121085"/>
                    <a:pt x="34491" y="150176"/>
                  </a:cubicBezTo>
                  <a:cubicBezTo>
                    <a:pt x="63711" y="179299"/>
                    <a:pt x="92448" y="182578"/>
                    <a:pt x="92448" y="182578"/>
                  </a:cubicBezTo>
                  <a:cubicBezTo>
                    <a:pt x="92448" y="182578"/>
                    <a:pt x="95800" y="183116"/>
                    <a:pt x="101224" y="183116"/>
                  </a:cubicBezTo>
                  <a:cubicBezTo>
                    <a:pt x="113079" y="183116"/>
                    <a:pt x="134832" y="180544"/>
                    <a:pt x="153136" y="164159"/>
                  </a:cubicBezTo>
                  <a:cubicBezTo>
                    <a:pt x="179816" y="140243"/>
                    <a:pt x="187145" y="101381"/>
                    <a:pt x="193928" y="70104"/>
                  </a:cubicBezTo>
                  <a:cubicBezTo>
                    <a:pt x="200678" y="38795"/>
                    <a:pt x="186309" y="10958"/>
                    <a:pt x="159726" y="2054"/>
                  </a:cubicBezTo>
                  <a:cubicBezTo>
                    <a:pt x="155461" y="620"/>
                    <a:pt x="151583" y="1"/>
                    <a:pt x="1479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3817;p64">
              <a:extLst>
                <a:ext uri="{FF2B5EF4-FFF2-40B4-BE49-F238E27FC236}">
                  <a16:creationId xmlns:a16="http://schemas.microsoft.com/office/drawing/2014/main" id="{73A13E27-4822-7546-5BA7-7B0F4C1FADF2}"/>
                </a:ext>
              </a:extLst>
            </p:cNvPr>
            <p:cNvSpPr/>
            <p:nvPr/>
          </p:nvSpPr>
          <p:spPr>
            <a:xfrm>
              <a:off x="1388700" y="542675"/>
              <a:ext cx="4672200" cy="4578200"/>
            </a:xfrm>
            <a:custGeom>
              <a:avLst/>
              <a:gdLst/>
              <a:ahLst/>
              <a:cxnLst/>
              <a:rect l="l" t="t" r="r" b="b"/>
              <a:pathLst>
                <a:path w="186888" h="183128" extrusionOk="0">
                  <a:moveTo>
                    <a:pt x="139282" y="1"/>
                  </a:moveTo>
                  <a:cubicBezTo>
                    <a:pt x="120220" y="1"/>
                    <a:pt x="107716" y="16973"/>
                    <a:pt x="80169" y="22984"/>
                  </a:cubicBezTo>
                  <a:cubicBezTo>
                    <a:pt x="47381" y="30152"/>
                    <a:pt x="37417" y="27034"/>
                    <a:pt x="14369" y="51175"/>
                  </a:cubicBezTo>
                  <a:cubicBezTo>
                    <a:pt x="4661" y="61332"/>
                    <a:pt x="0" y="75283"/>
                    <a:pt x="0" y="90230"/>
                  </a:cubicBezTo>
                  <a:cubicBezTo>
                    <a:pt x="0" y="110835"/>
                    <a:pt x="8904" y="133304"/>
                    <a:pt x="25812" y="150180"/>
                  </a:cubicBezTo>
                  <a:cubicBezTo>
                    <a:pt x="55032" y="179303"/>
                    <a:pt x="83769" y="182582"/>
                    <a:pt x="83769" y="182582"/>
                  </a:cubicBezTo>
                  <a:cubicBezTo>
                    <a:pt x="83769" y="182582"/>
                    <a:pt x="87112" y="183128"/>
                    <a:pt x="92544" y="183128"/>
                  </a:cubicBezTo>
                  <a:cubicBezTo>
                    <a:pt x="104373" y="183128"/>
                    <a:pt x="126135" y="180556"/>
                    <a:pt x="144457" y="164163"/>
                  </a:cubicBezTo>
                  <a:cubicBezTo>
                    <a:pt x="171137" y="140247"/>
                    <a:pt x="178466" y="101385"/>
                    <a:pt x="185249" y="70108"/>
                  </a:cubicBezTo>
                  <a:cubicBezTo>
                    <a:pt x="186374" y="64901"/>
                    <a:pt x="186888" y="59790"/>
                    <a:pt x="186888" y="54871"/>
                  </a:cubicBezTo>
                  <a:cubicBezTo>
                    <a:pt x="186888" y="30088"/>
                    <a:pt x="173194" y="9483"/>
                    <a:pt x="151047" y="2058"/>
                  </a:cubicBezTo>
                  <a:cubicBezTo>
                    <a:pt x="146772" y="612"/>
                    <a:pt x="142914" y="1"/>
                    <a:pt x="139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3818;p64">
              <a:extLst>
                <a:ext uri="{FF2B5EF4-FFF2-40B4-BE49-F238E27FC236}">
                  <a16:creationId xmlns:a16="http://schemas.microsoft.com/office/drawing/2014/main" id="{905EA7C8-9DFB-CCC8-4F64-30B67C1A1172}"/>
                </a:ext>
              </a:extLst>
            </p:cNvPr>
            <p:cNvSpPr/>
            <p:nvPr/>
          </p:nvSpPr>
          <p:spPr>
            <a:xfrm>
              <a:off x="1698100" y="4799425"/>
              <a:ext cx="3900725" cy="255575"/>
            </a:xfrm>
            <a:custGeom>
              <a:avLst/>
              <a:gdLst/>
              <a:ahLst/>
              <a:cxnLst/>
              <a:rect l="l" t="t" r="r" b="b"/>
              <a:pathLst>
                <a:path w="156029" h="10223" extrusionOk="0">
                  <a:moveTo>
                    <a:pt x="78014" y="0"/>
                  </a:moveTo>
                  <a:cubicBezTo>
                    <a:pt x="34941" y="0"/>
                    <a:pt x="0" y="2282"/>
                    <a:pt x="0" y="5111"/>
                  </a:cubicBezTo>
                  <a:cubicBezTo>
                    <a:pt x="0" y="7908"/>
                    <a:pt x="34941" y="10222"/>
                    <a:pt x="78014" y="10222"/>
                  </a:cubicBezTo>
                  <a:cubicBezTo>
                    <a:pt x="121088" y="10222"/>
                    <a:pt x="156029" y="7908"/>
                    <a:pt x="156029" y="5111"/>
                  </a:cubicBezTo>
                  <a:cubicBezTo>
                    <a:pt x="156029" y="2282"/>
                    <a:pt x="121088" y="0"/>
                    <a:pt x="78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3819;p64">
              <a:extLst>
                <a:ext uri="{FF2B5EF4-FFF2-40B4-BE49-F238E27FC236}">
                  <a16:creationId xmlns:a16="http://schemas.microsoft.com/office/drawing/2014/main" id="{F575150B-05E6-45A1-5D5A-3D49F883896D}"/>
                </a:ext>
              </a:extLst>
            </p:cNvPr>
            <p:cNvSpPr/>
            <p:nvPr/>
          </p:nvSpPr>
          <p:spPr>
            <a:xfrm>
              <a:off x="2634300" y="1148600"/>
              <a:ext cx="3007925" cy="1915850"/>
            </a:xfrm>
            <a:custGeom>
              <a:avLst/>
              <a:gdLst/>
              <a:ahLst/>
              <a:cxnLst/>
              <a:rect l="l" t="t" r="r" b="b"/>
              <a:pathLst>
                <a:path w="120317" h="76634" extrusionOk="0">
                  <a:moveTo>
                    <a:pt x="1190" y="1"/>
                  </a:moveTo>
                  <a:cubicBezTo>
                    <a:pt x="1061" y="1"/>
                    <a:pt x="965" y="97"/>
                    <a:pt x="965" y="226"/>
                  </a:cubicBezTo>
                  <a:cubicBezTo>
                    <a:pt x="965" y="322"/>
                    <a:pt x="1061" y="419"/>
                    <a:pt x="1190" y="419"/>
                  </a:cubicBezTo>
                  <a:lnTo>
                    <a:pt x="2475" y="419"/>
                  </a:lnTo>
                  <a:cubicBezTo>
                    <a:pt x="2572" y="419"/>
                    <a:pt x="2668" y="322"/>
                    <a:pt x="2668" y="226"/>
                  </a:cubicBezTo>
                  <a:cubicBezTo>
                    <a:pt x="2668" y="97"/>
                    <a:pt x="2572" y="1"/>
                    <a:pt x="2475" y="1"/>
                  </a:cubicBezTo>
                  <a:close/>
                  <a:moveTo>
                    <a:pt x="3729" y="1"/>
                  </a:moveTo>
                  <a:cubicBezTo>
                    <a:pt x="3633" y="1"/>
                    <a:pt x="3536" y="97"/>
                    <a:pt x="3536" y="226"/>
                  </a:cubicBezTo>
                  <a:cubicBezTo>
                    <a:pt x="3536" y="322"/>
                    <a:pt x="3633" y="419"/>
                    <a:pt x="3729" y="419"/>
                  </a:cubicBezTo>
                  <a:lnTo>
                    <a:pt x="5015" y="419"/>
                  </a:lnTo>
                  <a:cubicBezTo>
                    <a:pt x="5143" y="419"/>
                    <a:pt x="5240" y="322"/>
                    <a:pt x="5240" y="226"/>
                  </a:cubicBezTo>
                  <a:cubicBezTo>
                    <a:pt x="5240" y="97"/>
                    <a:pt x="5143" y="1"/>
                    <a:pt x="5015" y="1"/>
                  </a:cubicBezTo>
                  <a:close/>
                  <a:moveTo>
                    <a:pt x="6301" y="1"/>
                  </a:moveTo>
                  <a:cubicBezTo>
                    <a:pt x="6172" y="1"/>
                    <a:pt x="6076" y="97"/>
                    <a:pt x="6076" y="226"/>
                  </a:cubicBezTo>
                  <a:cubicBezTo>
                    <a:pt x="6076" y="322"/>
                    <a:pt x="6172" y="419"/>
                    <a:pt x="6301" y="419"/>
                  </a:cubicBezTo>
                  <a:lnTo>
                    <a:pt x="7554" y="419"/>
                  </a:lnTo>
                  <a:cubicBezTo>
                    <a:pt x="7683" y="419"/>
                    <a:pt x="7779" y="322"/>
                    <a:pt x="7779" y="226"/>
                  </a:cubicBezTo>
                  <a:cubicBezTo>
                    <a:pt x="7779" y="97"/>
                    <a:pt x="7683" y="1"/>
                    <a:pt x="7554" y="1"/>
                  </a:cubicBezTo>
                  <a:close/>
                  <a:moveTo>
                    <a:pt x="8840" y="1"/>
                  </a:moveTo>
                  <a:cubicBezTo>
                    <a:pt x="8711" y="1"/>
                    <a:pt x="8615" y="97"/>
                    <a:pt x="8615" y="226"/>
                  </a:cubicBezTo>
                  <a:cubicBezTo>
                    <a:pt x="8615" y="322"/>
                    <a:pt x="8711" y="419"/>
                    <a:pt x="8840" y="419"/>
                  </a:cubicBezTo>
                  <a:lnTo>
                    <a:pt x="10126" y="419"/>
                  </a:lnTo>
                  <a:cubicBezTo>
                    <a:pt x="10222" y="419"/>
                    <a:pt x="10319" y="322"/>
                    <a:pt x="10319" y="226"/>
                  </a:cubicBezTo>
                  <a:cubicBezTo>
                    <a:pt x="10319" y="97"/>
                    <a:pt x="10222" y="1"/>
                    <a:pt x="10126" y="1"/>
                  </a:cubicBezTo>
                  <a:close/>
                  <a:moveTo>
                    <a:pt x="11379" y="1"/>
                  </a:moveTo>
                  <a:cubicBezTo>
                    <a:pt x="11283" y="1"/>
                    <a:pt x="11187" y="97"/>
                    <a:pt x="11187" y="226"/>
                  </a:cubicBezTo>
                  <a:cubicBezTo>
                    <a:pt x="11187" y="322"/>
                    <a:pt x="11283" y="419"/>
                    <a:pt x="11379" y="419"/>
                  </a:cubicBezTo>
                  <a:lnTo>
                    <a:pt x="12665" y="419"/>
                  </a:lnTo>
                  <a:cubicBezTo>
                    <a:pt x="12794" y="419"/>
                    <a:pt x="12890" y="322"/>
                    <a:pt x="12890" y="226"/>
                  </a:cubicBezTo>
                  <a:cubicBezTo>
                    <a:pt x="12890" y="97"/>
                    <a:pt x="12794" y="1"/>
                    <a:pt x="12665" y="1"/>
                  </a:cubicBezTo>
                  <a:close/>
                  <a:moveTo>
                    <a:pt x="13951" y="1"/>
                  </a:moveTo>
                  <a:cubicBezTo>
                    <a:pt x="13822" y="1"/>
                    <a:pt x="13726" y="97"/>
                    <a:pt x="13726" y="226"/>
                  </a:cubicBezTo>
                  <a:cubicBezTo>
                    <a:pt x="13726" y="322"/>
                    <a:pt x="13822" y="419"/>
                    <a:pt x="13951" y="419"/>
                  </a:cubicBezTo>
                  <a:lnTo>
                    <a:pt x="15205" y="419"/>
                  </a:lnTo>
                  <a:cubicBezTo>
                    <a:pt x="15333" y="419"/>
                    <a:pt x="15430" y="322"/>
                    <a:pt x="15430" y="226"/>
                  </a:cubicBezTo>
                  <a:cubicBezTo>
                    <a:pt x="15430" y="97"/>
                    <a:pt x="15333" y="1"/>
                    <a:pt x="15205" y="1"/>
                  </a:cubicBezTo>
                  <a:close/>
                  <a:moveTo>
                    <a:pt x="16490" y="1"/>
                  </a:moveTo>
                  <a:cubicBezTo>
                    <a:pt x="16362" y="1"/>
                    <a:pt x="16265" y="97"/>
                    <a:pt x="16265" y="226"/>
                  </a:cubicBezTo>
                  <a:cubicBezTo>
                    <a:pt x="16265" y="322"/>
                    <a:pt x="16362" y="419"/>
                    <a:pt x="16490" y="419"/>
                  </a:cubicBezTo>
                  <a:lnTo>
                    <a:pt x="17776" y="419"/>
                  </a:lnTo>
                  <a:cubicBezTo>
                    <a:pt x="17873" y="419"/>
                    <a:pt x="17969" y="322"/>
                    <a:pt x="17969" y="226"/>
                  </a:cubicBezTo>
                  <a:cubicBezTo>
                    <a:pt x="17969" y="97"/>
                    <a:pt x="17873" y="1"/>
                    <a:pt x="17776" y="1"/>
                  </a:cubicBezTo>
                  <a:close/>
                  <a:moveTo>
                    <a:pt x="19030" y="1"/>
                  </a:moveTo>
                  <a:cubicBezTo>
                    <a:pt x="18933" y="1"/>
                    <a:pt x="18837" y="97"/>
                    <a:pt x="18837" y="226"/>
                  </a:cubicBezTo>
                  <a:cubicBezTo>
                    <a:pt x="18837" y="322"/>
                    <a:pt x="18933" y="419"/>
                    <a:pt x="19030" y="419"/>
                  </a:cubicBezTo>
                  <a:lnTo>
                    <a:pt x="20316" y="419"/>
                  </a:lnTo>
                  <a:cubicBezTo>
                    <a:pt x="20444" y="419"/>
                    <a:pt x="20541" y="322"/>
                    <a:pt x="20541" y="226"/>
                  </a:cubicBezTo>
                  <a:cubicBezTo>
                    <a:pt x="20541" y="97"/>
                    <a:pt x="20444" y="1"/>
                    <a:pt x="20316" y="1"/>
                  </a:cubicBezTo>
                  <a:close/>
                  <a:moveTo>
                    <a:pt x="21601" y="1"/>
                  </a:moveTo>
                  <a:cubicBezTo>
                    <a:pt x="21473" y="1"/>
                    <a:pt x="21376" y="97"/>
                    <a:pt x="21376" y="226"/>
                  </a:cubicBezTo>
                  <a:cubicBezTo>
                    <a:pt x="21376" y="322"/>
                    <a:pt x="21473" y="419"/>
                    <a:pt x="21601" y="419"/>
                  </a:cubicBezTo>
                  <a:lnTo>
                    <a:pt x="22855" y="419"/>
                  </a:lnTo>
                  <a:cubicBezTo>
                    <a:pt x="22984" y="419"/>
                    <a:pt x="23080" y="322"/>
                    <a:pt x="23080" y="226"/>
                  </a:cubicBezTo>
                  <a:cubicBezTo>
                    <a:pt x="23080" y="97"/>
                    <a:pt x="22984" y="1"/>
                    <a:pt x="22855" y="1"/>
                  </a:cubicBezTo>
                  <a:close/>
                  <a:moveTo>
                    <a:pt x="24141" y="1"/>
                  </a:moveTo>
                  <a:cubicBezTo>
                    <a:pt x="24012" y="1"/>
                    <a:pt x="23916" y="97"/>
                    <a:pt x="23916" y="226"/>
                  </a:cubicBezTo>
                  <a:cubicBezTo>
                    <a:pt x="23916" y="322"/>
                    <a:pt x="24012" y="419"/>
                    <a:pt x="24141" y="419"/>
                  </a:cubicBezTo>
                  <a:lnTo>
                    <a:pt x="25426" y="419"/>
                  </a:lnTo>
                  <a:cubicBezTo>
                    <a:pt x="25523" y="419"/>
                    <a:pt x="25619" y="322"/>
                    <a:pt x="25619" y="226"/>
                  </a:cubicBezTo>
                  <a:cubicBezTo>
                    <a:pt x="25619" y="97"/>
                    <a:pt x="25523" y="1"/>
                    <a:pt x="25426" y="1"/>
                  </a:cubicBezTo>
                  <a:close/>
                  <a:moveTo>
                    <a:pt x="26680" y="1"/>
                  </a:moveTo>
                  <a:cubicBezTo>
                    <a:pt x="26584" y="1"/>
                    <a:pt x="26487" y="97"/>
                    <a:pt x="26487" y="226"/>
                  </a:cubicBezTo>
                  <a:cubicBezTo>
                    <a:pt x="26487" y="322"/>
                    <a:pt x="26584" y="419"/>
                    <a:pt x="26680" y="419"/>
                  </a:cubicBezTo>
                  <a:lnTo>
                    <a:pt x="27966" y="419"/>
                  </a:lnTo>
                  <a:cubicBezTo>
                    <a:pt x="28094" y="419"/>
                    <a:pt x="28191" y="322"/>
                    <a:pt x="28191" y="226"/>
                  </a:cubicBezTo>
                  <a:cubicBezTo>
                    <a:pt x="28191" y="97"/>
                    <a:pt x="28094" y="1"/>
                    <a:pt x="27966" y="1"/>
                  </a:cubicBezTo>
                  <a:close/>
                  <a:moveTo>
                    <a:pt x="29252" y="1"/>
                  </a:moveTo>
                  <a:cubicBezTo>
                    <a:pt x="29123" y="1"/>
                    <a:pt x="29027" y="97"/>
                    <a:pt x="29027" y="226"/>
                  </a:cubicBezTo>
                  <a:cubicBezTo>
                    <a:pt x="29027" y="322"/>
                    <a:pt x="29123" y="419"/>
                    <a:pt x="29252" y="419"/>
                  </a:cubicBezTo>
                  <a:lnTo>
                    <a:pt x="30505" y="419"/>
                  </a:lnTo>
                  <a:cubicBezTo>
                    <a:pt x="30634" y="419"/>
                    <a:pt x="30730" y="322"/>
                    <a:pt x="30730" y="226"/>
                  </a:cubicBezTo>
                  <a:cubicBezTo>
                    <a:pt x="30730" y="97"/>
                    <a:pt x="30634" y="1"/>
                    <a:pt x="30505" y="1"/>
                  </a:cubicBezTo>
                  <a:close/>
                  <a:moveTo>
                    <a:pt x="31791" y="1"/>
                  </a:moveTo>
                  <a:cubicBezTo>
                    <a:pt x="31662" y="1"/>
                    <a:pt x="31598" y="97"/>
                    <a:pt x="31598" y="226"/>
                  </a:cubicBezTo>
                  <a:cubicBezTo>
                    <a:pt x="31598" y="322"/>
                    <a:pt x="31662" y="419"/>
                    <a:pt x="31791" y="419"/>
                  </a:cubicBezTo>
                  <a:lnTo>
                    <a:pt x="33077" y="419"/>
                  </a:lnTo>
                  <a:cubicBezTo>
                    <a:pt x="33173" y="419"/>
                    <a:pt x="33270" y="322"/>
                    <a:pt x="33270" y="226"/>
                  </a:cubicBezTo>
                  <a:cubicBezTo>
                    <a:pt x="33270" y="97"/>
                    <a:pt x="33173" y="1"/>
                    <a:pt x="33077" y="1"/>
                  </a:cubicBezTo>
                  <a:close/>
                  <a:moveTo>
                    <a:pt x="34330" y="1"/>
                  </a:moveTo>
                  <a:cubicBezTo>
                    <a:pt x="34234" y="1"/>
                    <a:pt x="34138" y="97"/>
                    <a:pt x="34138" y="226"/>
                  </a:cubicBezTo>
                  <a:cubicBezTo>
                    <a:pt x="34138" y="322"/>
                    <a:pt x="34234" y="419"/>
                    <a:pt x="34330" y="419"/>
                  </a:cubicBezTo>
                  <a:lnTo>
                    <a:pt x="35616" y="419"/>
                  </a:lnTo>
                  <a:cubicBezTo>
                    <a:pt x="35745" y="419"/>
                    <a:pt x="35841" y="322"/>
                    <a:pt x="35841" y="226"/>
                  </a:cubicBezTo>
                  <a:cubicBezTo>
                    <a:pt x="35841" y="97"/>
                    <a:pt x="35745" y="1"/>
                    <a:pt x="35616" y="1"/>
                  </a:cubicBezTo>
                  <a:close/>
                  <a:moveTo>
                    <a:pt x="36902" y="1"/>
                  </a:moveTo>
                  <a:cubicBezTo>
                    <a:pt x="36773" y="1"/>
                    <a:pt x="36677" y="97"/>
                    <a:pt x="36677" y="226"/>
                  </a:cubicBezTo>
                  <a:cubicBezTo>
                    <a:pt x="36677" y="322"/>
                    <a:pt x="36773" y="419"/>
                    <a:pt x="36902" y="419"/>
                  </a:cubicBezTo>
                  <a:lnTo>
                    <a:pt x="38188" y="419"/>
                  </a:lnTo>
                  <a:cubicBezTo>
                    <a:pt x="38284" y="419"/>
                    <a:pt x="38381" y="322"/>
                    <a:pt x="38381" y="226"/>
                  </a:cubicBezTo>
                  <a:cubicBezTo>
                    <a:pt x="38381" y="97"/>
                    <a:pt x="38284" y="1"/>
                    <a:pt x="38188" y="1"/>
                  </a:cubicBezTo>
                  <a:close/>
                  <a:moveTo>
                    <a:pt x="39441" y="1"/>
                  </a:moveTo>
                  <a:cubicBezTo>
                    <a:pt x="39345" y="1"/>
                    <a:pt x="39249" y="97"/>
                    <a:pt x="39249" y="226"/>
                  </a:cubicBezTo>
                  <a:cubicBezTo>
                    <a:pt x="39249" y="322"/>
                    <a:pt x="39345" y="419"/>
                    <a:pt x="39441" y="419"/>
                  </a:cubicBezTo>
                  <a:lnTo>
                    <a:pt x="40727" y="419"/>
                  </a:lnTo>
                  <a:cubicBezTo>
                    <a:pt x="40856" y="419"/>
                    <a:pt x="40920" y="322"/>
                    <a:pt x="40920" y="226"/>
                  </a:cubicBezTo>
                  <a:cubicBezTo>
                    <a:pt x="40920" y="97"/>
                    <a:pt x="40856" y="1"/>
                    <a:pt x="40727" y="1"/>
                  </a:cubicBezTo>
                  <a:close/>
                  <a:moveTo>
                    <a:pt x="42013" y="1"/>
                  </a:moveTo>
                  <a:cubicBezTo>
                    <a:pt x="41884" y="1"/>
                    <a:pt x="41788" y="97"/>
                    <a:pt x="41788" y="226"/>
                  </a:cubicBezTo>
                  <a:cubicBezTo>
                    <a:pt x="41788" y="322"/>
                    <a:pt x="41884" y="419"/>
                    <a:pt x="42013" y="419"/>
                  </a:cubicBezTo>
                  <a:lnTo>
                    <a:pt x="43267" y="419"/>
                  </a:lnTo>
                  <a:cubicBezTo>
                    <a:pt x="43395" y="419"/>
                    <a:pt x="43492" y="322"/>
                    <a:pt x="43492" y="226"/>
                  </a:cubicBezTo>
                  <a:cubicBezTo>
                    <a:pt x="43492" y="97"/>
                    <a:pt x="43395" y="1"/>
                    <a:pt x="43267" y="1"/>
                  </a:cubicBezTo>
                  <a:close/>
                  <a:moveTo>
                    <a:pt x="44552" y="1"/>
                  </a:moveTo>
                  <a:cubicBezTo>
                    <a:pt x="44424" y="1"/>
                    <a:pt x="44327" y="97"/>
                    <a:pt x="44327" y="226"/>
                  </a:cubicBezTo>
                  <a:cubicBezTo>
                    <a:pt x="44327" y="322"/>
                    <a:pt x="44424" y="419"/>
                    <a:pt x="44552" y="419"/>
                  </a:cubicBezTo>
                  <a:lnTo>
                    <a:pt x="45838" y="419"/>
                  </a:lnTo>
                  <a:cubicBezTo>
                    <a:pt x="45935" y="419"/>
                    <a:pt x="46031" y="322"/>
                    <a:pt x="46031" y="226"/>
                  </a:cubicBezTo>
                  <a:cubicBezTo>
                    <a:pt x="46031" y="97"/>
                    <a:pt x="45935" y="1"/>
                    <a:pt x="45838" y="1"/>
                  </a:cubicBezTo>
                  <a:close/>
                  <a:moveTo>
                    <a:pt x="47092" y="1"/>
                  </a:moveTo>
                  <a:cubicBezTo>
                    <a:pt x="46995" y="1"/>
                    <a:pt x="46899" y="97"/>
                    <a:pt x="46899" y="226"/>
                  </a:cubicBezTo>
                  <a:cubicBezTo>
                    <a:pt x="46899" y="322"/>
                    <a:pt x="46995" y="419"/>
                    <a:pt x="47092" y="419"/>
                  </a:cubicBezTo>
                  <a:lnTo>
                    <a:pt x="48378" y="419"/>
                  </a:lnTo>
                  <a:cubicBezTo>
                    <a:pt x="48506" y="419"/>
                    <a:pt x="48603" y="322"/>
                    <a:pt x="48603" y="226"/>
                  </a:cubicBezTo>
                  <a:cubicBezTo>
                    <a:pt x="48603" y="97"/>
                    <a:pt x="48506" y="1"/>
                    <a:pt x="48378" y="1"/>
                  </a:cubicBezTo>
                  <a:close/>
                  <a:moveTo>
                    <a:pt x="49663" y="1"/>
                  </a:moveTo>
                  <a:cubicBezTo>
                    <a:pt x="49535" y="1"/>
                    <a:pt x="49438" y="97"/>
                    <a:pt x="49438" y="226"/>
                  </a:cubicBezTo>
                  <a:cubicBezTo>
                    <a:pt x="49438" y="322"/>
                    <a:pt x="49535" y="419"/>
                    <a:pt x="49663" y="419"/>
                  </a:cubicBezTo>
                  <a:lnTo>
                    <a:pt x="50917" y="419"/>
                  </a:lnTo>
                  <a:cubicBezTo>
                    <a:pt x="51046" y="419"/>
                    <a:pt x="51142" y="322"/>
                    <a:pt x="51142" y="226"/>
                  </a:cubicBezTo>
                  <a:cubicBezTo>
                    <a:pt x="51142" y="97"/>
                    <a:pt x="51046" y="1"/>
                    <a:pt x="50917" y="1"/>
                  </a:cubicBezTo>
                  <a:close/>
                  <a:moveTo>
                    <a:pt x="52203" y="1"/>
                  </a:moveTo>
                  <a:cubicBezTo>
                    <a:pt x="52074" y="1"/>
                    <a:pt x="51978" y="97"/>
                    <a:pt x="51978" y="226"/>
                  </a:cubicBezTo>
                  <a:cubicBezTo>
                    <a:pt x="51978" y="322"/>
                    <a:pt x="52074" y="419"/>
                    <a:pt x="52203" y="419"/>
                  </a:cubicBezTo>
                  <a:lnTo>
                    <a:pt x="53489" y="419"/>
                  </a:lnTo>
                  <a:cubicBezTo>
                    <a:pt x="53585" y="419"/>
                    <a:pt x="53681" y="322"/>
                    <a:pt x="53681" y="226"/>
                  </a:cubicBezTo>
                  <a:cubicBezTo>
                    <a:pt x="53681" y="97"/>
                    <a:pt x="53585" y="1"/>
                    <a:pt x="53489" y="1"/>
                  </a:cubicBezTo>
                  <a:close/>
                  <a:moveTo>
                    <a:pt x="54742" y="1"/>
                  </a:moveTo>
                  <a:cubicBezTo>
                    <a:pt x="54646" y="1"/>
                    <a:pt x="54549" y="97"/>
                    <a:pt x="54549" y="226"/>
                  </a:cubicBezTo>
                  <a:cubicBezTo>
                    <a:pt x="54549" y="322"/>
                    <a:pt x="54646" y="419"/>
                    <a:pt x="54742" y="419"/>
                  </a:cubicBezTo>
                  <a:lnTo>
                    <a:pt x="56028" y="419"/>
                  </a:lnTo>
                  <a:cubicBezTo>
                    <a:pt x="56157" y="419"/>
                    <a:pt x="56253" y="322"/>
                    <a:pt x="56253" y="226"/>
                  </a:cubicBezTo>
                  <a:cubicBezTo>
                    <a:pt x="56253" y="97"/>
                    <a:pt x="56157" y="1"/>
                    <a:pt x="56028" y="1"/>
                  </a:cubicBezTo>
                  <a:close/>
                  <a:moveTo>
                    <a:pt x="57314" y="1"/>
                  </a:moveTo>
                  <a:cubicBezTo>
                    <a:pt x="57185" y="1"/>
                    <a:pt x="57089" y="97"/>
                    <a:pt x="57089" y="226"/>
                  </a:cubicBezTo>
                  <a:cubicBezTo>
                    <a:pt x="57089" y="322"/>
                    <a:pt x="57185" y="419"/>
                    <a:pt x="57314" y="419"/>
                  </a:cubicBezTo>
                  <a:lnTo>
                    <a:pt x="58567" y="419"/>
                  </a:lnTo>
                  <a:cubicBezTo>
                    <a:pt x="58696" y="419"/>
                    <a:pt x="58792" y="322"/>
                    <a:pt x="58792" y="226"/>
                  </a:cubicBezTo>
                  <a:cubicBezTo>
                    <a:pt x="58792" y="97"/>
                    <a:pt x="58696" y="1"/>
                    <a:pt x="58567" y="1"/>
                  </a:cubicBezTo>
                  <a:close/>
                  <a:moveTo>
                    <a:pt x="59853" y="1"/>
                  </a:moveTo>
                  <a:cubicBezTo>
                    <a:pt x="59725" y="1"/>
                    <a:pt x="59628" y="97"/>
                    <a:pt x="59628" y="226"/>
                  </a:cubicBezTo>
                  <a:cubicBezTo>
                    <a:pt x="59628" y="322"/>
                    <a:pt x="59725" y="419"/>
                    <a:pt x="59853" y="419"/>
                  </a:cubicBezTo>
                  <a:lnTo>
                    <a:pt x="61139" y="419"/>
                  </a:lnTo>
                  <a:cubicBezTo>
                    <a:pt x="61235" y="419"/>
                    <a:pt x="61332" y="322"/>
                    <a:pt x="61332" y="226"/>
                  </a:cubicBezTo>
                  <a:cubicBezTo>
                    <a:pt x="61332" y="97"/>
                    <a:pt x="61235" y="1"/>
                    <a:pt x="61139" y="1"/>
                  </a:cubicBezTo>
                  <a:close/>
                  <a:moveTo>
                    <a:pt x="62393" y="1"/>
                  </a:moveTo>
                  <a:cubicBezTo>
                    <a:pt x="62296" y="1"/>
                    <a:pt x="62200" y="97"/>
                    <a:pt x="62200" y="226"/>
                  </a:cubicBezTo>
                  <a:cubicBezTo>
                    <a:pt x="62200" y="322"/>
                    <a:pt x="62296" y="419"/>
                    <a:pt x="62393" y="419"/>
                  </a:cubicBezTo>
                  <a:lnTo>
                    <a:pt x="63678" y="419"/>
                  </a:lnTo>
                  <a:cubicBezTo>
                    <a:pt x="63807" y="419"/>
                    <a:pt x="63903" y="322"/>
                    <a:pt x="63903" y="226"/>
                  </a:cubicBezTo>
                  <a:cubicBezTo>
                    <a:pt x="63903" y="97"/>
                    <a:pt x="63807" y="1"/>
                    <a:pt x="63678" y="1"/>
                  </a:cubicBezTo>
                  <a:close/>
                  <a:moveTo>
                    <a:pt x="64964" y="1"/>
                  </a:moveTo>
                  <a:cubicBezTo>
                    <a:pt x="64835" y="1"/>
                    <a:pt x="64739" y="97"/>
                    <a:pt x="64739" y="226"/>
                  </a:cubicBezTo>
                  <a:cubicBezTo>
                    <a:pt x="64739" y="322"/>
                    <a:pt x="64835" y="419"/>
                    <a:pt x="64964" y="419"/>
                  </a:cubicBezTo>
                  <a:lnTo>
                    <a:pt x="66218" y="419"/>
                  </a:lnTo>
                  <a:cubicBezTo>
                    <a:pt x="66346" y="419"/>
                    <a:pt x="66443" y="322"/>
                    <a:pt x="66443" y="226"/>
                  </a:cubicBezTo>
                  <a:cubicBezTo>
                    <a:pt x="66443" y="97"/>
                    <a:pt x="66346" y="1"/>
                    <a:pt x="66218" y="1"/>
                  </a:cubicBezTo>
                  <a:close/>
                  <a:moveTo>
                    <a:pt x="67503" y="1"/>
                  </a:moveTo>
                  <a:cubicBezTo>
                    <a:pt x="67375" y="1"/>
                    <a:pt x="67278" y="97"/>
                    <a:pt x="67278" y="226"/>
                  </a:cubicBezTo>
                  <a:cubicBezTo>
                    <a:pt x="67278" y="322"/>
                    <a:pt x="67375" y="419"/>
                    <a:pt x="67503" y="419"/>
                  </a:cubicBezTo>
                  <a:lnTo>
                    <a:pt x="68789" y="419"/>
                  </a:lnTo>
                  <a:cubicBezTo>
                    <a:pt x="68886" y="419"/>
                    <a:pt x="68982" y="322"/>
                    <a:pt x="68982" y="226"/>
                  </a:cubicBezTo>
                  <a:cubicBezTo>
                    <a:pt x="68982" y="97"/>
                    <a:pt x="68886" y="1"/>
                    <a:pt x="68789" y="1"/>
                  </a:cubicBezTo>
                  <a:close/>
                  <a:moveTo>
                    <a:pt x="70043" y="1"/>
                  </a:moveTo>
                  <a:cubicBezTo>
                    <a:pt x="69946" y="1"/>
                    <a:pt x="69850" y="97"/>
                    <a:pt x="69850" y="226"/>
                  </a:cubicBezTo>
                  <a:cubicBezTo>
                    <a:pt x="69850" y="322"/>
                    <a:pt x="69946" y="419"/>
                    <a:pt x="70043" y="419"/>
                  </a:cubicBezTo>
                  <a:lnTo>
                    <a:pt x="71329" y="419"/>
                  </a:lnTo>
                  <a:cubicBezTo>
                    <a:pt x="71457" y="419"/>
                    <a:pt x="71554" y="322"/>
                    <a:pt x="71554" y="226"/>
                  </a:cubicBezTo>
                  <a:cubicBezTo>
                    <a:pt x="71554" y="97"/>
                    <a:pt x="71457" y="1"/>
                    <a:pt x="71329" y="1"/>
                  </a:cubicBezTo>
                  <a:close/>
                  <a:moveTo>
                    <a:pt x="72614" y="1"/>
                  </a:moveTo>
                  <a:cubicBezTo>
                    <a:pt x="72486" y="1"/>
                    <a:pt x="72389" y="97"/>
                    <a:pt x="72389" y="226"/>
                  </a:cubicBezTo>
                  <a:cubicBezTo>
                    <a:pt x="72389" y="322"/>
                    <a:pt x="72486" y="419"/>
                    <a:pt x="72614" y="419"/>
                  </a:cubicBezTo>
                  <a:lnTo>
                    <a:pt x="73868" y="419"/>
                  </a:lnTo>
                  <a:cubicBezTo>
                    <a:pt x="73997" y="419"/>
                    <a:pt x="74093" y="322"/>
                    <a:pt x="74093" y="226"/>
                  </a:cubicBezTo>
                  <a:cubicBezTo>
                    <a:pt x="74093" y="97"/>
                    <a:pt x="73997" y="1"/>
                    <a:pt x="73868" y="1"/>
                  </a:cubicBezTo>
                  <a:close/>
                  <a:moveTo>
                    <a:pt x="75154" y="1"/>
                  </a:moveTo>
                  <a:cubicBezTo>
                    <a:pt x="75025" y="1"/>
                    <a:pt x="74961" y="97"/>
                    <a:pt x="74961" y="226"/>
                  </a:cubicBezTo>
                  <a:cubicBezTo>
                    <a:pt x="74961" y="322"/>
                    <a:pt x="75025" y="419"/>
                    <a:pt x="75154" y="419"/>
                  </a:cubicBezTo>
                  <a:lnTo>
                    <a:pt x="76440" y="419"/>
                  </a:lnTo>
                  <a:cubicBezTo>
                    <a:pt x="76536" y="419"/>
                    <a:pt x="76632" y="322"/>
                    <a:pt x="76632" y="226"/>
                  </a:cubicBezTo>
                  <a:cubicBezTo>
                    <a:pt x="76632" y="97"/>
                    <a:pt x="76536" y="1"/>
                    <a:pt x="76440" y="1"/>
                  </a:cubicBezTo>
                  <a:close/>
                  <a:moveTo>
                    <a:pt x="77693" y="1"/>
                  </a:moveTo>
                  <a:cubicBezTo>
                    <a:pt x="77597" y="1"/>
                    <a:pt x="77500" y="97"/>
                    <a:pt x="77500" y="226"/>
                  </a:cubicBezTo>
                  <a:cubicBezTo>
                    <a:pt x="77500" y="322"/>
                    <a:pt x="77597" y="419"/>
                    <a:pt x="77693" y="419"/>
                  </a:cubicBezTo>
                  <a:lnTo>
                    <a:pt x="78979" y="419"/>
                  </a:lnTo>
                  <a:cubicBezTo>
                    <a:pt x="79108" y="419"/>
                    <a:pt x="79204" y="322"/>
                    <a:pt x="79204" y="226"/>
                  </a:cubicBezTo>
                  <a:cubicBezTo>
                    <a:pt x="79204" y="97"/>
                    <a:pt x="79108" y="1"/>
                    <a:pt x="78979" y="1"/>
                  </a:cubicBezTo>
                  <a:close/>
                  <a:moveTo>
                    <a:pt x="80265" y="1"/>
                  </a:moveTo>
                  <a:cubicBezTo>
                    <a:pt x="80136" y="1"/>
                    <a:pt x="80040" y="97"/>
                    <a:pt x="80040" y="226"/>
                  </a:cubicBezTo>
                  <a:cubicBezTo>
                    <a:pt x="80040" y="322"/>
                    <a:pt x="80136" y="419"/>
                    <a:pt x="80265" y="419"/>
                  </a:cubicBezTo>
                  <a:lnTo>
                    <a:pt x="81518" y="419"/>
                  </a:lnTo>
                  <a:cubicBezTo>
                    <a:pt x="81647" y="419"/>
                    <a:pt x="81743" y="322"/>
                    <a:pt x="81743" y="226"/>
                  </a:cubicBezTo>
                  <a:cubicBezTo>
                    <a:pt x="81743" y="97"/>
                    <a:pt x="81647" y="1"/>
                    <a:pt x="81518" y="1"/>
                  </a:cubicBezTo>
                  <a:close/>
                  <a:moveTo>
                    <a:pt x="82804" y="1"/>
                  </a:moveTo>
                  <a:cubicBezTo>
                    <a:pt x="82708" y="1"/>
                    <a:pt x="82611" y="97"/>
                    <a:pt x="82611" y="226"/>
                  </a:cubicBezTo>
                  <a:cubicBezTo>
                    <a:pt x="82611" y="322"/>
                    <a:pt x="82708" y="419"/>
                    <a:pt x="82804" y="419"/>
                  </a:cubicBezTo>
                  <a:lnTo>
                    <a:pt x="84090" y="419"/>
                  </a:lnTo>
                  <a:cubicBezTo>
                    <a:pt x="84186" y="419"/>
                    <a:pt x="84283" y="322"/>
                    <a:pt x="84283" y="226"/>
                  </a:cubicBezTo>
                  <a:cubicBezTo>
                    <a:pt x="84283" y="97"/>
                    <a:pt x="84186" y="1"/>
                    <a:pt x="84090" y="1"/>
                  </a:cubicBezTo>
                  <a:close/>
                  <a:moveTo>
                    <a:pt x="85376" y="1"/>
                  </a:moveTo>
                  <a:cubicBezTo>
                    <a:pt x="85247" y="1"/>
                    <a:pt x="85151" y="97"/>
                    <a:pt x="85151" y="226"/>
                  </a:cubicBezTo>
                  <a:cubicBezTo>
                    <a:pt x="85151" y="322"/>
                    <a:pt x="85247" y="419"/>
                    <a:pt x="85376" y="419"/>
                  </a:cubicBezTo>
                  <a:lnTo>
                    <a:pt x="86629" y="419"/>
                  </a:lnTo>
                  <a:cubicBezTo>
                    <a:pt x="86758" y="419"/>
                    <a:pt x="86854" y="322"/>
                    <a:pt x="86854" y="226"/>
                  </a:cubicBezTo>
                  <a:cubicBezTo>
                    <a:pt x="86854" y="97"/>
                    <a:pt x="86758" y="1"/>
                    <a:pt x="86629" y="1"/>
                  </a:cubicBezTo>
                  <a:close/>
                  <a:moveTo>
                    <a:pt x="87915" y="1"/>
                  </a:moveTo>
                  <a:cubicBezTo>
                    <a:pt x="87787" y="1"/>
                    <a:pt x="87690" y="97"/>
                    <a:pt x="87690" y="226"/>
                  </a:cubicBezTo>
                  <a:cubicBezTo>
                    <a:pt x="87690" y="259"/>
                    <a:pt x="87702" y="293"/>
                    <a:pt x="87722" y="322"/>
                  </a:cubicBezTo>
                  <a:lnTo>
                    <a:pt x="87722" y="322"/>
                  </a:lnTo>
                  <a:lnTo>
                    <a:pt x="87722" y="1479"/>
                  </a:lnTo>
                  <a:cubicBezTo>
                    <a:pt x="87722" y="1608"/>
                    <a:pt x="87819" y="1704"/>
                    <a:pt x="87915" y="1704"/>
                  </a:cubicBezTo>
                  <a:cubicBezTo>
                    <a:pt x="88044" y="1704"/>
                    <a:pt x="88140" y="1608"/>
                    <a:pt x="88140" y="1479"/>
                  </a:cubicBezTo>
                  <a:lnTo>
                    <a:pt x="88140" y="226"/>
                  </a:lnTo>
                  <a:cubicBezTo>
                    <a:pt x="88140" y="161"/>
                    <a:pt x="88108" y="97"/>
                    <a:pt x="88076" y="65"/>
                  </a:cubicBezTo>
                  <a:cubicBezTo>
                    <a:pt x="88044" y="33"/>
                    <a:pt x="87979" y="1"/>
                    <a:pt x="87915" y="1"/>
                  </a:cubicBezTo>
                  <a:close/>
                  <a:moveTo>
                    <a:pt x="193" y="290"/>
                  </a:moveTo>
                  <a:cubicBezTo>
                    <a:pt x="97" y="290"/>
                    <a:pt x="0" y="386"/>
                    <a:pt x="0" y="515"/>
                  </a:cubicBezTo>
                  <a:lnTo>
                    <a:pt x="0" y="1769"/>
                  </a:lnTo>
                  <a:cubicBezTo>
                    <a:pt x="0" y="1897"/>
                    <a:pt x="97" y="1994"/>
                    <a:pt x="193" y="1994"/>
                  </a:cubicBezTo>
                  <a:cubicBezTo>
                    <a:pt x="322" y="1994"/>
                    <a:pt x="418" y="1897"/>
                    <a:pt x="418" y="1769"/>
                  </a:cubicBezTo>
                  <a:lnTo>
                    <a:pt x="418" y="515"/>
                  </a:lnTo>
                  <a:cubicBezTo>
                    <a:pt x="418" y="386"/>
                    <a:pt x="322" y="290"/>
                    <a:pt x="193" y="290"/>
                  </a:cubicBezTo>
                  <a:close/>
                  <a:moveTo>
                    <a:pt x="87915" y="2540"/>
                  </a:moveTo>
                  <a:cubicBezTo>
                    <a:pt x="87819" y="2540"/>
                    <a:pt x="87722" y="2637"/>
                    <a:pt x="87722" y="2765"/>
                  </a:cubicBezTo>
                  <a:lnTo>
                    <a:pt x="87722" y="4019"/>
                  </a:lnTo>
                  <a:cubicBezTo>
                    <a:pt x="87722" y="4147"/>
                    <a:pt x="87819" y="4244"/>
                    <a:pt x="87915" y="4244"/>
                  </a:cubicBezTo>
                  <a:cubicBezTo>
                    <a:pt x="88044" y="4244"/>
                    <a:pt x="88140" y="4147"/>
                    <a:pt x="88140" y="4019"/>
                  </a:cubicBezTo>
                  <a:lnTo>
                    <a:pt x="88140" y="2765"/>
                  </a:lnTo>
                  <a:cubicBezTo>
                    <a:pt x="88140" y="2637"/>
                    <a:pt x="88044" y="2540"/>
                    <a:pt x="87915" y="2540"/>
                  </a:cubicBezTo>
                  <a:close/>
                  <a:moveTo>
                    <a:pt x="193" y="2829"/>
                  </a:moveTo>
                  <a:cubicBezTo>
                    <a:pt x="97" y="2829"/>
                    <a:pt x="0" y="2926"/>
                    <a:pt x="0" y="3054"/>
                  </a:cubicBezTo>
                  <a:lnTo>
                    <a:pt x="0" y="4340"/>
                  </a:lnTo>
                  <a:cubicBezTo>
                    <a:pt x="0" y="4437"/>
                    <a:pt x="97" y="4533"/>
                    <a:pt x="193" y="4533"/>
                  </a:cubicBezTo>
                  <a:cubicBezTo>
                    <a:pt x="322" y="4533"/>
                    <a:pt x="418" y="4437"/>
                    <a:pt x="418" y="4340"/>
                  </a:cubicBezTo>
                  <a:lnTo>
                    <a:pt x="418" y="3054"/>
                  </a:lnTo>
                  <a:cubicBezTo>
                    <a:pt x="418" y="2926"/>
                    <a:pt x="322" y="2829"/>
                    <a:pt x="193" y="2829"/>
                  </a:cubicBezTo>
                  <a:close/>
                  <a:moveTo>
                    <a:pt x="87915" y="5080"/>
                  </a:moveTo>
                  <a:cubicBezTo>
                    <a:pt x="87819" y="5080"/>
                    <a:pt x="87722" y="5176"/>
                    <a:pt x="87722" y="5305"/>
                  </a:cubicBezTo>
                  <a:lnTo>
                    <a:pt x="87722" y="6590"/>
                  </a:lnTo>
                  <a:cubicBezTo>
                    <a:pt x="87722" y="6687"/>
                    <a:pt x="87819" y="6783"/>
                    <a:pt x="87915" y="6783"/>
                  </a:cubicBezTo>
                  <a:cubicBezTo>
                    <a:pt x="88044" y="6783"/>
                    <a:pt x="88140" y="6687"/>
                    <a:pt x="88140" y="6590"/>
                  </a:cubicBezTo>
                  <a:lnTo>
                    <a:pt x="88140" y="5305"/>
                  </a:lnTo>
                  <a:cubicBezTo>
                    <a:pt x="88140" y="5176"/>
                    <a:pt x="88044" y="5080"/>
                    <a:pt x="87915" y="5080"/>
                  </a:cubicBezTo>
                  <a:close/>
                  <a:moveTo>
                    <a:pt x="193" y="5401"/>
                  </a:moveTo>
                  <a:cubicBezTo>
                    <a:pt x="97" y="5401"/>
                    <a:pt x="0" y="5497"/>
                    <a:pt x="0" y="5594"/>
                  </a:cubicBezTo>
                  <a:lnTo>
                    <a:pt x="0" y="6880"/>
                  </a:lnTo>
                  <a:cubicBezTo>
                    <a:pt x="0" y="7008"/>
                    <a:pt x="97" y="7105"/>
                    <a:pt x="193" y="7105"/>
                  </a:cubicBezTo>
                  <a:cubicBezTo>
                    <a:pt x="322" y="7105"/>
                    <a:pt x="418" y="7008"/>
                    <a:pt x="418" y="6880"/>
                  </a:cubicBezTo>
                  <a:lnTo>
                    <a:pt x="418" y="5594"/>
                  </a:lnTo>
                  <a:cubicBezTo>
                    <a:pt x="418" y="5497"/>
                    <a:pt x="322" y="5401"/>
                    <a:pt x="193" y="5401"/>
                  </a:cubicBezTo>
                  <a:close/>
                  <a:moveTo>
                    <a:pt x="87915" y="7651"/>
                  </a:moveTo>
                  <a:cubicBezTo>
                    <a:pt x="87819" y="7651"/>
                    <a:pt x="87722" y="7748"/>
                    <a:pt x="87722" y="7844"/>
                  </a:cubicBezTo>
                  <a:lnTo>
                    <a:pt x="87722" y="9130"/>
                  </a:lnTo>
                  <a:cubicBezTo>
                    <a:pt x="87722" y="9258"/>
                    <a:pt x="87819" y="9355"/>
                    <a:pt x="87915" y="9355"/>
                  </a:cubicBezTo>
                  <a:cubicBezTo>
                    <a:pt x="88044" y="9355"/>
                    <a:pt x="88140" y="9258"/>
                    <a:pt x="88140" y="9130"/>
                  </a:cubicBezTo>
                  <a:lnTo>
                    <a:pt x="88140" y="7844"/>
                  </a:lnTo>
                  <a:cubicBezTo>
                    <a:pt x="88140" y="7748"/>
                    <a:pt x="88044" y="7651"/>
                    <a:pt x="87915" y="7651"/>
                  </a:cubicBezTo>
                  <a:close/>
                  <a:moveTo>
                    <a:pt x="193" y="7940"/>
                  </a:moveTo>
                  <a:cubicBezTo>
                    <a:pt x="97" y="7940"/>
                    <a:pt x="0" y="8037"/>
                    <a:pt x="0" y="8165"/>
                  </a:cubicBezTo>
                  <a:lnTo>
                    <a:pt x="0" y="9419"/>
                  </a:lnTo>
                  <a:cubicBezTo>
                    <a:pt x="0" y="9548"/>
                    <a:pt x="97" y="9644"/>
                    <a:pt x="193" y="9644"/>
                  </a:cubicBezTo>
                  <a:cubicBezTo>
                    <a:pt x="322" y="9644"/>
                    <a:pt x="418" y="9548"/>
                    <a:pt x="418" y="9419"/>
                  </a:cubicBezTo>
                  <a:lnTo>
                    <a:pt x="418" y="8165"/>
                  </a:lnTo>
                  <a:cubicBezTo>
                    <a:pt x="418" y="8037"/>
                    <a:pt x="322" y="7940"/>
                    <a:pt x="193" y="7940"/>
                  </a:cubicBezTo>
                  <a:close/>
                  <a:moveTo>
                    <a:pt x="87915" y="10191"/>
                  </a:moveTo>
                  <a:cubicBezTo>
                    <a:pt x="87819" y="10191"/>
                    <a:pt x="87722" y="10287"/>
                    <a:pt x="87722" y="10416"/>
                  </a:cubicBezTo>
                  <a:lnTo>
                    <a:pt x="87722" y="11669"/>
                  </a:lnTo>
                  <a:cubicBezTo>
                    <a:pt x="87722" y="11798"/>
                    <a:pt x="87819" y="11894"/>
                    <a:pt x="87915" y="11894"/>
                  </a:cubicBezTo>
                  <a:cubicBezTo>
                    <a:pt x="88044" y="11894"/>
                    <a:pt x="88140" y="11798"/>
                    <a:pt x="88140" y="11669"/>
                  </a:cubicBezTo>
                  <a:lnTo>
                    <a:pt x="88140" y="10416"/>
                  </a:lnTo>
                  <a:cubicBezTo>
                    <a:pt x="88140" y="10287"/>
                    <a:pt x="88044" y="10191"/>
                    <a:pt x="87915" y="10191"/>
                  </a:cubicBezTo>
                  <a:close/>
                  <a:moveTo>
                    <a:pt x="193" y="10480"/>
                  </a:moveTo>
                  <a:cubicBezTo>
                    <a:pt x="97" y="10480"/>
                    <a:pt x="0" y="10576"/>
                    <a:pt x="0" y="10705"/>
                  </a:cubicBezTo>
                  <a:lnTo>
                    <a:pt x="0" y="11991"/>
                  </a:lnTo>
                  <a:cubicBezTo>
                    <a:pt x="0" y="12087"/>
                    <a:pt x="97" y="12183"/>
                    <a:pt x="193" y="12183"/>
                  </a:cubicBezTo>
                  <a:cubicBezTo>
                    <a:pt x="322" y="12183"/>
                    <a:pt x="418" y="12087"/>
                    <a:pt x="418" y="11991"/>
                  </a:cubicBezTo>
                  <a:lnTo>
                    <a:pt x="418" y="10705"/>
                  </a:lnTo>
                  <a:cubicBezTo>
                    <a:pt x="418" y="10576"/>
                    <a:pt x="322" y="10480"/>
                    <a:pt x="193" y="10480"/>
                  </a:cubicBezTo>
                  <a:close/>
                  <a:moveTo>
                    <a:pt x="87915" y="12730"/>
                  </a:moveTo>
                  <a:cubicBezTo>
                    <a:pt x="87819" y="12730"/>
                    <a:pt x="87722" y="12826"/>
                    <a:pt x="87722" y="12955"/>
                  </a:cubicBezTo>
                  <a:lnTo>
                    <a:pt x="87722" y="14241"/>
                  </a:lnTo>
                  <a:cubicBezTo>
                    <a:pt x="87722" y="14337"/>
                    <a:pt x="87819" y="14434"/>
                    <a:pt x="87915" y="14434"/>
                  </a:cubicBezTo>
                  <a:cubicBezTo>
                    <a:pt x="88044" y="14434"/>
                    <a:pt x="88140" y="14337"/>
                    <a:pt x="88140" y="14241"/>
                  </a:cubicBezTo>
                  <a:lnTo>
                    <a:pt x="88140" y="12955"/>
                  </a:lnTo>
                  <a:cubicBezTo>
                    <a:pt x="88140" y="12826"/>
                    <a:pt x="88044" y="12730"/>
                    <a:pt x="87915" y="12730"/>
                  </a:cubicBezTo>
                  <a:close/>
                  <a:moveTo>
                    <a:pt x="193" y="13051"/>
                  </a:moveTo>
                  <a:cubicBezTo>
                    <a:pt x="97" y="13051"/>
                    <a:pt x="0" y="13148"/>
                    <a:pt x="0" y="13244"/>
                  </a:cubicBezTo>
                  <a:lnTo>
                    <a:pt x="0" y="14530"/>
                  </a:lnTo>
                  <a:cubicBezTo>
                    <a:pt x="0" y="14659"/>
                    <a:pt x="97" y="14755"/>
                    <a:pt x="193" y="14755"/>
                  </a:cubicBezTo>
                  <a:cubicBezTo>
                    <a:pt x="322" y="14755"/>
                    <a:pt x="418" y="14659"/>
                    <a:pt x="418" y="14530"/>
                  </a:cubicBezTo>
                  <a:lnTo>
                    <a:pt x="418" y="13244"/>
                  </a:lnTo>
                  <a:cubicBezTo>
                    <a:pt x="418" y="13148"/>
                    <a:pt x="322" y="13051"/>
                    <a:pt x="193" y="13051"/>
                  </a:cubicBezTo>
                  <a:close/>
                  <a:moveTo>
                    <a:pt x="87915" y="15302"/>
                  </a:moveTo>
                  <a:cubicBezTo>
                    <a:pt x="87819" y="15302"/>
                    <a:pt x="87722" y="15398"/>
                    <a:pt x="87722" y="15494"/>
                  </a:cubicBezTo>
                  <a:lnTo>
                    <a:pt x="87722" y="16780"/>
                  </a:lnTo>
                  <a:cubicBezTo>
                    <a:pt x="87722" y="16909"/>
                    <a:pt x="87819" y="17005"/>
                    <a:pt x="87915" y="17005"/>
                  </a:cubicBezTo>
                  <a:cubicBezTo>
                    <a:pt x="88044" y="17005"/>
                    <a:pt x="88140" y="16909"/>
                    <a:pt x="88140" y="16780"/>
                  </a:cubicBezTo>
                  <a:lnTo>
                    <a:pt x="88140" y="15494"/>
                  </a:lnTo>
                  <a:cubicBezTo>
                    <a:pt x="88140" y="15398"/>
                    <a:pt x="88044" y="15302"/>
                    <a:pt x="87915" y="15302"/>
                  </a:cubicBezTo>
                  <a:close/>
                  <a:moveTo>
                    <a:pt x="193" y="15591"/>
                  </a:moveTo>
                  <a:cubicBezTo>
                    <a:pt x="97" y="15591"/>
                    <a:pt x="0" y="15687"/>
                    <a:pt x="0" y="15816"/>
                  </a:cubicBezTo>
                  <a:lnTo>
                    <a:pt x="0" y="17069"/>
                  </a:lnTo>
                  <a:cubicBezTo>
                    <a:pt x="0" y="17198"/>
                    <a:pt x="97" y="17294"/>
                    <a:pt x="193" y="17294"/>
                  </a:cubicBezTo>
                  <a:cubicBezTo>
                    <a:pt x="322" y="17294"/>
                    <a:pt x="418" y="17198"/>
                    <a:pt x="418" y="17069"/>
                  </a:cubicBezTo>
                  <a:lnTo>
                    <a:pt x="418" y="15816"/>
                  </a:lnTo>
                  <a:cubicBezTo>
                    <a:pt x="418" y="15687"/>
                    <a:pt x="322" y="15591"/>
                    <a:pt x="193" y="15591"/>
                  </a:cubicBezTo>
                  <a:close/>
                  <a:moveTo>
                    <a:pt x="87915" y="17841"/>
                  </a:moveTo>
                  <a:cubicBezTo>
                    <a:pt x="87819" y="17841"/>
                    <a:pt x="87722" y="17937"/>
                    <a:pt x="87722" y="18066"/>
                  </a:cubicBezTo>
                  <a:lnTo>
                    <a:pt x="87722" y="19320"/>
                  </a:lnTo>
                  <a:cubicBezTo>
                    <a:pt x="87722" y="19448"/>
                    <a:pt x="87819" y="19545"/>
                    <a:pt x="87915" y="19545"/>
                  </a:cubicBezTo>
                  <a:cubicBezTo>
                    <a:pt x="88044" y="19545"/>
                    <a:pt x="88140" y="19448"/>
                    <a:pt x="88140" y="19320"/>
                  </a:cubicBezTo>
                  <a:lnTo>
                    <a:pt x="88140" y="18066"/>
                  </a:lnTo>
                  <a:cubicBezTo>
                    <a:pt x="88140" y="17937"/>
                    <a:pt x="88044" y="17841"/>
                    <a:pt x="87915" y="17841"/>
                  </a:cubicBezTo>
                  <a:close/>
                  <a:moveTo>
                    <a:pt x="193" y="18130"/>
                  </a:moveTo>
                  <a:cubicBezTo>
                    <a:pt x="97" y="18130"/>
                    <a:pt x="0" y="18227"/>
                    <a:pt x="0" y="18355"/>
                  </a:cubicBezTo>
                  <a:lnTo>
                    <a:pt x="0" y="19641"/>
                  </a:lnTo>
                  <a:cubicBezTo>
                    <a:pt x="0" y="19737"/>
                    <a:pt x="97" y="19834"/>
                    <a:pt x="193" y="19834"/>
                  </a:cubicBezTo>
                  <a:cubicBezTo>
                    <a:pt x="322" y="19834"/>
                    <a:pt x="418" y="19737"/>
                    <a:pt x="418" y="19641"/>
                  </a:cubicBezTo>
                  <a:lnTo>
                    <a:pt x="418" y="18355"/>
                  </a:lnTo>
                  <a:cubicBezTo>
                    <a:pt x="418" y="18227"/>
                    <a:pt x="322" y="18130"/>
                    <a:pt x="193" y="18130"/>
                  </a:cubicBezTo>
                  <a:close/>
                  <a:moveTo>
                    <a:pt x="87915" y="20380"/>
                  </a:moveTo>
                  <a:cubicBezTo>
                    <a:pt x="87819" y="20380"/>
                    <a:pt x="87722" y="20477"/>
                    <a:pt x="87722" y="20605"/>
                  </a:cubicBezTo>
                  <a:lnTo>
                    <a:pt x="87722" y="21891"/>
                  </a:lnTo>
                  <a:cubicBezTo>
                    <a:pt x="87722" y="21988"/>
                    <a:pt x="87819" y="22084"/>
                    <a:pt x="87915" y="22084"/>
                  </a:cubicBezTo>
                  <a:cubicBezTo>
                    <a:pt x="88044" y="22084"/>
                    <a:pt x="88140" y="21988"/>
                    <a:pt x="88140" y="21891"/>
                  </a:cubicBezTo>
                  <a:lnTo>
                    <a:pt x="88140" y="20605"/>
                  </a:lnTo>
                  <a:cubicBezTo>
                    <a:pt x="88140" y="20477"/>
                    <a:pt x="88044" y="20380"/>
                    <a:pt x="87915" y="20380"/>
                  </a:cubicBezTo>
                  <a:close/>
                  <a:moveTo>
                    <a:pt x="193" y="20702"/>
                  </a:moveTo>
                  <a:cubicBezTo>
                    <a:pt x="97" y="20702"/>
                    <a:pt x="0" y="20798"/>
                    <a:pt x="0" y="20895"/>
                  </a:cubicBezTo>
                  <a:lnTo>
                    <a:pt x="0" y="22180"/>
                  </a:lnTo>
                  <a:cubicBezTo>
                    <a:pt x="0" y="22309"/>
                    <a:pt x="97" y="22405"/>
                    <a:pt x="193" y="22405"/>
                  </a:cubicBezTo>
                  <a:cubicBezTo>
                    <a:pt x="322" y="22405"/>
                    <a:pt x="418" y="22309"/>
                    <a:pt x="418" y="22180"/>
                  </a:cubicBezTo>
                  <a:lnTo>
                    <a:pt x="418" y="20895"/>
                  </a:lnTo>
                  <a:cubicBezTo>
                    <a:pt x="418" y="20798"/>
                    <a:pt x="322" y="20702"/>
                    <a:pt x="193" y="20702"/>
                  </a:cubicBezTo>
                  <a:close/>
                  <a:moveTo>
                    <a:pt x="87915" y="22952"/>
                  </a:moveTo>
                  <a:cubicBezTo>
                    <a:pt x="87819" y="22952"/>
                    <a:pt x="87722" y="23048"/>
                    <a:pt x="87722" y="23145"/>
                  </a:cubicBezTo>
                  <a:lnTo>
                    <a:pt x="87722" y="24431"/>
                  </a:lnTo>
                  <a:cubicBezTo>
                    <a:pt x="87722" y="24559"/>
                    <a:pt x="87819" y="24656"/>
                    <a:pt x="87915" y="24656"/>
                  </a:cubicBezTo>
                  <a:cubicBezTo>
                    <a:pt x="88044" y="24656"/>
                    <a:pt x="88140" y="24559"/>
                    <a:pt x="88140" y="24431"/>
                  </a:cubicBezTo>
                  <a:lnTo>
                    <a:pt x="88140" y="23145"/>
                  </a:lnTo>
                  <a:cubicBezTo>
                    <a:pt x="88140" y="23048"/>
                    <a:pt x="88044" y="22952"/>
                    <a:pt x="87915" y="22952"/>
                  </a:cubicBezTo>
                  <a:close/>
                  <a:moveTo>
                    <a:pt x="193" y="23241"/>
                  </a:moveTo>
                  <a:cubicBezTo>
                    <a:pt x="97" y="23241"/>
                    <a:pt x="0" y="23338"/>
                    <a:pt x="0" y="23466"/>
                  </a:cubicBezTo>
                  <a:lnTo>
                    <a:pt x="0" y="24720"/>
                  </a:lnTo>
                  <a:cubicBezTo>
                    <a:pt x="0" y="24848"/>
                    <a:pt x="97" y="24945"/>
                    <a:pt x="193" y="24945"/>
                  </a:cubicBezTo>
                  <a:cubicBezTo>
                    <a:pt x="322" y="24945"/>
                    <a:pt x="418" y="24848"/>
                    <a:pt x="418" y="24720"/>
                  </a:cubicBezTo>
                  <a:lnTo>
                    <a:pt x="418" y="23466"/>
                  </a:lnTo>
                  <a:cubicBezTo>
                    <a:pt x="418" y="23338"/>
                    <a:pt x="322" y="23241"/>
                    <a:pt x="193" y="23241"/>
                  </a:cubicBezTo>
                  <a:close/>
                  <a:moveTo>
                    <a:pt x="87915" y="25491"/>
                  </a:moveTo>
                  <a:cubicBezTo>
                    <a:pt x="87819" y="25491"/>
                    <a:pt x="87722" y="25588"/>
                    <a:pt x="87722" y="25716"/>
                  </a:cubicBezTo>
                  <a:lnTo>
                    <a:pt x="87722" y="26970"/>
                  </a:lnTo>
                  <a:cubicBezTo>
                    <a:pt x="87722" y="27099"/>
                    <a:pt x="87819" y="27195"/>
                    <a:pt x="87915" y="27195"/>
                  </a:cubicBezTo>
                  <a:cubicBezTo>
                    <a:pt x="88044" y="27195"/>
                    <a:pt x="88140" y="27099"/>
                    <a:pt x="88140" y="26970"/>
                  </a:cubicBezTo>
                  <a:lnTo>
                    <a:pt x="88140" y="25716"/>
                  </a:lnTo>
                  <a:cubicBezTo>
                    <a:pt x="88140" y="25588"/>
                    <a:pt x="88044" y="25491"/>
                    <a:pt x="87915" y="25491"/>
                  </a:cubicBezTo>
                  <a:close/>
                  <a:moveTo>
                    <a:pt x="193" y="25813"/>
                  </a:moveTo>
                  <a:cubicBezTo>
                    <a:pt x="97" y="25813"/>
                    <a:pt x="0" y="25909"/>
                    <a:pt x="0" y="26006"/>
                  </a:cubicBezTo>
                  <a:lnTo>
                    <a:pt x="0" y="27291"/>
                  </a:lnTo>
                  <a:cubicBezTo>
                    <a:pt x="0" y="27388"/>
                    <a:pt x="97" y="27484"/>
                    <a:pt x="193" y="27484"/>
                  </a:cubicBezTo>
                  <a:cubicBezTo>
                    <a:pt x="322" y="27484"/>
                    <a:pt x="418" y="27388"/>
                    <a:pt x="418" y="27291"/>
                  </a:cubicBezTo>
                  <a:lnTo>
                    <a:pt x="418" y="26006"/>
                  </a:lnTo>
                  <a:cubicBezTo>
                    <a:pt x="418" y="25909"/>
                    <a:pt x="322" y="25813"/>
                    <a:pt x="193" y="25813"/>
                  </a:cubicBezTo>
                  <a:close/>
                  <a:moveTo>
                    <a:pt x="87915" y="28063"/>
                  </a:moveTo>
                  <a:cubicBezTo>
                    <a:pt x="87819" y="28063"/>
                    <a:pt x="87722" y="28127"/>
                    <a:pt x="87722" y="28256"/>
                  </a:cubicBezTo>
                  <a:lnTo>
                    <a:pt x="87722" y="29542"/>
                  </a:lnTo>
                  <a:cubicBezTo>
                    <a:pt x="87722" y="29638"/>
                    <a:pt x="87819" y="29734"/>
                    <a:pt x="87915" y="29734"/>
                  </a:cubicBezTo>
                  <a:cubicBezTo>
                    <a:pt x="88044" y="29734"/>
                    <a:pt x="88140" y="29638"/>
                    <a:pt x="88140" y="29542"/>
                  </a:cubicBezTo>
                  <a:lnTo>
                    <a:pt x="88140" y="28256"/>
                  </a:lnTo>
                  <a:cubicBezTo>
                    <a:pt x="88140" y="28127"/>
                    <a:pt x="88044" y="28063"/>
                    <a:pt x="87915" y="28063"/>
                  </a:cubicBezTo>
                  <a:close/>
                  <a:moveTo>
                    <a:pt x="193" y="28352"/>
                  </a:moveTo>
                  <a:cubicBezTo>
                    <a:pt x="97" y="28352"/>
                    <a:pt x="0" y="28449"/>
                    <a:pt x="0" y="28577"/>
                  </a:cubicBezTo>
                  <a:lnTo>
                    <a:pt x="0" y="29831"/>
                  </a:lnTo>
                  <a:cubicBezTo>
                    <a:pt x="0" y="29959"/>
                    <a:pt x="97" y="30056"/>
                    <a:pt x="193" y="30056"/>
                  </a:cubicBezTo>
                  <a:cubicBezTo>
                    <a:pt x="322" y="30056"/>
                    <a:pt x="418" y="29959"/>
                    <a:pt x="418" y="29831"/>
                  </a:cubicBezTo>
                  <a:lnTo>
                    <a:pt x="418" y="28577"/>
                  </a:lnTo>
                  <a:cubicBezTo>
                    <a:pt x="418" y="28449"/>
                    <a:pt x="322" y="28352"/>
                    <a:pt x="193" y="28352"/>
                  </a:cubicBezTo>
                  <a:close/>
                  <a:moveTo>
                    <a:pt x="87915" y="30602"/>
                  </a:moveTo>
                  <a:cubicBezTo>
                    <a:pt x="87819" y="30602"/>
                    <a:pt x="87722" y="30699"/>
                    <a:pt x="87722" y="30795"/>
                  </a:cubicBezTo>
                  <a:lnTo>
                    <a:pt x="87722" y="32081"/>
                  </a:lnTo>
                  <a:cubicBezTo>
                    <a:pt x="87722" y="32210"/>
                    <a:pt x="87819" y="32306"/>
                    <a:pt x="87915" y="32306"/>
                  </a:cubicBezTo>
                  <a:cubicBezTo>
                    <a:pt x="88044" y="32306"/>
                    <a:pt x="88140" y="32210"/>
                    <a:pt x="88140" y="32081"/>
                  </a:cubicBezTo>
                  <a:lnTo>
                    <a:pt x="88140" y="30795"/>
                  </a:lnTo>
                  <a:cubicBezTo>
                    <a:pt x="88140" y="30699"/>
                    <a:pt x="88044" y="30602"/>
                    <a:pt x="87915" y="30602"/>
                  </a:cubicBezTo>
                  <a:close/>
                  <a:moveTo>
                    <a:pt x="193" y="30892"/>
                  </a:moveTo>
                  <a:cubicBezTo>
                    <a:pt x="97" y="30892"/>
                    <a:pt x="0" y="30988"/>
                    <a:pt x="0" y="31117"/>
                  </a:cubicBezTo>
                  <a:lnTo>
                    <a:pt x="0" y="32402"/>
                  </a:lnTo>
                  <a:cubicBezTo>
                    <a:pt x="0" y="32499"/>
                    <a:pt x="97" y="32595"/>
                    <a:pt x="193" y="32595"/>
                  </a:cubicBezTo>
                  <a:cubicBezTo>
                    <a:pt x="322" y="32595"/>
                    <a:pt x="418" y="32499"/>
                    <a:pt x="418" y="32402"/>
                  </a:cubicBezTo>
                  <a:lnTo>
                    <a:pt x="418" y="31117"/>
                  </a:lnTo>
                  <a:cubicBezTo>
                    <a:pt x="418" y="30988"/>
                    <a:pt x="322" y="30892"/>
                    <a:pt x="193" y="30892"/>
                  </a:cubicBezTo>
                  <a:close/>
                  <a:moveTo>
                    <a:pt x="87915" y="33142"/>
                  </a:moveTo>
                  <a:cubicBezTo>
                    <a:pt x="87819" y="33142"/>
                    <a:pt x="87722" y="33238"/>
                    <a:pt x="87722" y="33367"/>
                  </a:cubicBezTo>
                  <a:lnTo>
                    <a:pt x="87722" y="33592"/>
                  </a:lnTo>
                  <a:cubicBezTo>
                    <a:pt x="87722" y="33656"/>
                    <a:pt x="87722" y="33720"/>
                    <a:pt x="87787" y="33752"/>
                  </a:cubicBezTo>
                  <a:cubicBezTo>
                    <a:pt x="87819" y="33785"/>
                    <a:pt x="87883" y="33817"/>
                    <a:pt x="87915" y="33817"/>
                  </a:cubicBezTo>
                  <a:lnTo>
                    <a:pt x="88944" y="33817"/>
                  </a:lnTo>
                  <a:cubicBezTo>
                    <a:pt x="89072" y="33817"/>
                    <a:pt x="89169" y="33720"/>
                    <a:pt x="89169" y="33592"/>
                  </a:cubicBezTo>
                  <a:cubicBezTo>
                    <a:pt x="89169" y="33495"/>
                    <a:pt x="89072" y="33399"/>
                    <a:pt x="88944" y="33399"/>
                  </a:cubicBezTo>
                  <a:lnTo>
                    <a:pt x="88140" y="33399"/>
                  </a:lnTo>
                  <a:lnTo>
                    <a:pt x="88140" y="33367"/>
                  </a:lnTo>
                  <a:cubicBezTo>
                    <a:pt x="88140" y="33238"/>
                    <a:pt x="88044" y="33142"/>
                    <a:pt x="87915" y="33142"/>
                  </a:cubicBezTo>
                  <a:close/>
                  <a:moveTo>
                    <a:pt x="90230" y="33399"/>
                  </a:moveTo>
                  <a:cubicBezTo>
                    <a:pt x="90101" y="33399"/>
                    <a:pt x="90005" y="33495"/>
                    <a:pt x="90005" y="33592"/>
                  </a:cubicBezTo>
                  <a:cubicBezTo>
                    <a:pt x="90005" y="33720"/>
                    <a:pt x="90101" y="33817"/>
                    <a:pt x="90230" y="33817"/>
                  </a:cubicBezTo>
                  <a:lnTo>
                    <a:pt x="91515" y="33817"/>
                  </a:lnTo>
                  <a:cubicBezTo>
                    <a:pt x="91612" y="33817"/>
                    <a:pt x="91708" y="33720"/>
                    <a:pt x="91708" y="33592"/>
                  </a:cubicBezTo>
                  <a:cubicBezTo>
                    <a:pt x="91708" y="33495"/>
                    <a:pt x="91612" y="33399"/>
                    <a:pt x="91515" y="33399"/>
                  </a:cubicBezTo>
                  <a:close/>
                  <a:moveTo>
                    <a:pt x="92769" y="33399"/>
                  </a:moveTo>
                  <a:cubicBezTo>
                    <a:pt x="92673" y="33399"/>
                    <a:pt x="92576" y="33495"/>
                    <a:pt x="92576" y="33592"/>
                  </a:cubicBezTo>
                  <a:cubicBezTo>
                    <a:pt x="92576" y="33720"/>
                    <a:pt x="92673" y="33817"/>
                    <a:pt x="92769" y="33817"/>
                  </a:cubicBezTo>
                  <a:lnTo>
                    <a:pt x="94055" y="33817"/>
                  </a:lnTo>
                  <a:cubicBezTo>
                    <a:pt x="94183" y="33817"/>
                    <a:pt x="94280" y="33720"/>
                    <a:pt x="94280" y="33592"/>
                  </a:cubicBezTo>
                  <a:cubicBezTo>
                    <a:pt x="94280" y="33495"/>
                    <a:pt x="94183" y="33399"/>
                    <a:pt x="94055" y="33399"/>
                  </a:cubicBezTo>
                  <a:close/>
                  <a:moveTo>
                    <a:pt x="95341" y="33399"/>
                  </a:moveTo>
                  <a:cubicBezTo>
                    <a:pt x="95212" y="33399"/>
                    <a:pt x="95115" y="33495"/>
                    <a:pt x="95115" y="33592"/>
                  </a:cubicBezTo>
                  <a:cubicBezTo>
                    <a:pt x="95115" y="33720"/>
                    <a:pt x="95212" y="33817"/>
                    <a:pt x="95341" y="33817"/>
                  </a:cubicBezTo>
                  <a:lnTo>
                    <a:pt x="96594" y="33817"/>
                  </a:lnTo>
                  <a:cubicBezTo>
                    <a:pt x="96723" y="33817"/>
                    <a:pt x="96819" y="33720"/>
                    <a:pt x="96819" y="33592"/>
                  </a:cubicBezTo>
                  <a:cubicBezTo>
                    <a:pt x="96819" y="33495"/>
                    <a:pt x="96723" y="33399"/>
                    <a:pt x="96594" y="33399"/>
                  </a:cubicBezTo>
                  <a:close/>
                  <a:moveTo>
                    <a:pt x="97880" y="33399"/>
                  </a:moveTo>
                  <a:cubicBezTo>
                    <a:pt x="97751" y="33399"/>
                    <a:pt x="97655" y="33495"/>
                    <a:pt x="97655" y="33592"/>
                  </a:cubicBezTo>
                  <a:cubicBezTo>
                    <a:pt x="97655" y="33720"/>
                    <a:pt x="97751" y="33817"/>
                    <a:pt x="97880" y="33817"/>
                  </a:cubicBezTo>
                  <a:lnTo>
                    <a:pt x="99166" y="33817"/>
                  </a:lnTo>
                  <a:cubicBezTo>
                    <a:pt x="99262" y="33817"/>
                    <a:pt x="99359" y="33720"/>
                    <a:pt x="99359" y="33592"/>
                  </a:cubicBezTo>
                  <a:cubicBezTo>
                    <a:pt x="99359" y="33495"/>
                    <a:pt x="99262" y="33399"/>
                    <a:pt x="99166" y="33399"/>
                  </a:cubicBezTo>
                  <a:close/>
                  <a:moveTo>
                    <a:pt x="100419" y="33399"/>
                  </a:moveTo>
                  <a:cubicBezTo>
                    <a:pt x="100323" y="33399"/>
                    <a:pt x="100226" y="33495"/>
                    <a:pt x="100226" y="33592"/>
                  </a:cubicBezTo>
                  <a:cubicBezTo>
                    <a:pt x="100226" y="33720"/>
                    <a:pt x="100323" y="33817"/>
                    <a:pt x="100419" y="33817"/>
                  </a:cubicBezTo>
                  <a:lnTo>
                    <a:pt x="101705" y="33817"/>
                  </a:lnTo>
                  <a:cubicBezTo>
                    <a:pt x="101834" y="33817"/>
                    <a:pt x="101930" y="33720"/>
                    <a:pt x="101930" y="33592"/>
                  </a:cubicBezTo>
                  <a:cubicBezTo>
                    <a:pt x="101930" y="33495"/>
                    <a:pt x="101834" y="33399"/>
                    <a:pt x="101705" y="33399"/>
                  </a:cubicBezTo>
                  <a:close/>
                  <a:moveTo>
                    <a:pt x="102991" y="33399"/>
                  </a:moveTo>
                  <a:cubicBezTo>
                    <a:pt x="102862" y="33399"/>
                    <a:pt x="102766" y="33495"/>
                    <a:pt x="102766" y="33592"/>
                  </a:cubicBezTo>
                  <a:cubicBezTo>
                    <a:pt x="102766" y="33720"/>
                    <a:pt x="102862" y="33817"/>
                    <a:pt x="102991" y="33817"/>
                  </a:cubicBezTo>
                  <a:lnTo>
                    <a:pt x="104245" y="33817"/>
                  </a:lnTo>
                  <a:cubicBezTo>
                    <a:pt x="104373" y="33817"/>
                    <a:pt x="104470" y="33720"/>
                    <a:pt x="104470" y="33592"/>
                  </a:cubicBezTo>
                  <a:cubicBezTo>
                    <a:pt x="104470" y="33495"/>
                    <a:pt x="104373" y="33399"/>
                    <a:pt x="104245" y="33399"/>
                  </a:cubicBezTo>
                  <a:close/>
                  <a:moveTo>
                    <a:pt x="105530" y="33399"/>
                  </a:moveTo>
                  <a:cubicBezTo>
                    <a:pt x="105434" y="33399"/>
                    <a:pt x="105337" y="33495"/>
                    <a:pt x="105337" y="33592"/>
                  </a:cubicBezTo>
                  <a:cubicBezTo>
                    <a:pt x="105337" y="33720"/>
                    <a:pt x="105434" y="33817"/>
                    <a:pt x="105530" y="33817"/>
                  </a:cubicBezTo>
                  <a:lnTo>
                    <a:pt x="106816" y="33817"/>
                  </a:lnTo>
                  <a:cubicBezTo>
                    <a:pt x="106912" y="33817"/>
                    <a:pt x="107009" y="33720"/>
                    <a:pt x="107009" y="33592"/>
                  </a:cubicBezTo>
                  <a:cubicBezTo>
                    <a:pt x="107009" y="33495"/>
                    <a:pt x="106912" y="33399"/>
                    <a:pt x="106816" y="33399"/>
                  </a:cubicBezTo>
                  <a:close/>
                  <a:moveTo>
                    <a:pt x="108102" y="33399"/>
                  </a:moveTo>
                  <a:cubicBezTo>
                    <a:pt x="107973" y="33399"/>
                    <a:pt x="107877" y="33495"/>
                    <a:pt x="107877" y="33592"/>
                  </a:cubicBezTo>
                  <a:cubicBezTo>
                    <a:pt x="107877" y="33720"/>
                    <a:pt x="107973" y="33817"/>
                    <a:pt x="108102" y="33817"/>
                  </a:cubicBezTo>
                  <a:lnTo>
                    <a:pt x="109355" y="33817"/>
                  </a:lnTo>
                  <a:cubicBezTo>
                    <a:pt x="109484" y="33817"/>
                    <a:pt x="109580" y="33720"/>
                    <a:pt x="109580" y="33592"/>
                  </a:cubicBezTo>
                  <a:cubicBezTo>
                    <a:pt x="109580" y="33495"/>
                    <a:pt x="109484" y="33399"/>
                    <a:pt x="109355" y="33399"/>
                  </a:cubicBezTo>
                  <a:close/>
                  <a:moveTo>
                    <a:pt x="110641" y="33399"/>
                  </a:moveTo>
                  <a:cubicBezTo>
                    <a:pt x="110513" y="33399"/>
                    <a:pt x="110416" y="33495"/>
                    <a:pt x="110416" y="33592"/>
                  </a:cubicBezTo>
                  <a:cubicBezTo>
                    <a:pt x="110416" y="33720"/>
                    <a:pt x="110513" y="33817"/>
                    <a:pt x="110641" y="33817"/>
                  </a:cubicBezTo>
                  <a:lnTo>
                    <a:pt x="111927" y="33817"/>
                  </a:lnTo>
                  <a:cubicBezTo>
                    <a:pt x="112023" y="33817"/>
                    <a:pt x="112120" y="33720"/>
                    <a:pt x="112120" y="33592"/>
                  </a:cubicBezTo>
                  <a:cubicBezTo>
                    <a:pt x="112120" y="33495"/>
                    <a:pt x="112023" y="33399"/>
                    <a:pt x="111927" y="33399"/>
                  </a:cubicBezTo>
                  <a:close/>
                  <a:moveTo>
                    <a:pt x="113181" y="33399"/>
                  </a:moveTo>
                  <a:cubicBezTo>
                    <a:pt x="113084" y="33399"/>
                    <a:pt x="112988" y="33495"/>
                    <a:pt x="112988" y="33592"/>
                  </a:cubicBezTo>
                  <a:cubicBezTo>
                    <a:pt x="112988" y="33720"/>
                    <a:pt x="113084" y="33817"/>
                    <a:pt x="113181" y="33817"/>
                  </a:cubicBezTo>
                  <a:lnTo>
                    <a:pt x="114466" y="33817"/>
                  </a:lnTo>
                  <a:cubicBezTo>
                    <a:pt x="114595" y="33817"/>
                    <a:pt x="114691" y="33720"/>
                    <a:pt x="114691" y="33592"/>
                  </a:cubicBezTo>
                  <a:cubicBezTo>
                    <a:pt x="114691" y="33495"/>
                    <a:pt x="114595" y="33399"/>
                    <a:pt x="114466" y="33399"/>
                  </a:cubicBezTo>
                  <a:close/>
                  <a:moveTo>
                    <a:pt x="115752" y="33399"/>
                  </a:moveTo>
                  <a:cubicBezTo>
                    <a:pt x="115624" y="33399"/>
                    <a:pt x="115527" y="33495"/>
                    <a:pt x="115527" y="33592"/>
                  </a:cubicBezTo>
                  <a:cubicBezTo>
                    <a:pt x="115527" y="33720"/>
                    <a:pt x="115624" y="33817"/>
                    <a:pt x="115752" y="33817"/>
                  </a:cubicBezTo>
                  <a:lnTo>
                    <a:pt x="117006" y="33817"/>
                  </a:lnTo>
                  <a:cubicBezTo>
                    <a:pt x="117134" y="33817"/>
                    <a:pt x="117231" y="33720"/>
                    <a:pt x="117231" y="33592"/>
                  </a:cubicBezTo>
                  <a:cubicBezTo>
                    <a:pt x="117231" y="33495"/>
                    <a:pt x="117134" y="33399"/>
                    <a:pt x="117006" y="33399"/>
                  </a:cubicBezTo>
                  <a:close/>
                  <a:moveTo>
                    <a:pt x="118292" y="33399"/>
                  </a:moveTo>
                  <a:cubicBezTo>
                    <a:pt x="118163" y="33399"/>
                    <a:pt x="118067" y="33495"/>
                    <a:pt x="118067" y="33592"/>
                  </a:cubicBezTo>
                  <a:cubicBezTo>
                    <a:pt x="118067" y="33720"/>
                    <a:pt x="118163" y="33817"/>
                    <a:pt x="118292" y="33817"/>
                  </a:cubicBezTo>
                  <a:lnTo>
                    <a:pt x="119577" y="33817"/>
                  </a:lnTo>
                  <a:cubicBezTo>
                    <a:pt x="119674" y="33817"/>
                    <a:pt x="119770" y="33720"/>
                    <a:pt x="119770" y="33592"/>
                  </a:cubicBezTo>
                  <a:cubicBezTo>
                    <a:pt x="119770" y="33495"/>
                    <a:pt x="119674" y="33399"/>
                    <a:pt x="119577" y="33399"/>
                  </a:cubicBezTo>
                  <a:close/>
                  <a:moveTo>
                    <a:pt x="193" y="33463"/>
                  </a:moveTo>
                  <a:cubicBezTo>
                    <a:pt x="97" y="33463"/>
                    <a:pt x="0" y="33560"/>
                    <a:pt x="0" y="33656"/>
                  </a:cubicBezTo>
                  <a:lnTo>
                    <a:pt x="0" y="34942"/>
                  </a:lnTo>
                  <a:cubicBezTo>
                    <a:pt x="0" y="35070"/>
                    <a:pt x="97" y="35167"/>
                    <a:pt x="193" y="35167"/>
                  </a:cubicBezTo>
                  <a:cubicBezTo>
                    <a:pt x="322" y="35167"/>
                    <a:pt x="418" y="35070"/>
                    <a:pt x="418" y="34942"/>
                  </a:cubicBezTo>
                  <a:lnTo>
                    <a:pt x="418" y="33656"/>
                  </a:lnTo>
                  <a:cubicBezTo>
                    <a:pt x="418" y="33560"/>
                    <a:pt x="322" y="33463"/>
                    <a:pt x="193" y="33463"/>
                  </a:cubicBezTo>
                  <a:close/>
                  <a:moveTo>
                    <a:pt x="120092" y="34138"/>
                  </a:moveTo>
                  <a:cubicBezTo>
                    <a:pt x="119995" y="34138"/>
                    <a:pt x="119899" y="34235"/>
                    <a:pt x="119899" y="34331"/>
                  </a:cubicBezTo>
                  <a:lnTo>
                    <a:pt x="119899" y="35617"/>
                  </a:lnTo>
                  <a:cubicBezTo>
                    <a:pt x="119899" y="35745"/>
                    <a:pt x="119995" y="35842"/>
                    <a:pt x="120092" y="35842"/>
                  </a:cubicBezTo>
                  <a:cubicBezTo>
                    <a:pt x="120220" y="35842"/>
                    <a:pt x="120317" y="35745"/>
                    <a:pt x="120317" y="35617"/>
                  </a:cubicBezTo>
                  <a:lnTo>
                    <a:pt x="120317" y="34331"/>
                  </a:lnTo>
                  <a:cubicBezTo>
                    <a:pt x="120317" y="34235"/>
                    <a:pt x="120220" y="34138"/>
                    <a:pt x="120092" y="34138"/>
                  </a:cubicBezTo>
                  <a:close/>
                  <a:moveTo>
                    <a:pt x="193" y="36003"/>
                  </a:moveTo>
                  <a:cubicBezTo>
                    <a:pt x="97" y="36003"/>
                    <a:pt x="0" y="36099"/>
                    <a:pt x="0" y="36228"/>
                  </a:cubicBezTo>
                  <a:lnTo>
                    <a:pt x="0" y="37481"/>
                  </a:lnTo>
                  <a:cubicBezTo>
                    <a:pt x="0" y="37610"/>
                    <a:pt x="97" y="37706"/>
                    <a:pt x="193" y="37706"/>
                  </a:cubicBezTo>
                  <a:cubicBezTo>
                    <a:pt x="322" y="37706"/>
                    <a:pt x="418" y="37610"/>
                    <a:pt x="418" y="37481"/>
                  </a:cubicBezTo>
                  <a:lnTo>
                    <a:pt x="418" y="36228"/>
                  </a:lnTo>
                  <a:cubicBezTo>
                    <a:pt x="418" y="36099"/>
                    <a:pt x="322" y="36003"/>
                    <a:pt x="193" y="36003"/>
                  </a:cubicBezTo>
                  <a:close/>
                  <a:moveTo>
                    <a:pt x="120092" y="36678"/>
                  </a:moveTo>
                  <a:cubicBezTo>
                    <a:pt x="119995" y="36678"/>
                    <a:pt x="119899" y="36774"/>
                    <a:pt x="119899" y="36903"/>
                  </a:cubicBezTo>
                  <a:lnTo>
                    <a:pt x="119899" y="38156"/>
                  </a:lnTo>
                  <a:cubicBezTo>
                    <a:pt x="119899" y="38285"/>
                    <a:pt x="119995" y="38381"/>
                    <a:pt x="120092" y="38381"/>
                  </a:cubicBezTo>
                  <a:cubicBezTo>
                    <a:pt x="120220" y="38381"/>
                    <a:pt x="120317" y="38285"/>
                    <a:pt x="120317" y="38156"/>
                  </a:cubicBezTo>
                  <a:lnTo>
                    <a:pt x="120317" y="36903"/>
                  </a:lnTo>
                  <a:cubicBezTo>
                    <a:pt x="120317" y="36774"/>
                    <a:pt x="120220" y="36678"/>
                    <a:pt x="120092" y="36678"/>
                  </a:cubicBezTo>
                  <a:close/>
                  <a:moveTo>
                    <a:pt x="193" y="38542"/>
                  </a:moveTo>
                  <a:cubicBezTo>
                    <a:pt x="97" y="38542"/>
                    <a:pt x="0" y="38638"/>
                    <a:pt x="0" y="38767"/>
                  </a:cubicBezTo>
                  <a:lnTo>
                    <a:pt x="0" y="40053"/>
                  </a:lnTo>
                  <a:cubicBezTo>
                    <a:pt x="0" y="40149"/>
                    <a:pt x="97" y="40246"/>
                    <a:pt x="193" y="40246"/>
                  </a:cubicBezTo>
                  <a:cubicBezTo>
                    <a:pt x="322" y="40246"/>
                    <a:pt x="418" y="40149"/>
                    <a:pt x="418" y="40053"/>
                  </a:cubicBezTo>
                  <a:lnTo>
                    <a:pt x="418" y="38767"/>
                  </a:lnTo>
                  <a:cubicBezTo>
                    <a:pt x="418" y="38638"/>
                    <a:pt x="322" y="38542"/>
                    <a:pt x="193" y="38542"/>
                  </a:cubicBezTo>
                  <a:close/>
                  <a:moveTo>
                    <a:pt x="120092" y="39249"/>
                  </a:moveTo>
                  <a:cubicBezTo>
                    <a:pt x="119995" y="39249"/>
                    <a:pt x="119899" y="39313"/>
                    <a:pt x="119899" y="39442"/>
                  </a:cubicBezTo>
                  <a:lnTo>
                    <a:pt x="119899" y="40728"/>
                  </a:lnTo>
                  <a:cubicBezTo>
                    <a:pt x="119899" y="40824"/>
                    <a:pt x="119995" y="40921"/>
                    <a:pt x="120092" y="40921"/>
                  </a:cubicBezTo>
                  <a:cubicBezTo>
                    <a:pt x="120220" y="40921"/>
                    <a:pt x="120317" y="40824"/>
                    <a:pt x="120317" y="40728"/>
                  </a:cubicBezTo>
                  <a:lnTo>
                    <a:pt x="120317" y="39442"/>
                  </a:lnTo>
                  <a:cubicBezTo>
                    <a:pt x="120317" y="39313"/>
                    <a:pt x="120220" y="39249"/>
                    <a:pt x="120092" y="39249"/>
                  </a:cubicBezTo>
                  <a:close/>
                  <a:moveTo>
                    <a:pt x="193" y="41114"/>
                  </a:moveTo>
                  <a:cubicBezTo>
                    <a:pt x="97" y="41114"/>
                    <a:pt x="0" y="41210"/>
                    <a:pt x="0" y="41306"/>
                  </a:cubicBezTo>
                  <a:lnTo>
                    <a:pt x="0" y="42592"/>
                  </a:lnTo>
                  <a:cubicBezTo>
                    <a:pt x="0" y="42721"/>
                    <a:pt x="97" y="42817"/>
                    <a:pt x="193" y="42817"/>
                  </a:cubicBezTo>
                  <a:cubicBezTo>
                    <a:pt x="322" y="42817"/>
                    <a:pt x="418" y="42721"/>
                    <a:pt x="418" y="42592"/>
                  </a:cubicBezTo>
                  <a:lnTo>
                    <a:pt x="418" y="41306"/>
                  </a:lnTo>
                  <a:cubicBezTo>
                    <a:pt x="418" y="41210"/>
                    <a:pt x="322" y="41114"/>
                    <a:pt x="193" y="41114"/>
                  </a:cubicBezTo>
                  <a:close/>
                  <a:moveTo>
                    <a:pt x="120092" y="41789"/>
                  </a:moveTo>
                  <a:cubicBezTo>
                    <a:pt x="119995" y="41789"/>
                    <a:pt x="119899" y="41885"/>
                    <a:pt x="119899" y="41981"/>
                  </a:cubicBezTo>
                  <a:lnTo>
                    <a:pt x="119899" y="43267"/>
                  </a:lnTo>
                  <a:cubicBezTo>
                    <a:pt x="119899" y="43396"/>
                    <a:pt x="119995" y="43492"/>
                    <a:pt x="120092" y="43492"/>
                  </a:cubicBezTo>
                  <a:cubicBezTo>
                    <a:pt x="120220" y="43492"/>
                    <a:pt x="120317" y="43396"/>
                    <a:pt x="120317" y="43267"/>
                  </a:cubicBezTo>
                  <a:lnTo>
                    <a:pt x="120317" y="41981"/>
                  </a:lnTo>
                  <a:cubicBezTo>
                    <a:pt x="120317" y="41885"/>
                    <a:pt x="120220" y="41789"/>
                    <a:pt x="120092" y="41789"/>
                  </a:cubicBezTo>
                  <a:close/>
                  <a:moveTo>
                    <a:pt x="193" y="43653"/>
                  </a:moveTo>
                  <a:cubicBezTo>
                    <a:pt x="97" y="43653"/>
                    <a:pt x="0" y="43749"/>
                    <a:pt x="0" y="43878"/>
                  </a:cubicBezTo>
                  <a:lnTo>
                    <a:pt x="0" y="45132"/>
                  </a:lnTo>
                  <a:cubicBezTo>
                    <a:pt x="0" y="45260"/>
                    <a:pt x="97" y="45357"/>
                    <a:pt x="193" y="45357"/>
                  </a:cubicBezTo>
                  <a:cubicBezTo>
                    <a:pt x="322" y="45357"/>
                    <a:pt x="418" y="45260"/>
                    <a:pt x="418" y="45132"/>
                  </a:cubicBezTo>
                  <a:lnTo>
                    <a:pt x="418" y="43878"/>
                  </a:lnTo>
                  <a:cubicBezTo>
                    <a:pt x="418" y="43749"/>
                    <a:pt x="322" y="43653"/>
                    <a:pt x="193" y="43653"/>
                  </a:cubicBezTo>
                  <a:close/>
                  <a:moveTo>
                    <a:pt x="120092" y="44328"/>
                  </a:moveTo>
                  <a:cubicBezTo>
                    <a:pt x="119995" y="44328"/>
                    <a:pt x="119899" y="44424"/>
                    <a:pt x="119899" y="44553"/>
                  </a:cubicBezTo>
                  <a:lnTo>
                    <a:pt x="119899" y="45839"/>
                  </a:lnTo>
                  <a:cubicBezTo>
                    <a:pt x="119899" y="45935"/>
                    <a:pt x="119995" y="46032"/>
                    <a:pt x="120092" y="46032"/>
                  </a:cubicBezTo>
                  <a:cubicBezTo>
                    <a:pt x="120220" y="46032"/>
                    <a:pt x="120317" y="45935"/>
                    <a:pt x="120317" y="45839"/>
                  </a:cubicBezTo>
                  <a:lnTo>
                    <a:pt x="120317" y="44553"/>
                  </a:lnTo>
                  <a:cubicBezTo>
                    <a:pt x="120317" y="44424"/>
                    <a:pt x="120220" y="44328"/>
                    <a:pt x="120092" y="44328"/>
                  </a:cubicBezTo>
                  <a:close/>
                  <a:moveTo>
                    <a:pt x="120092" y="46900"/>
                  </a:moveTo>
                  <a:cubicBezTo>
                    <a:pt x="119995" y="46900"/>
                    <a:pt x="119899" y="46996"/>
                    <a:pt x="119899" y="47092"/>
                  </a:cubicBezTo>
                  <a:lnTo>
                    <a:pt x="119899" y="48378"/>
                  </a:lnTo>
                  <a:cubicBezTo>
                    <a:pt x="119899" y="48507"/>
                    <a:pt x="119995" y="48571"/>
                    <a:pt x="120092" y="48571"/>
                  </a:cubicBezTo>
                  <a:cubicBezTo>
                    <a:pt x="120220" y="48571"/>
                    <a:pt x="120317" y="48507"/>
                    <a:pt x="120317" y="48378"/>
                  </a:cubicBezTo>
                  <a:lnTo>
                    <a:pt x="120317" y="47092"/>
                  </a:lnTo>
                  <a:cubicBezTo>
                    <a:pt x="120317" y="46996"/>
                    <a:pt x="120220" y="46900"/>
                    <a:pt x="120092" y="46900"/>
                  </a:cubicBezTo>
                  <a:close/>
                  <a:moveTo>
                    <a:pt x="120092" y="49439"/>
                  </a:moveTo>
                  <a:cubicBezTo>
                    <a:pt x="119995" y="49439"/>
                    <a:pt x="119899" y="49535"/>
                    <a:pt x="119899" y="49664"/>
                  </a:cubicBezTo>
                  <a:lnTo>
                    <a:pt x="119899" y="50918"/>
                  </a:lnTo>
                  <a:cubicBezTo>
                    <a:pt x="119899" y="51046"/>
                    <a:pt x="119995" y="51143"/>
                    <a:pt x="120092" y="51143"/>
                  </a:cubicBezTo>
                  <a:cubicBezTo>
                    <a:pt x="120220" y="51143"/>
                    <a:pt x="120317" y="51046"/>
                    <a:pt x="120317" y="50918"/>
                  </a:cubicBezTo>
                  <a:lnTo>
                    <a:pt x="120317" y="49664"/>
                  </a:lnTo>
                  <a:cubicBezTo>
                    <a:pt x="120317" y="49535"/>
                    <a:pt x="120220" y="49439"/>
                    <a:pt x="120092" y="49439"/>
                  </a:cubicBezTo>
                  <a:close/>
                  <a:moveTo>
                    <a:pt x="120092" y="51978"/>
                  </a:moveTo>
                  <a:cubicBezTo>
                    <a:pt x="119995" y="51978"/>
                    <a:pt x="119899" y="52075"/>
                    <a:pt x="119899" y="52203"/>
                  </a:cubicBezTo>
                  <a:lnTo>
                    <a:pt x="119899" y="53489"/>
                  </a:lnTo>
                  <a:cubicBezTo>
                    <a:pt x="119899" y="53586"/>
                    <a:pt x="119995" y="53682"/>
                    <a:pt x="120092" y="53682"/>
                  </a:cubicBezTo>
                  <a:cubicBezTo>
                    <a:pt x="120220" y="53682"/>
                    <a:pt x="120317" y="53586"/>
                    <a:pt x="120317" y="53489"/>
                  </a:cubicBezTo>
                  <a:lnTo>
                    <a:pt x="120317" y="52203"/>
                  </a:lnTo>
                  <a:cubicBezTo>
                    <a:pt x="120317" y="52075"/>
                    <a:pt x="120220" y="51978"/>
                    <a:pt x="120092" y="51978"/>
                  </a:cubicBezTo>
                  <a:close/>
                  <a:moveTo>
                    <a:pt x="120092" y="54550"/>
                  </a:moveTo>
                  <a:cubicBezTo>
                    <a:pt x="119995" y="54550"/>
                    <a:pt x="119899" y="54646"/>
                    <a:pt x="119899" y="54743"/>
                  </a:cubicBezTo>
                  <a:lnTo>
                    <a:pt x="119899" y="56029"/>
                  </a:lnTo>
                  <a:cubicBezTo>
                    <a:pt x="119899" y="56157"/>
                    <a:pt x="119995" y="56254"/>
                    <a:pt x="120092" y="56254"/>
                  </a:cubicBezTo>
                  <a:cubicBezTo>
                    <a:pt x="120220" y="56254"/>
                    <a:pt x="120317" y="56157"/>
                    <a:pt x="120317" y="56029"/>
                  </a:cubicBezTo>
                  <a:lnTo>
                    <a:pt x="120317" y="54743"/>
                  </a:lnTo>
                  <a:cubicBezTo>
                    <a:pt x="120317" y="54646"/>
                    <a:pt x="120220" y="54550"/>
                    <a:pt x="120092" y="54550"/>
                  </a:cubicBezTo>
                  <a:close/>
                  <a:moveTo>
                    <a:pt x="120092" y="57089"/>
                  </a:moveTo>
                  <a:cubicBezTo>
                    <a:pt x="119995" y="57089"/>
                    <a:pt x="119899" y="57186"/>
                    <a:pt x="119899" y="57314"/>
                  </a:cubicBezTo>
                  <a:lnTo>
                    <a:pt x="119899" y="58568"/>
                  </a:lnTo>
                  <a:cubicBezTo>
                    <a:pt x="119899" y="58697"/>
                    <a:pt x="119995" y="58793"/>
                    <a:pt x="120092" y="58793"/>
                  </a:cubicBezTo>
                  <a:cubicBezTo>
                    <a:pt x="120220" y="58793"/>
                    <a:pt x="120317" y="58697"/>
                    <a:pt x="120317" y="58568"/>
                  </a:cubicBezTo>
                  <a:lnTo>
                    <a:pt x="120317" y="57314"/>
                  </a:lnTo>
                  <a:cubicBezTo>
                    <a:pt x="120317" y="57186"/>
                    <a:pt x="120220" y="57089"/>
                    <a:pt x="120092" y="57089"/>
                  </a:cubicBezTo>
                  <a:close/>
                  <a:moveTo>
                    <a:pt x="120092" y="59629"/>
                  </a:moveTo>
                  <a:cubicBezTo>
                    <a:pt x="119995" y="59629"/>
                    <a:pt x="119899" y="59725"/>
                    <a:pt x="119899" y="59854"/>
                  </a:cubicBezTo>
                  <a:lnTo>
                    <a:pt x="119899" y="61140"/>
                  </a:lnTo>
                  <a:cubicBezTo>
                    <a:pt x="119899" y="61236"/>
                    <a:pt x="119995" y="61332"/>
                    <a:pt x="120092" y="61332"/>
                  </a:cubicBezTo>
                  <a:cubicBezTo>
                    <a:pt x="120220" y="61332"/>
                    <a:pt x="120317" y="61236"/>
                    <a:pt x="120317" y="61140"/>
                  </a:cubicBezTo>
                  <a:lnTo>
                    <a:pt x="120317" y="59854"/>
                  </a:lnTo>
                  <a:cubicBezTo>
                    <a:pt x="120317" y="59725"/>
                    <a:pt x="120220" y="59629"/>
                    <a:pt x="120092" y="59629"/>
                  </a:cubicBezTo>
                  <a:close/>
                  <a:moveTo>
                    <a:pt x="120092" y="62200"/>
                  </a:moveTo>
                  <a:cubicBezTo>
                    <a:pt x="119995" y="62200"/>
                    <a:pt x="119899" y="62297"/>
                    <a:pt x="119899" y="62393"/>
                  </a:cubicBezTo>
                  <a:lnTo>
                    <a:pt x="119899" y="63679"/>
                  </a:lnTo>
                  <a:cubicBezTo>
                    <a:pt x="119899" y="63808"/>
                    <a:pt x="119995" y="63904"/>
                    <a:pt x="120092" y="63904"/>
                  </a:cubicBezTo>
                  <a:cubicBezTo>
                    <a:pt x="120220" y="63904"/>
                    <a:pt x="120317" y="63808"/>
                    <a:pt x="120317" y="63679"/>
                  </a:cubicBezTo>
                  <a:lnTo>
                    <a:pt x="120317" y="62393"/>
                  </a:lnTo>
                  <a:cubicBezTo>
                    <a:pt x="120317" y="62297"/>
                    <a:pt x="120220" y="62200"/>
                    <a:pt x="120092" y="62200"/>
                  </a:cubicBezTo>
                  <a:close/>
                  <a:moveTo>
                    <a:pt x="120092" y="64740"/>
                  </a:moveTo>
                  <a:cubicBezTo>
                    <a:pt x="119995" y="64740"/>
                    <a:pt x="119899" y="64836"/>
                    <a:pt x="119899" y="64965"/>
                  </a:cubicBezTo>
                  <a:lnTo>
                    <a:pt x="119899" y="66218"/>
                  </a:lnTo>
                  <a:cubicBezTo>
                    <a:pt x="119899" y="66347"/>
                    <a:pt x="119995" y="66443"/>
                    <a:pt x="120092" y="66443"/>
                  </a:cubicBezTo>
                  <a:cubicBezTo>
                    <a:pt x="120220" y="66443"/>
                    <a:pt x="120317" y="66347"/>
                    <a:pt x="120317" y="66218"/>
                  </a:cubicBezTo>
                  <a:lnTo>
                    <a:pt x="120317" y="64965"/>
                  </a:lnTo>
                  <a:cubicBezTo>
                    <a:pt x="120317" y="64836"/>
                    <a:pt x="120220" y="64740"/>
                    <a:pt x="120092" y="64740"/>
                  </a:cubicBezTo>
                  <a:close/>
                  <a:moveTo>
                    <a:pt x="120092" y="67279"/>
                  </a:moveTo>
                  <a:cubicBezTo>
                    <a:pt x="119995" y="67279"/>
                    <a:pt x="119899" y="67376"/>
                    <a:pt x="119899" y="67504"/>
                  </a:cubicBezTo>
                  <a:lnTo>
                    <a:pt x="119899" y="68790"/>
                  </a:lnTo>
                  <a:cubicBezTo>
                    <a:pt x="119899" y="68886"/>
                    <a:pt x="119995" y="68983"/>
                    <a:pt x="120092" y="68983"/>
                  </a:cubicBezTo>
                  <a:cubicBezTo>
                    <a:pt x="120220" y="68983"/>
                    <a:pt x="120317" y="68886"/>
                    <a:pt x="120317" y="68790"/>
                  </a:cubicBezTo>
                  <a:lnTo>
                    <a:pt x="120317" y="67504"/>
                  </a:lnTo>
                  <a:cubicBezTo>
                    <a:pt x="120317" y="67376"/>
                    <a:pt x="120220" y="67279"/>
                    <a:pt x="120092" y="67279"/>
                  </a:cubicBezTo>
                  <a:close/>
                  <a:moveTo>
                    <a:pt x="120092" y="69851"/>
                  </a:moveTo>
                  <a:cubicBezTo>
                    <a:pt x="119995" y="69851"/>
                    <a:pt x="119899" y="69947"/>
                    <a:pt x="119899" y="70044"/>
                  </a:cubicBezTo>
                  <a:lnTo>
                    <a:pt x="119899" y="71329"/>
                  </a:lnTo>
                  <a:cubicBezTo>
                    <a:pt x="119899" y="71458"/>
                    <a:pt x="119995" y="71554"/>
                    <a:pt x="120092" y="71554"/>
                  </a:cubicBezTo>
                  <a:cubicBezTo>
                    <a:pt x="120220" y="71554"/>
                    <a:pt x="120317" y="71458"/>
                    <a:pt x="120317" y="71329"/>
                  </a:cubicBezTo>
                  <a:lnTo>
                    <a:pt x="120317" y="70044"/>
                  </a:lnTo>
                  <a:cubicBezTo>
                    <a:pt x="120317" y="69947"/>
                    <a:pt x="120220" y="69851"/>
                    <a:pt x="120092" y="69851"/>
                  </a:cubicBezTo>
                  <a:close/>
                  <a:moveTo>
                    <a:pt x="120092" y="72390"/>
                  </a:moveTo>
                  <a:cubicBezTo>
                    <a:pt x="119995" y="72390"/>
                    <a:pt x="119899" y="72487"/>
                    <a:pt x="119899" y="72615"/>
                  </a:cubicBezTo>
                  <a:lnTo>
                    <a:pt x="119899" y="73869"/>
                  </a:lnTo>
                  <a:cubicBezTo>
                    <a:pt x="119899" y="73997"/>
                    <a:pt x="119995" y="74094"/>
                    <a:pt x="120092" y="74094"/>
                  </a:cubicBezTo>
                  <a:cubicBezTo>
                    <a:pt x="120220" y="74094"/>
                    <a:pt x="120317" y="73997"/>
                    <a:pt x="120317" y="73869"/>
                  </a:cubicBezTo>
                  <a:lnTo>
                    <a:pt x="120317" y="72615"/>
                  </a:lnTo>
                  <a:cubicBezTo>
                    <a:pt x="120317" y="72487"/>
                    <a:pt x="120220" y="72390"/>
                    <a:pt x="120092" y="72390"/>
                  </a:cubicBezTo>
                  <a:close/>
                  <a:moveTo>
                    <a:pt x="120092" y="74930"/>
                  </a:moveTo>
                  <a:cubicBezTo>
                    <a:pt x="119995" y="74930"/>
                    <a:pt x="119899" y="75026"/>
                    <a:pt x="119899" y="75155"/>
                  </a:cubicBezTo>
                  <a:lnTo>
                    <a:pt x="119899" y="76408"/>
                  </a:lnTo>
                  <a:cubicBezTo>
                    <a:pt x="119899" y="76537"/>
                    <a:pt x="119995" y="76633"/>
                    <a:pt x="120092" y="76633"/>
                  </a:cubicBezTo>
                  <a:cubicBezTo>
                    <a:pt x="120220" y="76633"/>
                    <a:pt x="120317" y="76537"/>
                    <a:pt x="120317" y="76408"/>
                  </a:cubicBezTo>
                  <a:lnTo>
                    <a:pt x="120317" y="75155"/>
                  </a:lnTo>
                  <a:cubicBezTo>
                    <a:pt x="120317" y="75026"/>
                    <a:pt x="120220" y="74930"/>
                    <a:pt x="120092" y="749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3820;p64">
              <a:extLst>
                <a:ext uri="{FF2B5EF4-FFF2-40B4-BE49-F238E27FC236}">
                  <a16:creationId xmlns:a16="http://schemas.microsoft.com/office/drawing/2014/main" id="{FA468CC1-F398-2754-C28A-8253E6A99CC0}"/>
                </a:ext>
              </a:extLst>
            </p:cNvPr>
            <p:cNvSpPr/>
            <p:nvPr/>
          </p:nvSpPr>
          <p:spPr>
            <a:xfrm>
              <a:off x="4008475" y="962975"/>
              <a:ext cx="286100" cy="383350"/>
            </a:xfrm>
            <a:custGeom>
              <a:avLst/>
              <a:gdLst/>
              <a:ahLst/>
              <a:cxnLst/>
              <a:rect l="l" t="t" r="r" b="b"/>
              <a:pathLst>
                <a:path w="11444" h="15334" extrusionOk="0">
                  <a:moveTo>
                    <a:pt x="0" y="0"/>
                  </a:moveTo>
                  <a:lnTo>
                    <a:pt x="7683" y="15333"/>
                  </a:lnTo>
                  <a:lnTo>
                    <a:pt x="114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3821;p64">
              <a:extLst>
                <a:ext uri="{FF2B5EF4-FFF2-40B4-BE49-F238E27FC236}">
                  <a16:creationId xmlns:a16="http://schemas.microsoft.com/office/drawing/2014/main" id="{6CF47DE8-C9EA-CBD7-934F-C61E90542E66}"/>
                </a:ext>
              </a:extLst>
            </p:cNvPr>
            <p:cNvSpPr/>
            <p:nvPr/>
          </p:nvSpPr>
          <p:spPr>
            <a:xfrm>
              <a:off x="4002850" y="957350"/>
              <a:ext cx="297350" cy="394000"/>
            </a:xfrm>
            <a:custGeom>
              <a:avLst/>
              <a:gdLst/>
              <a:ahLst/>
              <a:cxnLst/>
              <a:rect l="l" t="t" r="r" b="b"/>
              <a:pathLst>
                <a:path w="11894" h="15760" extrusionOk="0">
                  <a:moveTo>
                    <a:pt x="11379" y="450"/>
                  </a:moveTo>
                  <a:lnTo>
                    <a:pt x="7815" y="14954"/>
                  </a:lnTo>
                  <a:lnTo>
                    <a:pt x="579" y="450"/>
                  </a:lnTo>
                  <a:close/>
                  <a:moveTo>
                    <a:pt x="225" y="0"/>
                  </a:moveTo>
                  <a:cubicBezTo>
                    <a:pt x="161" y="0"/>
                    <a:pt x="97" y="32"/>
                    <a:pt x="64" y="97"/>
                  </a:cubicBezTo>
                  <a:cubicBezTo>
                    <a:pt x="0" y="161"/>
                    <a:pt x="0" y="257"/>
                    <a:pt x="32" y="322"/>
                  </a:cubicBezTo>
                  <a:lnTo>
                    <a:pt x="7715" y="15655"/>
                  </a:lnTo>
                  <a:cubicBezTo>
                    <a:pt x="7741" y="15707"/>
                    <a:pt x="7810" y="15760"/>
                    <a:pt x="7870" y="15760"/>
                  </a:cubicBezTo>
                  <a:cubicBezTo>
                    <a:pt x="7883" y="15760"/>
                    <a:pt x="7896" y="15757"/>
                    <a:pt x="7908" y="15751"/>
                  </a:cubicBezTo>
                  <a:cubicBezTo>
                    <a:pt x="8004" y="15751"/>
                    <a:pt x="8068" y="15687"/>
                    <a:pt x="8101" y="15590"/>
                  </a:cubicBezTo>
                  <a:lnTo>
                    <a:pt x="11861" y="257"/>
                  </a:lnTo>
                  <a:cubicBezTo>
                    <a:pt x="11894" y="225"/>
                    <a:pt x="11861" y="129"/>
                    <a:pt x="11829" y="97"/>
                  </a:cubicBezTo>
                  <a:cubicBezTo>
                    <a:pt x="11797" y="32"/>
                    <a:pt x="11733" y="0"/>
                    <a:pt x="11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3822;p64">
              <a:extLst>
                <a:ext uri="{FF2B5EF4-FFF2-40B4-BE49-F238E27FC236}">
                  <a16:creationId xmlns:a16="http://schemas.microsoft.com/office/drawing/2014/main" id="{ACE682E4-2E49-0168-A61E-9A8938082193}"/>
                </a:ext>
              </a:extLst>
            </p:cNvPr>
            <p:cNvSpPr/>
            <p:nvPr/>
          </p:nvSpPr>
          <p:spPr>
            <a:xfrm>
              <a:off x="4039000" y="977425"/>
              <a:ext cx="182450" cy="368900"/>
            </a:xfrm>
            <a:custGeom>
              <a:avLst/>
              <a:gdLst/>
              <a:ahLst/>
              <a:cxnLst/>
              <a:rect l="l" t="t" r="r" b="b"/>
              <a:pathLst>
                <a:path w="7298" h="14756" extrusionOk="0">
                  <a:moveTo>
                    <a:pt x="1" y="1"/>
                  </a:moveTo>
                  <a:lnTo>
                    <a:pt x="6462" y="14755"/>
                  </a:lnTo>
                  <a:lnTo>
                    <a:pt x="72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3823;p64">
              <a:extLst>
                <a:ext uri="{FF2B5EF4-FFF2-40B4-BE49-F238E27FC236}">
                  <a16:creationId xmlns:a16="http://schemas.microsoft.com/office/drawing/2014/main" id="{5B58A6C0-5DE9-DC96-5D29-A871942E9C8A}"/>
                </a:ext>
              </a:extLst>
            </p:cNvPr>
            <p:cNvSpPr/>
            <p:nvPr/>
          </p:nvSpPr>
          <p:spPr>
            <a:xfrm>
              <a:off x="4033375" y="971800"/>
              <a:ext cx="192900" cy="379550"/>
            </a:xfrm>
            <a:custGeom>
              <a:avLst/>
              <a:gdLst/>
              <a:ahLst/>
              <a:cxnLst/>
              <a:rect l="l" t="t" r="r" b="b"/>
              <a:pathLst>
                <a:path w="7716" h="15182" extrusionOk="0">
                  <a:moveTo>
                    <a:pt x="7297" y="451"/>
                  </a:moveTo>
                  <a:lnTo>
                    <a:pt x="6513" y="14049"/>
                  </a:lnTo>
                  <a:lnTo>
                    <a:pt x="547" y="451"/>
                  </a:lnTo>
                  <a:close/>
                  <a:moveTo>
                    <a:pt x="226" y="1"/>
                  </a:moveTo>
                  <a:cubicBezTo>
                    <a:pt x="161" y="1"/>
                    <a:pt x="97" y="65"/>
                    <a:pt x="65" y="97"/>
                  </a:cubicBezTo>
                  <a:cubicBezTo>
                    <a:pt x="33" y="162"/>
                    <a:pt x="1" y="258"/>
                    <a:pt x="33" y="322"/>
                  </a:cubicBezTo>
                  <a:lnTo>
                    <a:pt x="6494" y="15045"/>
                  </a:lnTo>
                  <a:cubicBezTo>
                    <a:pt x="6520" y="15124"/>
                    <a:pt x="6590" y="15181"/>
                    <a:pt x="6668" y="15181"/>
                  </a:cubicBezTo>
                  <a:cubicBezTo>
                    <a:pt x="6685" y="15181"/>
                    <a:pt x="6702" y="15179"/>
                    <a:pt x="6719" y="15173"/>
                  </a:cubicBezTo>
                  <a:cubicBezTo>
                    <a:pt x="6815" y="15173"/>
                    <a:pt x="6880" y="15077"/>
                    <a:pt x="6880" y="14980"/>
                  </a:cubicBezTo>
                  <a:lnTo>
                    <a:pt x="7715" y="226"/>
                  </a:lnTo>
                  <a:cubicBezTo>
                    <a:pt x="7715" y="194"/>
                    <a:pt x="7715" y="130"/>
                    <a:pt x="7651" y="65"/>
                  </a:cubicBezTo>
                  <a:cubicBezTo>
                    <a:pt x="7619" y="33"/>
                    <a:pt x="7555" y="1"/>
                    <a:pt x="7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3824;p64">
              <a:extLst>
                <a:ext uri="{FF2B5EF4-FFF2-40B4-BE49-F238E27FC236}">
                  <a16:creationId xmlns:a16="http://schemas.microsoft.com/office/drawing/2014/main" id="{F8D0E8DF-3C06-EAD9-8C6B-C61CC7231C99}"/>
                </a:ext>
              </a:extLst>
            </p:cNvPr>
            <p:cNvSpPr/>
            <p:nvPr/>
          </p:nvSpPr>
          <p:spPr>
            <a:xfrm>
              <a:off x="3998825" y="948500"/>
              <a:ext cx="201725" cy="397825"/>
            </a:xfrm>
            <a:custGeom>
              <a:avLst/>
              <a:gdLst/>
              <a:ahLst/>
              <a:cxnLst/>
              <a:rect l="l" t="t" r="r" b="b"/>
              <a:pathLst>
                <a:path w="8069" h="15913" extrusionOk="0">
                  <a:moveTo>
                    <a:pt x="0" y="1"/>
                  </a:moveTo>
                  <a:lnTo>
                    <a:pt x="8069" y="15912"/>
                  </a:lnTo>
                  <a:lnTo>
                    <a:pt x="72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3825;p64">
              <a:extLst>
                <a:ext uri="{FF2B5EF4-FFF2-40B4-BE49-F238E27FC236}">
                  <a16:creationId xmlns:a16="http://schemas.microsoft.com/office/drawing/2014/main" id="{248E59D8-25C3-200E-E4D7-8E6E023E1006}"/>
                </a:ext>
              </a:extLst>
            </p:cNvPr>
            <p:cNvSpPr/>
            <p:nvPr/>
          </p:nvSpPr>
          <p:spPr>
            <a:xfrm>
              <a:off x="3993200" y="943675"/>
              <a:ext cx="212175" cy="407675"/>
            </a:xfrm>
            <a:custGeom>
              <a:avLst/>
              <a:gdLst/>
              <a:ahLst/>
              <a:cxnLst/>
              <a:rect l="l" t="t" r="r" b="b"/>
              <a:pathLst>
                <a:path w="8487" h="16307" extrusionOk="0">
                  <a:moveTo>
                    <a:pt x="7297" y="419"/>
                  </a:moveTo>
                  <a:lnTo>
                    <a:pt x="8022" y="15152"/>
                  </a:lnTo>
                  <a:lnTo>
                    <a:pt x="579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33" y="97"/>
                  </a:cubicBezTo>
                  <a:cubicBezTo>
                    <a:pt x="0" y="162"/>
                    <a:pt x="0" y="226"/>
                    <a:pt x="33" y="290"/>
                  </a:cubicBezTo>
                  <a:lnTo>
                    <a:pt x="8101" y="16202"/>
                  </a:lnTo>
                  <a:cubicBezTo>
                    <a:pt x="8127" y="16254"/>
                    <a:pt x="8196" y="16307"/>
                    <a:pt x="8273" y="16307"/>
                  </a:cubicBezTo>
                  <a:cubicBezTo>
                    <a:pt x="8290" y="16307"/>
                    <a:pt x="8308" y="16304"/>
                    <a:pt x="8326" y="16298"/>
                  </a:cubicBezTo>
                  <a:cubicBezTo>
                    <a:pt x="8422" y="16266"/>
                    <a:pt x="8487" y="16170"/>
                    <a:pt x="8487" y="16073"/>
                  </a:cubicBezTo>
                  <a:lnTo>
                    <a:pt x="7715" y="194"/>
                  </a:lnTo>
                  <a:cubicBezTo>
                    <a:pt x="7715" y="65"/>
                    <a:pt x="7619" y="1"/>
                    <a:pt x="7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3826;p64">
              <a:extLst>
                <a:ext uri="{FF2B5EF4-FFF2-40B4-BE49-F238E27FC236}">
                  <a16:creationId xmlns:a16="http://schemas.microsoft.com/office/drawing/2014/main" id="{F763268B-E886-6AA3-D256-B7DBD238B6D7}"/>
                </a:ext>
              </a:extLst>
            </p:cNvPr>
            <p:cNvSpPr/>
            <p:nvPr/>
          </p:nvSpPr>
          <p:spPr>
            <a:xfrm>
              <a:off x="3567275" y="876975"/>
              <a:ext cx="633275" cy="469350"/>
            </a:xfrm>
            <a:custGeom>
              <a:avLst/>
              <a:gdLst/>
              <a:ahLst/>
              <a:cxnLst/>
              <a:rect l="l" t="t" r="r" b="b"/>
              <a:pathLst>
                <a:path w="25331" h="18774" extrusionOk="0">
                  <a:moveTo>
                    <a:pt x="1" y="1"/>
                  </a:moveTo>
                  <a:lnTo>
                    <a:pt x="4630" y="18773"/>
                  </a:lnTo>
                  <a:lnTo>
                    <a:pt x="25331" y="18773"/>
                  </a:lnTo>
                  <a:lnTo>
                    <a:pt x="22052" y="2155"/>
                  </a:lnTo>
                  <a:lnTo>
                    <a:pt x="11734" y="2155"/>
                  </a:lnTo>
                  <a:lnTo>
                    <a:pt x="9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3827;p64">
              <a:extLst>
                <a:ext uri="{FF2B5EF4-FFF2-40B4-BE49-F238E27FC236}">
                  <a16:creationId xmlns:a16="http://schemas.microsoft.com/office/drawing/2014/main" id="{3B009EAD-A2E4-1674-273A-E704C63D907C}"/>
                </a:ext>
              </a:extLst>
            </p:cNvPr>
            <p:cNvSpPr/>
            <p:nvPr/>
          </p:nvSpPr>
          <p:spPr>
            <a:xfrm>
              <a:off x="3561650" y="872175"/>
              <a:ext cx="643725" cy="478975"/>
            </a:xfrm>
            <a:custGeom>
              <a:avLst/>
              <a:gdLst/>
              <a:ahLst/>
              <a:cxnLst/>
              <a:rect l="l" t="t" r="r" b="b"/>
              <a:pathLst>
                <a:path w="25749" h="19159" extrusionOk="0">
                  <a:moveTo>
                    <a:pt x="9998" y="418"/>
                  </a:moveTo>
                  <a:lnTo>
                    <a:pt x="11798" y="2475"/>
                  </a:lnTo>
                  <a:cubicBezTo>
                    <a:pt x="11830" y="2507"/>
                    <a:pt x="11894" y="2539"/>
                    <a:pt x="11959" y="2539"/>
                  </a:cubicBezTo>
                  <a:lnTo>
                    <a:pt x="22084" y="2539"/>
                  </a:lnTo>
                  <a:lnTo>
                    <a:pt x="25299" y="18740"/>
                  </a:lnTo>
                  <a:lnTo>
                    <a:pt x="5015" y="18740"/>
                  </a:lnTo>
                  <a:lnTo>
                    <a:pt x="483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2"/>
                    <a:pt x="33" y="64"/>
                  </a:cubicBezTo>
                  <a:cubicBezTo>
                    <a:pt x="1" y="129"/>
                    <a:pt x="1" y="193"/>
                    <a:pt x="1" y="257"/>
                  </a:cubicBezTo>
                  <a:lnTo>
                    <a:pt x="4630" y="18997"/>
                  </a:lnTo>
                  <a:cubicBezTo>
                    <a:pt x="4662" y="19094"/>
                    <a:pt x="4758" y="19158"/>
                    <a:pt x="4855" y="19158"/>
                  </a:cubicBezTo>
                  <a:lnTo>
                    <a:pt x="25556" y="19158"/>
                  </a:lnTo>
                  <a:cubicBezTo>
                    <a:pt x="25620" y="19158"/>
                    <a:pt x="25652" y="19126"/>
                    <a:pt x="25716" y="19094"/>
                  </a:cubicBezTo>
                  <a:cubicBezTo>
                    <a:pt x="25749" y="19030"/>
                    <a:pt x="25749" y="18965"/>
                    <a:pt x="25749" y="18901"/>
                  </a:cubicBezTo>
                  <a:lnTo>
                    <a:pt x="22470" y="2282"/>
                  </a:lnTo>
                  <a:cubicBezTo>
                    <a:pt x="22438" y="2186"/>
                    <a:pt x="22373" y="2122"/>
                    <a:pt x="22277" y="2122"/>
                  </a:cubicBezTo>
                  <a:lnTo>
                    <a:pt x="12063" y="2122"/>
                  </a:lnTo>
                  <a:lnTo>
                    <a:pt x="10255" y="64"/>
                  </a:lnTo>
                  <a:cubicBezTo>
                    <a:pt x="10191" y="32"/>
                    <a:pt x="10159" y="0"/>
                    <a:pt x="1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3828;p64">
              <a:extLst>
                <a:ext uri="{FF2B5EF4-FFF2-40B4-BE49-F238E27FC236}">
                  <a16:creationId xmlns:a16="http://schemas.microsoft.com/office/drawing/2014/main" id="{DE348E07-26A3-2EA4-0638-D796C502C1BD}"/>
                </a:ext>
              </a:extLst>
            </p:cNvPr>
            <p:cNvSpPr/>
            <p:nvPr/>
          </p:nvSpPr>
          <p:spPr>
            <a:xfrm>
              <a:off x="4486625" y="1409775"/>
              <a:ext cx="694325" cy="411475"/>
            </a:xfrm>
            <a:custGeom>
              <a:avLst/>
              <a:gdLst/>
              <a:ahLst/>
              <a:cxnLst/>
              <a:rect l="l" t="t" r="r" b="b"/>
              <a:pathLst>
                <a:path w="27773" h="16459" extrusionOk="0">
                  <a:moveTo>
                    <a:pt x="1961" y="1"/>
                  </a:moveTo>
                  <a:cubicBezTo>
                    <a:pt x="868" y="1"/>
                    <a:pt x="0" y="901"/>
                    <a:pt x="0" y="1994"/>
                  </a:cubicBezTo>
                  <a:lnTo>
                    <a:pt x="0" y="14498"/>
                  </a:lnTo>
                  <a:cubicBezTo>
                    <a:pt x="0" y="15591"/>
                    <a:pt x="868" y="16459"/>
                    <a:pt x="1961" y="16459"/>
                  </a:cubicBezTo>
                  <a:lnTo>
                    <a:pt x="25812" y="16459"/>
                  </a:lnTo>
                  <a:cubicBezTo>
                    <a:pt x="26873" y="16459"/>
                    <a:pt x="27773" y="15591"/>
                    <a:pt x="27773" y="14498"/>
                  </a:cubicBezTo>
                  <a:lnTo>
                    <a:pt x="27773" y="1994"/>
                  </a:lnTo>
                  <a:cubicBezTo>
                    <a:pt x="27773" y="901"/>
                    <a:pt x="26873" y="1"/>
                    <a:pt x="25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3829;p64">
              <a:extLst>
                <a:ext uri="{FF2B5EF4-FFF2-40B4-BE49-F238E27FC236}">
                  <a16:creationId xmlns:a16="http://schemas.microsoft.com/office/drawing/2014/main" id="{9FFB0839-0CB2-4DFE-9355-B1E3E3C67575}"/>
                </a:ext>
              </a:extLst>
            </p:cNvPr>
            <p:cNvSpPr/>
            <p:nvPr/>
          </p:nvSpPr>
          <p:spPr>
            <a:xfrm>
              <a:off x="4481000" y="1404950"/>
              <a:ext cx="704775" cy="421125"/>
            </a:xfrm>
            <a:custGeom>
              <a:avLst/>
              <a:gdLst/>
              <a:ahLst/>
              <a:cxnLst/>
              <a:rect l="l" t="t" r="r" b="b"/>
              <a:pathLst>
                <a:path w="28191" h="16845" extrusionOk="0">
                  <a:moveTo>
                    <a:pt x="26037" y="419"/>
                  </a:moveTo>
                  <a:cubicBezTo>
                    <a:pt x="27001" y="419"/>
                    <a:pt x="27773" y="1190"/>
                    <a:pt x="27773" y="2187"/>
                  </a:cubicBezTo>
                  <a:lnTo>
                    <a:pt x="27773" y="14691"/>
                  </a:lnTo>
                  <a:cubicBezTo>
                    <a:pt x="27773" y="15655"/>
                    <a:pt x="27001" y="16427"/>
                    <a:pt x="26037" y="16427"/>
                  </a:cubicBezTo>
                  <a:lnTo>
                    <a:pt x="2186" y="16427"/>
                  </a:lnTo>
                  <a:cubicBezTo>
                    <a:pt x="1222" y="16427"/>
                    <a:pt x="418" y="15655"/>
                    <a:pt x="418" y="14691"/>
                  </a:cubicBezTo>
                  <a:lnTo>
                    <a:pt x="418" y="2187"/>
                  </a:lnTo>
                  <a:cubicBezTo>
                    <a:pt x="418" y="1190"/>
                    <a:pt x="1222" y="419"/>
                    <a:pt x="2186" y="419"/>
                  </a:cubicBezTo>
                  <a:close/>
                  <a:moveTo>
                    <a:pt x="2186" y="1"/>
                  </a:moveTo>
                  <a:cubicBezTo>
                    <a:pt x="964" y="1"/>
                    <a:pt x="0" y="965"/>
                    <a:pt x="0" y="2187"/>
                  </a:cubicBezTo>
                  <a:lnTo>
                    <a:pt x="0" y="14691"/>
                  </a:lnTo>
                  <a:cubicBezTo>
                    <a:pt x="0" y="15880"/>
                    <a:pt x="964" y="16845"/>
                    <a:pt x="2186" y="16845"/>
                  </a:cubicBezTo>
                  <a:lnTo>
                    <a:pt x="26037" y="16845"/>
                  </a:lnTo>
                  <a:cubicBezTo>
                    <a:pt x="27226" y="16845"/>
                    <a:pt x="28191" y="15880"/>
                    <a:pt x="28191" y="14691"/>
                  </a:cubicBezTo>
                  <a:lnTo>
                    <a:pt x="28191" y="2187"/>
                  </a:lnTo>
                  <a:cubicBezTo>
                    <a:pt x="28191" y="965"/>
                    <a:pt x="27226" y="1"/>
                    <a:pt x="26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3830;p64">
              <a:extLst>
                <a:ext uri="{FF2B5EF4-FFF2-40B4-BE49-F238E27FC236}">
                  <a16:creationId xmlns:a16="http://schemas.microsoft.com/office/drawing/2014/main" id="{EE1E5290-3F4D-4146-EB6D-55A0B14C436E}"/>
                </a:ext>
              </a:extLst>
            </p:cNvPr>
            <p:cNvSpPr/>
            <p:nvPr/>
          </p:nvSpPr>
          <p:spPr>
            <a:xfrm>
              <a:off x="4486625" y="1487725"/>
              <a:ext cx="694325" cy="149500"/>
            </a:xfrm>
            <a:custGeom>
              <a:avLst/>
              <a:gdLst/>
              <a:ahLst/>
              <a:cxnLst/>
              <a:rect l="l" t="t" r="r" b="b"/>
              <a:pathLst>
                <a:path w="27773" h="5980" extrusionOk="0">
                  <a:moveTo>
                    <a:pt x="0" y="1"/>
                  </a:moveTo>
                  <a:lnTo>
                    <a:pt x="0" y="5980"/>
                  </a:lnTo>
                  <a:lnTo>
                    <a:pt x="27773" y="5980"/>
                  </a:lnTo>
                  <a:lnTo>
                    <a:pt x="27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3831;p64">
              <a:extLst>
                <a:ext uri="{FF2B5EF4-FFF2-40B4-BE49-F238E27FC236}">
                  <a16:creationId xmlns:a16="http://schemas.microsoft.com/office/drawing/2014/main" id="{4C4D7784-E4D7-1459-6816-1CAF5CD6E1BF}"/>
                </a:ext>
              </a:extLst>
            </p:cNvPr>
            <p:cNvSpPr/>
            <p:nvPr/>
          </p:nvSpPr>
          <p:spPr>
            <a:xfrm>
              <a:off x="4481000" y="1482900"/>
              <a:ext cx="704775" cy="159150"/>
            </a:xfrm>
            <a:custGeom>
              <a:avLst/>
              <a:gdLst/>
              <a:ahLst/>
              <a:cxnLst/>
              <a:rect l="l" t="t" r="r" b="b"/>
              <a:pathLst>
                <a:path w="28191" h="6366" extrusionOk="0">
                  <a:moveTo>
                    <a:pt x="27773" y="419"/>
                  </a:moveTo>
                  <a:lnTo>
                    <a:pt x="27773" y="5948"/>
                  </a:lnTo>
                  <a:lnTo>
                    <a:pt x="418" y="5948"/>
                  </a:lnTo>
                  <a:lnTo>
                    <a:pt x="418" y="419"/>
                  </a:lnTo>
                  <a:close/>
                  <a:moveTo>
                    <a:pt x="225" y="1"/>
                  </a:moveTo>
                  <a:cubicBezTo>
                    <a:pt x="161" y="1"/>
                    <a:pt x="96" y="33"/>
                    <a:pt x="64" y="65"/>
                  </a:cubicBezTo>
                  <a:cubicBezTo>
                    <a:pt x="32" y="97"/>
                    <a:pt x="0" y="162"/>
                    <a:pt x="0" y="194"/>
                  </a:cubicBezTo>
                  <a:lnTo>
                    <a:pt x="0" y="6173"/>
                  </a:lnTo>
                  <a:cubicBezTo>
                    <a:pt x="0" y="6205"/>
                    <a:pt x="32" y="6269"/>
                    <a:pt x="64" y="6301"/>
                  </a:cubicBezTo>
                  <a:cubicBezTo>
                    <a:pt x="96" y="6365"/>
                    <a:pt x="161" y="6365"/>
                    <a:pt x="225" y="6365"/>
                  </a:cubicBezTo>
                  <a:lnTo>
                    <a:pt x="27998" y="6365"/>
                  </a:lnTo>
                  <a:cubicBezTo>
                    <a:pt x="28030" y="6365"/>
                    <a:pt x="28094" y="6365"/>
                    <a:pt x="28126" y="6301"/>
                  </a:cubicBezTo>
                  <a:cubicBezTo>
                    <a:pt x="28191" y="6269"/>
                    <a:pt x="28191" y="6205"/>
                    <a:pt x="28191" y="6173"/>
                  </a:cubicBezTo>
                  <a:lnTo>
                    <a:pt x="28191" y="194"/>
                  </a:lnTo>
                  <a:cubicBezTo>
                    <a:pt x="28191" y="162"/>
                    <a:pt x="28191" y="97"/>
                    <a:pt x="28126" y="65"/>
                  </a:cubicBezTo>
                  <a:cubicBezTo>
                    <a:pt x="28094" y="33"/>
                    <a:pt x="28030" y="1"/>
                    <a:pt x="27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832;p64">
              <a:extLst>
                <a:ext uri="{FF2B5EF4-FFF2-40B4-BE49-F238E27FC236}">
                  <a16:creationId xmlns:a16="http://schemas.microsoft.com/office/drawing/2014/main" id="{9A303A50-5D32-E7B3-EC09-64CB81D9DFD4}"/>
                </a:ext>
              </a:extLst>
            </p:cNvPr>
            <p:cNvSpPr/>
            <p:nvPr/>
          </p:nvSpPr>
          <p:spPr>
            <a:xfrm>
              <a:off x="4976025" y="1726400"/>
              <a:ext cx="57875" cy="57900"/>
            </a:xfrm>
            <a:custGeom>
              <a:avLst/>
              <a:gdLst/>
              <a:ahLst/>
              <a:cxnLst/>
              <a:rect l="l" t="t" r="r" b="b"/>
              <a:pathLst>
                <a:path w="2315" h="2316" extrusionOk="0">
                  <a:moveTo>
                    <a:pt x="1157" y="1"/>
                  </a:moveTo>
                  <a:cubicBezTo>
                    <a:pt x="514" y="1"/>
                    <a:pt x="0" y="515"/>
                    <a:pt x="0" y="1158"/>
                  </a:cubicBezTo>
                  <a:cubicBezTo>
                    <a:pt x="0" y="1801"/>
                    <a:pt x="514" y="2315"/>
                    <a:pt x="1157" y="2315"/>
                  </a:cubicBezTo>
                  <a:cubicBezTo>
                    <a:pt x="1800" y="2315"/>
                    <a:pt x="2314" y="1801"/>
                    <a:pt x="2314" y="1158"/>
                  </a:cubicBezTo>
                  <a:cubicBezTo>
                    <a:pt x="2314" y="515"/>
                    <a:pt x="1800" y="1"/>
                    <a:pt x="1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3833;p64">
              <a:extLst>
                <a:ext uri="{FF2B5EF4-FFF2-40B4-BE49-F238E27FC236}">
                  <a16:creationId xmlns:a16="http://schemas.microsoft.com/office/drawing/2014/main" id="{3C6715F7-0491-59A7-7594-A1823BDC9640}"/>
                </a:ext>
              </a:extLst>
            </p:cNvPr>
            <p:cNvSpPr/>
            <p:nvPr/>
          </p:nvSpPr>
          <p:spPr>
            <a:xfrm>
              <a:off x="4970375" y="1720775"/>
              <a:ext cx="69150" cy="69150"/>
            </a:xfrm>
            <a:custGeom>
              <a:avLst/>
              <a:gdLst/>
              <a:ahLst/>
              <a:cxnLst/>
              <a:rect l="l" t="t" r="r" b="b"/>
              <a:pathLst>
                <a:path w="2766" h="2766" extrusionOk="0">
                  <a:moveTo>
                    <a:pt x="1383" y="451"/>
                  </a:moveTo>
                  <a:cubicBezTo>
                    <a:pt x="1898" y="451"/>
                    <a:pt x="2348" y="869"/>
                    <a:pt x="2348" y="1383"/>
                  </a:cubicBezTo>
                  <a:cubicBezTo>
                    <a:pt x="2348" y="1929"/>
                    <a:pt x="1898" y="2347"/>
                    <a:pt x="1383" y="2347"/>
                  </a:cubicBezTo>
                  <a:cubicBezTo>
                    <a:pt x="869" y="2347"/>
                    <a:pt x="451" y="1929"/>
                    <a:pt x="451" y="1383"/>
                  </a:cubicBezTo>
                  <a:cubicBezTo>
                    <a:pt x="451" y="869"/>
                    <a:pt x="869" y="451"/>
                    <a:pt x="1383" y="451"/>
                  </a:cubicBezTo>
                  <a:close/>
                  <a:moveTo>
                    <a:pt x="1383" y="1"/>
                  </a:moveTo>
                  <a:cubicBezTo>
                    <a:pt x="644" y="1"/>
                    <a:pt x="1" y="643"/>
                    <a:pt x="1" y="1383"/>
                  </a:cubicBezTo>
                  <a:cubicBezTo>
                    <a:pt x="1" y="2154"/>
                    <a:pt x="644" y="2765"/>
                    <a:pt x="1383" y="2765"/>
                  </a:cubicBezTo>
                  <a:cubicBezTo>
                    <a:pt x="2155" y="2765"/>
                    <a:pt x="2765" y="2154"/>
                    <a:pt x="2765" y="1383"/>
                  </a:cubicBezTo>
                  <a:cubicBezTo>
                    <a:pt x="2765" y="643"/>
                    <a:pt x="2155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3834;p64">
              <a:extLst>
                <a:ext uri="{FF2B5EF4-FFF2-40B4-BE49-F238E27FC236}">
                  <a16:creationId xmlns:a16="http://schemas.microsoft.com/office/drawing/2014/main" id="{80254F08-8F55-4CCA-0569-221177E9ABF3}"/>
                </a:ext>
              </a:extLst>
            </p:cNvPr>
            <p:cNvSpPr/>
            <p:nvPr/>
          </p:nvSpPr>
          <p:spPr>
            <a:xfrm>
              <a:off x="5056375" y="1726400"/>
              <a:ext cx="58675" cy="57900"/>
            </a:xfrm>
            <a:custGeom>
              <a:avLst/>
              <a:gdLst/>
              <a:ahLst/>
              <a:cxnLst/>
              <a:rect l="l" t="t" r="r" b="b"/>
              <a:pathLst>
                <a:path w="2347" h="2316" extrusionOk="0">
                  <a:moveTo>
                    <a:pt x="1190" y="1"/>
                  </a:moveTo>
                  <a:cubicBezTo>
                    <a:pt x="547" y="1"/>
                    <a:pt x="0" y="515"/>
                    <a:pt x="0" y="1158"/>
                  </a:cubicBezTo>
                  <a:cubicBezTo>
                    <a:pt x="0" y="1801"/>
                    <a:pt x="547" y="2315"/>
                    <a:pt x="1190" y="2315"/>
                  </a:cubicBezTo>
                  <a:cubicBezTo>
                    <a:pt x="1801" y="2315"/>
                    <a:pt x="2347" y="1801"/>
                    <a:pt x="2347" y="1158"/>
                  </a:cubicBezTo>
                  <a:cubicBezTo>
                    <a:pt x="2347" y="515"/>
                    <a:pt x="1801" y="1"/>
                    <a:pt x="1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835;p64">
              <a:extLst>
                <a:ext uri="{FF2B5EF4-FFF2-40B4-BE49-F238E27FC236}">
                  <a16:creationId xmlns:a16="http://schemas.microsoft.com/office/drawing/2014/main" id="{D422B22E-C4E4-E3CA-041C-2536BE160FEE}"/>
                </a:ext>
              </a:extLst>
            </p:cNvPr>
            <p:cNvSpPr/>
            <p:nvPr/>
          </p:nvSpPr>
          <p:spPr>
            <a:xfrm>
              <a:off x="5051550" y="1720775"/>
              <a:ext cx="68325" cy="69150"/>
            </a:xfrm>
            <a:custGeom>
              <a:avLst/>
              <a:gdLst/>
              <a:ahLst/>
              <a:cxnLst/>
              <a:rect l="l" t="t" r="r" b="b"/>
              <a:pathLst>
                <a:path w="2733" h="2766" extrusionOk="0">
                  <a:moveTo>
                    <a:pt x="1383" y="451"/>
                  </a:moveTo>
                  <a:cubicBezTo>
                    <a:pt x="1897" y="451"/>
                    <a:pt x="2315" y="869"/>
                    <a:pt x="2315" y="1383"/>
                  </a:cubicBezTo>
                  <a:cubicBezTo>
                    <a:pt x="2315" y="1929"/>
                    <a:pt x="1897" y="2347"/>
                    <a:pt x="1383" y="2347"/>
                  </a:cubicBezTo>
                  <a:cubicBezTo>
                    <a:pt x="836" y="2347"/>
                    <a:pt x="418" y="1929"/>
                    <a:pt x="418" y="1383"/>
                  </a:cubicBezTo>
                  <a:cubicBezTo>
                    <a:pt x="418" y="869"/>
                    <a:pt x="836" y="451"/>
                    <a:pt x="1383" y="451"/>
                  </a:cubicBezTo>
                  <a:close/>
                  <a:moveTo>
                    <a:pt x="1383" y="1"/>
                  </a:moveTo>
                  <a:cubicBezTo>
                    <a:pt x="611" y="1"/>
                    <a:pt x="1" y="643"/>
                    <a:pt x="1" y="1383"/>
                  </a:cubicBezTo>
                  <a:cubicBezTo>
                    <a:pt x="1" y="2154"/>
                    <a:pt x="611" y="2765"/>
                    <a:pt x="1383" y="2765"/>
                  </a:cubicBezTo>
                  <a:cubicBezTo>
                    <a:pt x="2122" y="2765"/>
                    <a:pt x="2733" y="2154"/>
                    <a:pt x="2733" y="1383"/>
                  </a:cubicBezTo>
                  <a:cubicBezTo>
                    <a:pt x="2733" y="643"/>
                    <a:pt x="2122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3836;p64">
              <a:extLst>
                <a:ext uri="{FF2B5EF4-FFF2-40B4-BE49-F238E27FC236}">
                  <a16:creationId xmlns:a16="http://schemas.microsoft.com/office/drawing/2014/main" id="{40BD26AA-BB6D-8C70-3A79-3CB7E478EFE9}"/>
                </a:ext>
              </a:extLst>
            </p:cNvPr>
            <p:cNvSpPr/>
            <p:nvPr/>
          </p:nvSpPr>
          <p:spPr>
            <a:xfrm>
              <a:off x="2203550" y="1434700"/>
              <a:ext cx="830975" cy="432350"/>
            </a:xfrm>
            <a:custGeom>
              <a:avLst/>
              <a:gdLst/>
              <a:ahLst/>
              <a:cxnLst/>
              <a:rect l="l" t="t" r="r" b="b"/>
              <a:pathLst>
                <a:path w="33239" h="17294" extrusionOk="0">
                  <a:moveTo>
                    <a:pt x="1" y="0"/>
                  </a:moveTo>
                  <a:lnTo>
                    <a:pt x="1" y="17294"/>
                  </a:lnTo>
                  <a:lnTo>
                    <a:pt x="33238" y="17294"/>
                  </a:lnTo>
                  <a:lnTo>
                    <a:pt x="33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3837;p64">
              <a:extLst>
                <a:ext uri="{FF2B5EF4-FFF2-40B4-BE49-F238E27FC236}">
                  <a16:creationId xmlns:a16="http://schemas.microsoft.com/office/drawing/2014/main" id="{DBBFC21D-0092-4C07-D617-69F63181D53F}"/>
                </a:ext>
              </a:extLst>
            </p:cNvPr>
            <p:cNvSpPr/>
            <p:nvPr/>
          </p:nvSpPr>
          <p:spPr>
            <a:xfrm>
              <a:off x="2198750" y="1429075"/>
              <a:ext cx="841400" cy="443600"/>
            </a:xfrm>
            <a:custGeom>
              <a:avLst/>
              <a:gdLst/>
              <a:ahLst/>
              <a:cxnLst/>
              <a:rect l="l" t="t" r="r" b="b"/>
              <a:pathLst>
                <a:path w="33656" h="17744" extrusionOk="0">
                  <a:moveTo>
                    <a:pt x="33205" y="418"/>
                  </a:moveTo>
                  <a:lnTo>
                    <a:pt x="33205" y="17326"/>
                  </a:lnTo>
                  <a:lnTo>
                    <a:pt x="418" y="17326"/>
                  </a:ln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6" y="32"/>
                    <a:pt x="64" y="64"/>
                  </a:cubicBezTo>
                  <a:cubicBezTo>
                    <a:pt x="0" y="97"/>
                    <a:pt x="0" y="161"/>
                    <a:pt x="0" y="225"/>
                  </a:cubicBezTo>
                  <a:lnTo>
                    <a:pt x="0" y="17519"/>
                  </a:lnTo>
                  <a:cubicBezTo>
                    <a:pt x="0" y="17583"/>
                    <a:pt x="0" y="17647"/>
                    <a:pt x="64" y="17680"/>
                  </a:cubicBezTo>
                  <a:cubicBezTo>
                    <a:pt x="96" y="17712"/>
                    <a:pt x="161" y="17744"/>
                    <a:pt x="193" y="17744"/>
                  </a:cubicBezTo>
                  <a:lnTo>
                    <a:pt x="33430" y="17744"/>
                  </a:lnTo>
                  <a:cubicBezTo>
                    <a:pt x="33494" y="17744"/>
                    <a:pt x="33527" y="17712"/>
                    <a:pt x="33591" y="17680"/>
                  </a:cubicBezTo>
                  <a:cubicBezTo>
                    <a:pt x="33623" y="17647"/>
                    <a:pt x="33655" y="17583"/>
                    <a:pt x="33655" y="17519"/>
                  </a:cubicBezTo>
                  <a:lnTo>
                    <a:pt x="33655" y="225"/>
                  </a:lnTo>
                  <a:cubicBezTo>
                    <a:pt x="33655" y="161"/>
                    <a:pt x="33623" y="97"/>
                    <a:pt x="33591" y="64"/>
                  </a:cubicBezTo>
                  <a:cubicBezTo>
                    <a:pt x="33527" y="32"/>
                    <a:pt x="33494" y="0"/>
                    <a:pt x="33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3838;p64">
              <a:extLst>
                <a:ext uri="{FF2B5EF4-FFF2-40B4-BE49-F238E27FC236}">
                  <a16:creationId xmlns:a16="http://schemas.microsoft.com/office/drawing/2014/main" id="{731387FF-AE40-C33C-5EF0-AE23C8BE9BEA}"/>
                </a:ext>
              </a:extLst>
            </p:cNvPr>
            <p:cNvSpPr/>
            <p:nvPr/>
          </p:nvSpPr>
          <p:spPr>
            <a:xfrm>
              <a:off x="2203550" y="1434700"/>
              <a:ext cx="830975" cy="76350"/>
            </a:xfrm>
            <a:custGeom>
              <a:avLst/>
              <a:gdLst/>
              <a:ahLst/>
              <a:cxnLst/>
              <a:rect l="l" t="t" r="r" b="b"/>
              <a:pathLst>
                <a:path w="33239" h="3054" extrusionOk="0">
                  <a:moveTo>
                    <a:pt x="1" y="0"/>
                  </a:moveTo>
                  <a:lnTo>
                    <a:pt x="1" y="3054"/>
                  </a:lnTo>
                  <a:lnTo>
                    <a:pt x="33238" y="3054"/>
                  </a:lnTo>
                  <a:lnTo>
                    <a:pt x="332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3839;p64">
              <a:extLst>
                <a:ext uri="{FF2B5EF4-FFF2-40B4-BE49-F238E27FC236}">
                  <a16:creationId xmlns:a16="http://schemas.microsoft.com/office/drawing/2014/main" id="{8D160448-2BFD-C5BF-E0C7-ED9A8F5A1F00}"/>
                </a:ext>
              </a:extLst>
            </p:cNvPr>
            <p:cNvSpPr/>
            <p:nvPr/>
          </p:nvSpPr>
          <p:spPr>
            <a:xfrm>
              <a:off x="2198750" y="1429075"/>
              <a:ext cx="841400" cy="87600"/>
            </a:xfrm>
            <a:custGeom>
              <a:avLst/>
              <a:gdLst/>
              <a:ahLst/>
              <a:cxnLst/>
              <a:rect l="l" t="t" r="r" b="b"/>
              <a:pathLst>
                <a:path w="33656" h="3504" extrusionOk="0">
                  <a:moveTo>
                    <a:pt x="33205" y="418"/>
                  </a:moveTo>
                  <a:lnTo>
                    <a:pt x="33205" y="3054"/>
                  </a:lnTo>
                  <a:lnTo>
                    <a:pt x="418" y="3054"/>
                  </a:ln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6" y="32"/>
                    <a:pt x="64" y="64"/>
                  </a:cubicBezTo>
                  <a:cubicBezTo>
                    <a:pt x="0" y="97"/>
                    <a:pt x="0" y="161"/>
                    <a:pt x="0" y="225"/>
                  </a:cubicBezTo>
                  <a:lnTo>
                    <a:pt x="0" y="3279"/>
                  </a:lnTo>
                  <a:cubicBezTo>
                    <a:pt x="0" y="3343"/>
                    <a:pt x="0" y="3407"/>
                    <a:pt x="64" y="3440"/>
                  </a:cubicBezTo>
                  <a:cubicBezTo>
                    <a:pt x="96" y="3472"/>
                    <a:pt x="161" y="3504"/>
                    <a:pt x="193" y="3504"/>
                  </a:cubicBezTo>
                  <a:lnTo>
                    <a:pt x="33430" y="3504"/>
                  </a:lnTo>
                  <a:cubicBezTo>
                    <a:pt x="33494" y="3504"/>
                    <a:pt x="33527" y="3472"/>
                    <a:pt x="33591" y="3440"/>
                  </a:cubicBezTo>
                  <a:cubicBezTo>
                    <a:pt x="33623" y="3407"/>
                    <a:pt x="33655" y="3343"/>
                    <a:pt x="33655" y="3279"/>
                  </a:cubicBezTo>
                  <a:lnTo>
                    <a:pt x="33655" y="225"/>
                  </a:lnTo>
                  <a:cubicBezTo>
                    <a:pt x="33655" y="161"/>
                    <a:pt x="33623" y="97"/>
                    <a:pt x="33591" y="64"/>
                  </a:cubicBezTo>
                  <a:cubicBezTo>
                    <a:pt x="33527" y="32"/>
                    <a:pt x="33494" y="0"/>
                    <a:pt x="33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3840;p64">
              <a:extLst>
                <a:ext uri="{FF2B5EF4-FFF2-40B4-BE49-F238E27FC236}">
                  <a16:creationId xmlns:a16="http://schemas.microsoft.com/office/drawing/2014/main" id="{81E9B14E-81D6-7EAC-0DE6-C0F4DCD2DEDC}"/>
                </a:ext>
              </a:extLst>
            </p:cNvPr>
            <p:cNvSpPr/>
            <p:nvPr/>
          </p:nvSpPr>
          <p:spPr>
            <a:xfrm>
              <a:off x="2328925" y="1603450"/>
              <a:ext cx="580225" cy="123775"/>
            </a:xfrm>
            <a:custGeom>
              <a:avLst/>
              <a:gdLst/>
              <a:ahLst/>
              <a:cxnLst/>
              <a:rect l="l" t="t" r="r" b="b"/>
              <a:pathLst>
                <a:path w="23209" h="4951" extrusionOk="0">
                  <a:moveTo>
                    <a:pt x="0" y="1"/>
                  </a:moveTo>
                  <a:lnTo>
                    <a:pt x="0" y="4951"/>
                  </a:lnTo>
                  <a:lnTo>
                    <a:pt x="23209" y="4951"/>
                  </a:lnTo>
                  <a:lnTo>
                    <a:pt x="232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841;p64">
              <a:extLst>
                <a:ext uri="{FF2B5EF4-FFF2-40B4-BE49-F238E27FC236}">
                  <a16:creationId xmlns:a16="http://schemas.microsoft.com/office/drawing/2014/main" id="{05AE00C3-38D1-B27E-B0BB-A899330A2E5C}"/>
                </a:ext>
              </a:extLst>
            </p:cNvPr>
            <p:cNvSpPr/>
            <p:nvPr/>
          </p:nvSpPr>
          <p:spPr>
            <a:xfrm>
              <a:off x="2323300" y="1597825"/>
              <a:ext cx="591475" cy="135025"/>
            </a:xfrm>
            <a:custGeom>
              <a:avLst/>
              <a:gdLst/>
              <a:ahLst/>
              <a:cxnLst/>
              <a:rect l="l" t="t" r="r" b="b"/>
              <a:pathLst>
                <a:path w="23659" h="5401" extrusionOk="0">
                  <a:moveTo>
                    <a:pt x="23241" y="418"/>
                  </a:moveTo>
                  <a:lnTo>
                    <a:pt x="23241" y="4983"/>
                  </a:lnTo>
                  <a:lnTo>
                    <a:pt x="418" y="4983"/>
                  </a:lnTo>
                  <a:lnTo>
                    <a:pt x="418" y="418"/>
                  </a:lnTo>
                  <a:close/>
                  <a:moveTo>
                    <a:pt x="225" y="0"/>
                  </a:moveTo>
                  <a:cubicBezTo>
                    <a:pt x="161" y="0"/>
                    <a:pt x="97" y="33"/>
                    <a:pt x="65" y="65"/>
                  </a:cubicBezTo>
                  <a:cubicBezTo>
                    <a:pt x="33" y="97"/>
                    <a:pt x="0" y="161"/>
                    <a:pt x="0" y="226"/>
                  </a:cubicBezTo>
                  <a:lnTo>
                    <a:pt x="0" y="5176"/>
                  </a:lnTo>
                  <a:cubicBezTo>
                    <a:pt x="0" y="5240"/>
                    <a:pt x="33" y="5304"/>
                    <a:pt x="65" y="5336"/>
                  </a:cubicBezTo>
                  <a:cubicBezTo>
                    <a:pt x="97" y="5369"/>
                    <a:pt x="161" y="5401"/>
                    <a:pt x="225" y="5401"/>
                  </a:cubicBezTo>
                  <a:lnTo>
                    <a:pt x="23434" y="5401"/>
                  </a:lnTo>
                  <a:cubicBezTo>
                    <a:pt x="23498" y="5401"/>
                    <a:pt x="23562" y="5369"/>
                    <a:pt x="23594" y="5336"/>
                  </a:cubicBezTo>
                  <a:cubicBezTo>
                    <a:pt x="23627" y="5304"/>
                    <a:pt x="23659" y="5240"/>
                    <a:pt x="23659" y="5176"/>
                  </a:cubicBezTo>
                  <a:lnTo>
                    <a:pt x="23659" y="226"/>
                  </a:lnTo>
                  <a:cubicBezTo>
                    <a:pt x="23659" y="161"/>
                    <a:pt x="23627" y="97"/>
                    <a:pt x="23594" y="65"/>
                  </a:cubicBezTo>
                  <a:cubicBezTo>
                    <a:pt x="23562" y="33"/>
                    <a:pt x="23498" y="0"/>
                    <a:pt x="23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842;p64">
              <a:extLst>
                <a:ext uri="{FF2B5EF4-FFF2-40B4-BE49-F238E27FC236}">
                  <a16:creationId xmlns:a16="http://schemas.microsoft.com/office/drawing/2014/main" id="{409549E9-0EEE-3DB6-5F85-3D33AD8CC342}"/>
                </a:ext>
              </a:extLst>
            </p:cNvPr>
            <p:cNvSpPr/>
            <p:nvPr/>
          </p:nvSpPr>
          <p:spPr>
            <a:xfrm>
              <a:off x="2357050" y="1644425"/>
              <a:ext cx="45825" cy="46650"/>
            </a:xfrm>
            <a:custGeom>
              <a:avLst/>
              <a:gdLst/>
              <a:ahLst/>
              <a:cxnLst/>
              <a:rect l="l" t="t" r="r" b="b"/>
              <a:pathLst>
                <a:path w="1833" h="1866" extrusionOk="0">
                  <a:moveTo>
                    <a:pt x="708" y="1"/>
                  </a:moveTo>
                  <a:lnTo>
                    <a:pt x="804" y="708"/>
                  </a:lnTo>
                  <a:lnTo>
                    <a:pt x="225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33" y="1222"/>
                  </a:lnTo>
                  <a:lnTo>
                    <a:pt x="225" y="1576"/>
                  </a:lnTo>
                  <a:lnTo>
                    <a:pt x="804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1" y="1158"/>
                  </a:lnTo>
                  <a:lnTo>
                    <a:pt x="1608" y="1608"/>
                  </a:lnTo>
                  <a:lnTo>
                    <a:pt x="1833" y="1255"/>
                  </a:lnTo>
                  <a:lnTo>
                    <a:pt x="1190" y="933"/>
                  </a:lnTo>
                  <a:lnTo>
                    <a:pt x="1833" y="612"/>
                  </a:lnTo>
                  <a:lnTo>
                    <a:pt x="1608" y="258"/>
                  </a:lnTo>
                  <a:lnTo>
                    <a:pt x="1061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843;p64">
              <a:extLst>
                <a:ext uri="{FF2B5EF4-FFF2-40B4-BE49-F238E27FC236}">
                  <a16:creationId xmlns:a16="http://schemas.microsoft.com/office/drawing/2014/main" id="{5E368167-7ED3-F47D-D766-F12068C8481F}"/>
                </a:ext>
              </a:extLst>
            </p:cNvPr>
            <p:cNvSpPr/>
            <p:nvPr/>
          </p:nvSpPr>
          <p:spPr>
            <a:xfrm>
              <a:off x="24173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7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193" y="1576"/>
                  </a:lnTo>
                  <a:lnTo>
                    <a:pt x="772" y="1158"/>
                  </a:lnTo>
                  <a:lnTo>
                    <a:pt x="707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0" y="1255"/>
                  </a:lnTo>
                  <a:lnTo>
                    <a:pt x="1157" y="933"/>
                  </a:lnTo>
                  <a:lnTo>
                    <a:pt x="1800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844;p64">
              <a:extLst>
                <a:ext uri="{FF2B5EF4-FFF2-40B4-BE49-F238E27FC236}">
                  <a16:creationId xmlns:a16="http://schemas.microsoft.com/office/drawing/2014/main" id="{4F63E1EF-6522-C218-C010-E465A0B2DC77}"/>
                </a:ext>
              </a:extLst>
            </p:cNvPr>
            <p:cNvSpPr/>
            <p:nvPr/>
          </p:nvSpPr>
          <p:spPr>
            <a:xfrm>
              <a:off x="2476775" y="1644425"/>
              <a:ext cx="45050" cy="46650"/>
            </a:xfrm>
            <a:custGeom>
              <a:avLst/>
              <a:gdLst/>
              <a:ahLst/>
              <a:cxnLst/>
              <a:rect l="l" t="t" r="r" b="b"/>
              <a:pathLst>
                <a:path w="1802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44" y="933"/>
                  </a:lnTo>
                  <a:lnTo>
                    <a:pt x="33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2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90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62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845;p64">
              <a:extLst>
                <a:ext uri="{FF2B5EF4-FFF2-40B4-BE49-F238E27FC236}">
                  <a16:creationId xmlns:a16="http://schemas.microsoft.com/office/drawing/2014/main" id="{7F0984B1-4DF1-40C4-E6F1-B1A9FC5439AE}"/>
                </a:ext>
              </a:extLst>
            </p:cNvPr>
            <p:cNvSpPr/>
            <p:nvPr/>
          </p:nvSpPr>
          <p:spPr>
            <a:xfrm>
              <a:off x="2537050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12" y="933"/>
                  </a:lnTo>
                  <a:lnTo>
                    <a:pt x="1" y="1222"/>
                  </a:lnTo>
                  <a:lnTo>
                    <a:pt x="194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094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29" y="676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846;p64">
              <a:extLst>
                <a:ext uri="{FF2B5EF4-FFF2-40B4-BE49-F238E27FC236}">
                  <a16:creationId xmlns:a16="http://schemas.microsoft.com/office/drawing/2014/main" id="{87067EA9-C913-882A-B919-3DA42D10A8B8}"/>
                </a:ext>
              </a:extLst>
            </p:cNvPr>
            <p:cNvSpPr/>
            <p:nvPr/>
          </p:nvSpPr>
          <p:spPr>
            <a:xfrm>
              <a:off x="25965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847;p64">
              <a:extLst>
                <a:ext uri="{FF2B5EF4-FFF2-40B4-BE49-F238E27FC236}">
                  <a16:creationId xmlns:a16="http://schemas.microsoft.com/office/drawing/2014/main" id="{DE1EE0F6-AD4D-646E-A798-E13DB096ABE8}"/>
                </a:ext>
              </a:extLst>
            </p:cNvPr>
            <p:cNvSpPr/>
            <p:nvPr/>
          </p:nvSpPr>
          <p:spPr>
            <a:xfrm>
              <a:off x="2656000" y="1644425"/>
              <a:ext cx="45825" cy="46650"/>
            </a:xfrm>
            <a:custGeom>
              <a:avLst/>
              <a:gdLst/>
              <a:ahLst/>
              <a:cxnLst/>
              <a:rect l="l" t="t" r="r" b="b"/>
              <a:pathLst>
                <a:path w="1833" h="1866" extrusionOk="0">
                  <a:moveTo>
                    <a:pt x="707" y="1"/>
                  </a:moveTo>
                  <a:lnTo>
                    <a:pt x="804" y="708"/>
                  </a:lnTo>
                  <a:lnTo>
                    <a:pt x="225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32" y="1222"/>
                  </a:lnTo>
                  <a:lnTo>
                    <a:pt x="225" y="1576"/>
                  </a:lnTo>
                  <a:lnTo>
                    <a:pt x="804" y="1158"/>
                  </a:lnTo>
                  <a:lnTo>
                    <a:pt x="707" y="1865"/>
                  </a:lnTo>
                  <a:lnTo>
                    <a:pt x="1125" y="1865"/>
                  </a:lnTo>
                  <a:lnTo>
                    <a:pt x="1061" y="1158"/>
                  </a:lnTo>
                  <a:lnTo>
                    <a:pt x="1607" y="1608"/>
                  </a:lnTo>
                  <a:lnTo>
                    <a:pt x="1832" y="1255"/>
                  </a:lnTo>
                  <a:lnTo>
                    <a:pt x="1190" y="933"/>
                  </a:lnTo>
                  <a:lnTo>
                    <a:pt x="1832" y="612"/>
                  </a:lnTo>
                  <a:lnTo>
                    <a:pt x="1607" y="258"/>
                  </a:lnTo>
                  <a:lnTo>
                    <a:pt x="1061" y="676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848;p64">
              <a:extLst>
                <a:ext uri="{FF2B5EF4-FFF2-40B4-BE49-F238E27FC236}">
                  <a16:creationId xmlns:a16="http://schemas.microsoft.com/office/drawing/2014/main" id="{B9E5EC58-A461-8FB8-A05E-EC6FA0C9C98E}"/>
                </a:ext>
              </a:extLst>
            </p:cNvPr>
            <p:cNvSpPr/>
            <p:nvPr/>
          </p:nvSpPr>
          <p:spPr>
            <a:xfrm>
              <a:off x="271627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7" y="1"/>
                  </a:moveTo>
                  <a:lnTo>
                    <a:pt x="771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193" y="1576"/>
                  </a:lnTo>
                  <a:lnTo>
                    <a:pt x="771" y="1158"/>
                  </a:lnTo>
                  <a:lnTo>
                    <a:pt x="707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7" y="1608"/>
                  </a:lnTo>
                  <a:lnTo>
                    <a:pt x="1800" y="1255"/>
                  </a:lnTo>
                  <a:lnTo>
                    <a:pt x="1157" y="933"/>
                  </a:lnTo>
                  <a:lnTo>
                    <a:pt x="1800" y="612"/>
                  </a:lnTo>
                  <a:lnTo>
                    <a:pt x="1607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49;p64">
              <a:extLst>
                <a:ext uri="{FF2B5EF4-FFF2-40B4-BE49-F238E27FC236}">
                  <a16:creationId xmlns:a16="http://schemas.microsoft.com/office/drawing/2014/main" id="{8F12F1EF-3A4F-1E9F-7F16-2404266F083B}"/>
                </a:ext>
              </a:extLst>
            </p:cNvPr>
            <p:cNvSpPr/>
            <p:nvPr/>
          </p:nvSpPr>
          <p:spPr>
            <a:xfrm>
              <a:off x="27757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44" y="933"/>
                  </a:lnTo>
                  <a:lnTo>
                    <a:pt x="33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1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90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61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850;p64">
              <a:extLst>
                <a:ext uri="{FF2B5EF4-FFF2-40B4-BE49-F238E27FC236}">
                  <a16:creationId xmlns:a16="http://schemas.microsoft.com/office/drawing/2014/main" id="{AEF040A5-03D5-0FCE-595A-78E1CA731D2C}"/>
                </a:ext>
              </a:extLst>
            </p:cNvPr>
            <p:cNvSpPr/>
            <p:nvPr/>
          </p:nvSpPr>
          <p:spPr>
            <a:xfrm>
              <a:off x="2836000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676" y="1"/>
                  </a:moveTo>
                  <a:lnTo>
                    <a:pt x="772" y="708"/>
                  </a:lnTo>
                  <a:lnTo>
                    <a:pt x="193" y="290"/>
                  </a:lnTo>
                  <a:lnTo>
                    <a:pt x="1" y="612"/>
                  </a:lnTo>
                  <a:lnTo>
                    <a:pt x="611" y="933"/>
                  </a:lnTo>
                  <a:lnTo>
                    <a:pt x="1" y="1222"/>
                  </a:lnTo>
                  <a:lnTo>
                    <a:pt x="193" y="1576"/>
                  </a:lnTo>
                  <a:lnTo>
                    <a:pt x="772" y="1158"/>
                  </a:lnTo>
                  <a:lnTo>
                    <a:pt x="676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3851;p64">
              <a:extLst>
                <a:ext uri="{FF2B5EF4-FFF2-40B4-BE49-F238E27FC236}">
                  <a16:creationId xmlns:a16="http://schemas.microsoft.com/office/drawing/2014/main" id="{79109F74-8141-81DD-DDCE-17CE1430157E}"/>
                </a:ext>
              </a:extLst>
            </p:cNvPr>
            <p:cNvSpPr/>
            <p:nvPr/>
          </p:nvSpPr>
          <p:spPr>
            <a:xfrm>
              <a:off x="3166275" y="1069850"/>
              <a:ext cx="190500" cy="167175"/>
            </a:xfrm>
            <a:custGeom>
              <a:avLst/>
              <a:gdLst/>
              <a:ahLst/>
              <a:cxnLst/>
              <a:rect l="l" t="t" r="r" b="b"/>
              <a:pathLst>
                <a:path w="7620" h="6687" extrusionOk="0">
                  <a:moveTo>
                    <a:pt x="1" y="1"/>
                  </a:moveTo>
                  <a:lnTo>
                    <a:pt x="1" y="6687"/>
                  </a:lnTo>
                  <a:lnTo>
                    <a:pt x="7619" y="33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3852;p64">
              <a:extLst>
                <a:ext uri="{FF2B5EF4-FFF2-40B4-BE49-F238E27FC236}">
                  <a16:creationId xmlns:a16="http://schemas.microsoft.com/office/drawing/2014/main" id="{4777B65F-BD2C-4B75-D9EF-560EE1339EB1}"/>
                </a:ext>
              </a:extLst>
            </p:cNvPr>
            <p:cNvSpPr/>
            <p:nvPr/>
          </p:nvSpPr>
          <p:spPr>
            <a:xfrm>
              <a:off x="5470225" y="2407075"/>
              <a:ext cx="341575" cy="341550"/>
            </a:xfrm>
            <a:custGeom>
              <a:avLst/>
              <a:gdLst/>
              <a:ahLst/>
              <a:cxnLst/>
              <a:rect l="l" t="t" r="r" b="b"/>
              <a:pathLst>
                <a:path w="13663" h="13662" extrusionOk="0">
                  <a:moveTo>
                    <a:pt x="6815" y="0"/>
                  </a:moveTo>
                  <a:cubicBezTo>
                    <a:pt x="3055" y="0"/>
                    <a:pt x="1" y="3054"/>
                    <a:pt x="1" y="6815"/>
                  </a:cubicBezTo>
                  <a:cubicBezTo>
                    <a:pt x="1" y="10608"/>
                    <a:pt x="3055" y="13661"/>
                    <a:pt x="6815" y="13661"/>
                  </a:cubicBezTo>
                  <a:cubicBezTo>
                    <a:pt x="10608" y="13661"/>
                    <a:pt x="13662" y="10608"/>
                    <a:pt x="13662" y="6815"/>
                  </a:cubicBezTo>
                  <a:cubicBezTo>
                    <a:pt x="13662" y="3054"/>
                    <a:pt x="10608" y="0"/>
                    <a:pt x="6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3853;p64">
              <a:extLst>
                <a:ext uri="{FF2B5EF4-FFF2-40B4-BE49-F238E27FC236}">
                  <a16:creationId xmlns:a16="http://schemas.microsoft.com/office/drawing/2014/main" id="{7BC108BB-9A16-2019-14EC-51675FCFDE37}"/>
                </a:ext>
              </a:extLst>
            </p:cNvPr>
            <p:cNvSpPr/>
            <p:nvPr/>
          </p:nvSpPr>
          <p:spPr>
            <a:xfrm>
              <a:off x="5464600" y="2401425"/>
              <a:ext cx="352025" cy="352025"/>
            </a:xfrm>
            <a:custGeom>
              <a:avLst/>
              <a:gdLst/>
              <a:ahLst/>
              <a:cxnLst/>
              <a:rect l="l" t="t" r="r" b="b"/>
              <a:pathLst>
                <a:path w="14081" h="14081" extrusionOk="0">
                  <a:moveTo>
                    <a:pt x="7040" y="451"/>
                  </a:moveTo>
                  <a:cubicBezTo>
                    <a:pt x="8873" y="451"/>
                    <a:pt x="10544" y="1190"/>
                    <a:pt x="11733" y="2380"/>
                  </a:cubicBezTo>
                  <a:cubicBezTo>
                    <a:pt x="12923" y="3569"/>
                    <a:pt x="13662" y="5241"/>
                    <a:pt x="13662" y="7041"/>
                  </a:cubicBezTo>
                  <a:cubicBezTo>
                    <a:pt x="13662" y="8873"/>
                    <a:pt x="12923" y="10544"/>
                    <a:pt x="11733" y="11734"/>
                  </a:cubicBezTo>
                  <a:cubicBezTo>
                    <a:pt x="10544" y="12923"/>
                    <a:pt x="8873" y="13662"/>
                    <a:pt x="7040" y="13662"/>
                  </a:cubicBezTo>
                  <a:cubicBezTo>
                    <a:pt x="5240" y="13662"/>
                    <a:pt x="3569" y="12923"/>
                    <a:pt x="2379" y="11734"/>
                  </a:cubicBezTo>
                  <a:cubicBezTo>
                    <a:pt x="1190" y="10544"/>
                    <a:pt x="451" y="8873"/>
                    <a:pt x="451" y="7041"/>
                  </a:cubicBezTo>
                  <a:cubicBezTo>
                    <a:pt x="451" y="5241"/>
                    <a:pt x="1190" y="3569"/>
                    <a:pt x="2379" y="2380"/>
                  </a:cubicBezTo>
                  <a:cubicBezTo>
                    <a:pt x="3569" y="1190"/>
                    <a:pt x="5240" y="451"/>
                    <a:pt x="7040" y="451"/>
                  </a:cubicBezTo>
                  <a:close/>
                  <a:moveTo>
                    <a:pt x="7040" y="1"/>
                  </a:moveTo>
                  <a:cubicBezTo>
                    <a:pt x="3183" y="1"/>
                    <a:pt x="1" y="3151"/>
                    <a:pt x="1" y="7041"/>
                  </a:cubicBezTo>
                  <a:cubicBezTo>
                    <a:pt x="1" y="10930"/>
                    <a:pt x="3183" y="14080"/>
                    <a:pt x="7040" y="14080"/>
                  </a:cubicBezTo>
                  <a:cubicBezTo>
                    <a:pt x="10930" y="14080"/>
                    <a:pt x="14080" y="10930"/>
                    <a:pt x="14080" y="7041"/>
                  </a:cubicBezTo>
                  <a:cubicBezTo>
                    <a:pt x="14080" y="3151"/>
                    <a:pt x="10930" y="1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3854;p64">
              <a:extLst>
                <a:ext uri="{FF2B5EF4-FFF2-40B4-BE49-F238E27FC236}">
                  <a16:creationId xmlns:a16="http://schemas.microsoft.com/office/drawing/2014/main" id="{D96E1F69-B699-F3AF-7642-01EF6D476298}"/>
                </a:ext>
              </a:extLst>
            </p:cNvPr>
            <p:cNvSpPr/>
            <p:nvPr/>
          </p:nvSpPr>
          <p:spPr>
            <a:xfrm>
              <a:off x="5514425" y="2451250"/>
              <a:ext cx="253175" cy="253175"/>
            </a:xfrm>
            <a:custGeom>
              <a:avLst/>
              <a:gdLst/>
              <a:ahLst/>
              <a:cxnLst/>
              <a:rect l="l" t="t" r="r" b="b"/>
              <a:pathLst>
                <a:path w="10127" h="10127" extrusionOk="0">
                  <a:moveTo>
                    <a:pt x="5047" y="1"/>
                  </a:moveTo>
                  <a:cubicBezTo>
                    <a:pt x="2251" y="1"/>
                    <a:pt x="1" y="2251"/>
                    <a:pt x="1" y="5048"/>
                  </a:cubicBezTo>
                  <a:cubicBezTo>
                    <a:pt x="1" y="7876"/>
                    <a:pt x="2251" y="10126"/>
                    <a:pt x="5047" y="10126"/>
                  </a:cubicBezTo>
                  <a:cubicBezTo>
                    <a:pt x="7876" y="10126"/>
                    <a:pt x="10126" y="7876"/>
                    <a:pt x="10126" y="5048"/>
                  </a:cubicBezTo>
                  <a:cubicBezTo>
                    <a:pt x="10126" y="2251"/>
                    <a:pt x="7876" y="1"/>
                    <a:pt x="5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3855;p64">
              <a:extLst>
                <a:ext uri="{FF2B5EF4-FFF2-40B4-BE49-F238E27FC236}">
                  <a16:creationId xmlns:a16="http://schemas.microsoft.com/office/drawing/2014/main" id="{87194288-A5D2-6DFF-4464-88CC4F458922}"/>
                </a:ext>
              </a:extLst>
            </p:cNvPr>
            <p:cNvSpPr/>
            <p:nvPr/>
          </p:nvSpPr>
          <p:spPr>
            <a:xfrm>
              <a:off x="5508800" y="2445625"/>
              <a:ext cx="264425" cy="264425"/>
            </a:xfrm>
            <a:custGeom>
              <a:avLst/>
              <a:gdLst/>
              <a:ahLst/>
              <a:cxnLst/>
              <a:rect l="l" t="t" r="r" b="b"/>
              <a:pathLst>
                <a:path w="10577" h="10577" extrusionOk="0">
                  <a:moveTo>
                    <a:pt x="5272" y="419"/>
                  </a:moveTo>
                  <a:cubicBezTo>
                    <a:pt x="6622" y="419"/>
                    <a:pt x="7844" y="965"/>
                    <a:pt x="8712" y="1865"/>
                  </a:cubicBezTo>
                  <a:cubicBezTo>
                    <a:pt x="9612" y="2733"/>
                    <a:pt x="10158" y="3955"/>
                    <a:pt x="10158" y="5273"/>
                  </a:cubicBezTo>
                  <a:cubicBezTo>
                    <a:pt x="10158" y="6623"/>
                    <a:pt x="9612" y="7844"/>
                    <a:pt x="8712" y="8712"/>
                  </a:cubicBezTo>
                  <a:cubicBezTo>
                    <a:pt x="7844" y="9612"/>
                    <a:pt x="6622" y="10159"/>
                    <a:pt x="5272" y="10159"/>
                  </a:cubicBezTo>
                  <a:cubicBezTo>
                    <a:pt x="3954" y="10159"/>
                    <a:pt x="2733" y="9612"/>
                    <a:pt x="1865" y="8712"/>
                  </a:cubicBezTo>
                  <a:cubicBezTo>
                    <a:pt x="965" y="7844"/>
                    <a:pt x="419" y="6623"/>
                    <a:pt x="419" y="5273"/>
                  </a:cubicBezTo>
                  <a:cubicBezTo>
                    <a:pt x="419" y="3955"/>
                    <a:pt x="965" y="2733"/>
                    <a:pt x="1865" y="1865"/>
                  </a:cubicBezTo>
                  <a:cubicBezTo>
                    <a:pt x="2733" y="965"/>
                    <a:pt x="3954" y="419"/>
                    <a:pt x="5272" y="419"/>
                  </a:cubicBezTo>
                  <a:close/>
                  <a:moveTo>
                    <a:pt x="5272" y="1"/>
                  </a:moveTo>
                  <a:cubicBezTo>
                    <a:pt x="2379" y="1"/>
                    <a:pt x="1" y="2380"/>
                    <a:pt x="1" y="5273"/>
                  </a:cubicBezTo>
                  <a:cubicBezTo>
                    <a:pt x="1" y="8198"/>
                    <a:pt x="2379" y="10576"/>
                    <a:pt x="5272" y="10576"/>
                  </a:cubicBezTo>
                  <a:cubicBezTo>
                    <a:pt x="8198" y="10576"/>
                    <a:pt x="10576" y="8198"/>
                    <a:pt x="10576" y="5273"/>
                  </a:cubicBezTo>
                  <a:cubicBezTo>
                    <a:pt x="10576" y="2380"/>
                    <a:pt x="8198" y="1"/>
                    <a:pt x="5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3856;p64">
              <a:extLst>
                <a:ext uri="{FF2B5EF4-FFF2-40B4-BE49-F238E27FC236}">
                  <a16:creationId xmlns:a16="http://schemas.microsoft.com/office/drawing/2014/main" id="{E47B6F69-2369-A733-3150-2C4ED9C6D32C}"/>
                </a:ext>
              </a:extLst>
            </p:cNvPr>
            <p:cNvSpPr/>
            <p:nvPr/>
          </p:nvSpPr>
          <p:spPr>
            <a:xfrm>
              <a:off x="5589175" y="2480200"/>
              <a:ext cx="103675" cy="189475"/>
            </a:xfrm>
            <a:custGeom>
              <a:avLst/>
              <a:gdLst/>
              <a:ahLst/>
              <a:cxnLst/>
              <a:rect l="l" t="t" r="r" b="b"/>
              <a:pathLst>
                <a:path w="4147" h="7579" extrusionOk="0">
                  <a:moveTo>
                    <a:pt x="2057" y="0"/>
                  </a:moveTo>
                  <a:cubicBezTo>
                    <a:pt x="1993" y="0"/>
                    <a:pt x="1897" y="32"/>
                    <a:pt x="1832" y="97"/>
                  </a:cubicBezTo>
                  <a:cubicBezTo>
                    <a:pt x="1768" y="161"/>
                    <a:pt x="1736" y="225"/>
                    <a:pt x="1736" y="354"/>
                  </a:cubicBezTo>
                  <a:lnTo>
                    <a:pt x="1736" y="1351"/>
                  </a:lnTo>
                  <a:lnTo>
                    <a:pt x="1736" y="1351"/>
                  </a:lnTo>
                  <a:cubicBezTo>
                    <a:pt x="1278" y="1376"/>
                    <a:pt x="892" y="1479"/>
                    <a:pt x="579" y="1672"/>
                  </a:cubicBezTo>
                  <a:cubicBezTo>
                    <a:pt x="193" y="1929"/>
                    <a:pt x="0" y="2282"/>
                    <a:pt x="0" y="2765"/>
                  </a:cubicBezTo>
                  <a:cubicBezTo>
                    <a:pt x="0" y="2957"/>
                    <a:pt x="0" y="3118"/>
                    <a:pt x="64" y="3247"/>
                  </a:cubicBezTo>
                  <a:cubicBezTo>
                    <a:pt x="97" y="3407"/>
                    <a:pt x="161" y="3504"/>
                    <a:pt x="257" y="3600"/>
                  </a:cubicBezTo>
                  <a:cubicBezTo>
                    <a:pt x="322" y="3697"/>
                    <a:pt x="450" y="3793"/>
                    <a:pt x="611" y="3890"/>
                  </a:cubicBezTo>
                  <a:cubicBezTo>
                    <a:pt x="772" y="3954"/>
                    <a:pt x="900" y="4018"/>
                    <a:pt x="1061" y="4083"/>
                  </a:cubicBezTo>
                  <a:cubicBezTo>
                    <a:pt x="1222" y="4147"/>
                    <a:pt x="1415" y="4211"/>
                    <a:pt x="1672" y="4275"/>
                  </a:cubicBezTo>
                  <a:lnTo>
                    <a:pt x="2315" y="4436"/>
                  </a:lnTo>
                  <a:cubicBezTo>
                    <a:pt x="2507" y="4500"/>
                    <a:pt x="2636" y="4565"/>
                    <a:pt x="2732" y="4629"/>
                  </a:cubicBezTo>
                  <a:cubicBezTo>
                    <a:pt x="2861" y="4693"/>
                    <a:pt x="2893" y="4790"/>
                    <a:pt x="2893" y="4886"/>
                  </a:cubicBezTo>
                  <a:cubicBezTo>
                    <a:pt x="2893" y="4983"/>
                    <a:pt x="2861" y="5079"/>
                    <a:pt x="2797" y="5143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4"/>
                    <a:pt x="2347" y="5304"/>
                    <a:pt x="2218" y="5336"/>
                  </a:cubicBezTo>
                  <a:lnTo>
                    <a:pt x="1897" y="5336"/>
                  </a:lnTo>
                  <a:cubicBezTo>
                    <a:pt x="1768" y="5336"/>
                    <a:pt x="1607" y="5304"/>
                    <a:pt x="1479" y="5272"/>
                  </a:cubicBezTo>
                  <a:cubicBezTo>
                    <a:pt x="1350" y="5240"/>
                    <a:pt x="1254" y="5208"/>
                    <a:pt x="1190" y="5175"/>
                  </a:cubicBezTo>
                  <a:cubicBezTo>
                    <a:pt x="1093" y="5143"/>
                    <a:pt x="1029" y="5079"/>
                    <a:pt x="932" y="5047"/>
                  </a:cubicBezTo>
                  <a:cubicBezTo>
                    <a:pt x="836" y="4983"/>
                    <a:pt x="772" y="4950"/>
                    <a:pt x="739" y="4950"/>
                  </a:cubicBezTo>
                  <a:cubicBezTo>
                    <a:pt x="611" y="4886"/>
                    <a:pt x="514" y="4854"/>
                    <a:pt x="418" y="4854"/>
                  </a:cubicBezTo>
                  <a:cubicBezTo>
                    <a:pt x="322" y="4886"/>
                    <a:pt x="225" y="4918"/>
                    <a:pt x="161" y="4983"/>
                  </a:cubicBezTo>
                  <a:cubicBezTo>
                    <a:pt x="97" y="5047"/>
                    <a:pt x="64" y="5143"/>
                    <a:pt x="32" y="5240"/>
                  </a:cubicBezTo>
                  <a:cubicBezTo>
                    <a:pt x="0" y="5304"/>
                    <a:pt x="0" y="5400"/>
                    <a:pt x="32" y="5497"/>
                  </a:cubicBezTo>
                  <a:cubicBezTo>
                    <a:pt x="64" y="5593"/>
                    <a:pt x="97" y="5690"/>
                    <a:pt x="193" y="5754"/>
                  </a:cubicBezTo>
                  <a:cubicBezTo>
                    <a:pt x="660" y="6075"/>
                    <a:pt x="1206" y="6264"/>
                    <a:pt x="1832" y="6320"/>
                  </a:cubicBezTo>
                  <a:lnTo>
                    <a:pt x="1832" y="6320"/>
                  </a:lnTo>
                  <a:lnTo>
                    <a:pt x="1832" y="7233"/>
                  </a:lnTo>
                  <a:cubicBezTo>
                    <a:pt x="1832" y="7393"/>
                    <a:pt x="1865" y="7490"/>
                    <a:pt x="1993" y="7554"/>
                  </a:cubicBezTo>
                  <a:cubicBezTo>
                    <a:pt x="2041" y="7570"/>
                    <a:pt x="2098" y="7578"/>
                    <a:pt x="2154" y="7578"/>
                  </a:cubicBezTo>
                  <a:cubicBezTo>
                    <a:pt x="2210" y="7578"/>
                    <a:pt x="2266" y="7570"/>
                    <a:pt x="2315" y="7554"/>
                  </a:cubicBezTo>
                  <a:cubicBezTo>
                    <a:pt x="2443" y="7490"/>
                    <a:pt x="2475" y="7393"/>
                    <a:pt x="2475" y="7233"/>
                  </a:cubicBezTo>
                  <a:lnTo>
                    <a:pt x="2475" y="6315"/>
                  </a:lnTo>
                  <a:lnTo>
                    <a:pt x="2475" y="6315"/>
                  </a:lnTo>
                  <a:cubicBezTo>
                    <a:pt x="2707" y="6294"/>
                    <a:pt x="2919" y="6252"/>
                    <a:pt x="3118" y="6172"/>
                  </a:cubicBezTo>
                  <a:cubicBezTo>
                    <a:pt x="3440" y="6075"/>
                    <a:pt x="3697" y="5883"/>
                    <a:pt x="3890" y="5625"/>
                  </a:cubicBezTo>
                  <a:cubicBezTo>
                    <a:pt x="4083" y="5400"/>
                    <a:pt x="4147" y="5079"/>
                    <a:pt x="4147" y="4725"/>
                  </a:cubicBezTo>
                  <a:cubicBezTo>
                    <a:pt x="4147" y="4500"/>
                    <a:pt x="4115" y="4308"/>
                    <a:pt x="4050" y="4147"/>
                  </a:cubicBezTo>
                  <a:cubicBezTo>
                    <a:pt x="3954" y="3986"/>
                    <a:pt x="3857" y="3858"/>
                    <a:pt x="3697" y="3761"/>
                  </a:cubicBezTo>
                  <a:cubicBezTo>
                    <a:pt x="3568" y="3632"/>
                    <a:pt x="3407" y="3536"/>
                    <a:pt x="3215" y="3472"/>
                  </a:cubicBezTo>
                  <a:cubicBezTo>
                    <a:pt x="3022" y="3407"/>
                    <a:pt x="2797" y="3343"/>
                    <a:pt x="2540" y="3247"/>
                  </a:cubicBezTo>
                  <a:lnTo>
                    <a:pt x="1897" y="3086"/>
                  </a:lnTo>
                  <a:cubicBezTo>
                    <a:pt x="1704" y="3054"/>
                    <a:pt x="1543" y="2990"/>
                    <a:pt x="1479" y="2925"/>
                  </a:cubicBezTo>
                  <a:cubicBezTo>
                    <a:pt x="1382" y="2861"/>
                    <a:pt x="1350" y="2765"/>
                    <a:pt x="1350" y="2668"/>
                  </a:cubicBezTo>
                  <a:cubicBezTo>
                    <a:pt x="1350" y="2572"/>
                    <a:pt x="1382" y="2507"/>
                    <a:pt x="1511" y="2443"/>
                  </a:cubicBezTo>
                  <a:cubicBezTo>
                    <a:pt x="1607" y="2379"/>
                    <a:pt x="1704" y="2347"/>
                    <a:pt x="1832" y="2347"/>
                  </a:cubicBezTo>
                  <a:lnTo>
                    <a:pt x="2218" y="2347"/>
                  </a:lnTo>
                  <a:cubicBezTo>
                    <a:pt x="2540" y="2379"/>
                    <a:pt x="2893" y="2443"/>
                    <a:pt x="3182" y="2572"/>
                  </a:cubicBezTo>
                  <a:cubicBezTo>
                    <a:pt x="3273" y="2594"/>
                    <a:pt x="3364" y="2617"/>
                    <a:pt x="3444" y="2617"/>
                  </a:cubicBezTo>
                  <a:cubicBezTo>
                    <a:pt x="3477" y="2617"/>
                    <a:pt x="3508" y="2613"/>
                    <a:pt x="3536" y="2604"/>
                  </a:cubicBezTo>
                  <a:cubicBezTo>
                    <a:pt x="3632" y="2572"/>
                    <a:pt x="3697" y="2540"/>
                    <a:pt x="3761" y="2443"/>
                  </a:cubicBezTo>
                  <a:cubicBezTo>
                    <a:pt x="3793" y="2379"/>
                    <a:pt x="3825" y="2282"/>
                    <a:pt x="3857" y="2186"/>
                  </a:cubicBezTo>
                  <a:cubicBezTo>
                    <a:pt x="3857" y="2090"/>
                    <a:pt x="3825" y="1993"/>
                    <a:pt x="3761" y="1897"/>
                  </a:cubicBezTo>
                  <a:cubicBezTo>
                    <a:pt x="3729" y="1800"/>
                    <a:pt x="3632" y="1736"/>
                    <a:pt x="3536" y="1672"/>
                  </a:cubicBezTo>
                  <a:cubicBezTo>
                    <a:pt x="3375" y="1607"/>
                    <a:pt x="3247" y="1575"/>
                    <a:pt x="3150" y="1543"/>
                  </a:cubicBezTo>
                  <a:cubicBezTo>
                    <a:pt x="3086" y="1511"/>
                    <a:pt x="2925" y="1447"/>
                    <a:pt x="2765" y="1415"/>
                  </a:cubicBezTo>
                  <a:cubicBezTo>
                    <a:pt x="2649" y="1391"/>
                    <a:pt x="2516" y="1368"/>
                    <a:pt x="2379" y="1357"/>
                  </a:cubicBezTo>
                  <a:lnTo>
                    <a:pt x="2379" y="1357"/>
                  </a:lnTo>
                  <a:lnTo>
                    <a:pt x="2379" y="354"/>
                  </a:lnTo>
                  <a:cubicBezTo>
                    <a:pt x="2379" y="225"/>
                    <a:pt x="2347" y="161"/>
                    <a:pt x="2282" y="97"/>
                  </a:cubicBezTo>
                  <a:cubicBezTo>
                    <a:pt x="2218" y="32"/>
                    <a:pt x="2154" y="0"/>
                    <a:pt x="2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3857;p64">
              <a:extLst>
                <a:ext uri="{FF2B5EF4-FFF2-40B4-BE49-F238E27FC236}">
                  <a16:creationId xmlns:a16="http://schemas.microsoft.com/office/drawing/2014/main" id="{712D2FE4-584F-1F92-CC3C-88013C443BCD}"/>
                </a:ext>
              </a:extLst>
            </p:cNvPr>
            <p:cNvSpPr/>
            <p:nvPr/>
          </p:nvSpPr>
          <p:spPr>
            <a:xfrm>
              <a:off x="5470225" y="2280900"/>
              <a:ext cx="341575" cy="340750"/>
            </a:xfrm>
            <a:custGeom>
              <a:avLst/>
              <a:gdLst/>
              <a:ahLst/>
              <a:cxnLst/>
              <a:rect l="l" t="t" r="r" b="b"/>
              <a:pathLst>
                <a:path w="13663" h="13630" extrusionOk="0">
                  <a:moveTo>
                    <a:pt x="6815" y="0"/>
                  </a:moveTo>
                  <a:cubicBezTo>
                    <a:pt x="3055" y="0"/>
                    <a:pt x="1" y="3054"/>
                    <a:pt x="1" y="6815"/>
                  </a:cubicBezTo>
                  <a:cubicBezTo>
                    <a:pt x="1" y="10576"/>
                    <a:pt x="3055" y="13630"/>
                    <a:pt x="6815" y="13630"/>
                  </a:cubicBezTo>
                  <a:cubicBezTo>
                    <a:pt x="10608" y="13630"/>
                    <a:pt x="13662" y="10576"/>
                    <a:pt x="13662" y="6815"/>
                  </a:cubicBezTo>
                  <a:cubicBezTo>
                    <a:pt x="13662" y="3054"/>
                    <a:pt x="10608" y="0"/>
                    <a:pt x="6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3858;p64">
              <a:extLst>
                <a:ext uri="{FF2B5EF4-FFF2-40B4-BE49-F238E27FC236}">
                  <a16:creationId xmlns:a16="http://schemas.microsoft.com/office/drawing/2014/main" id="{674FC8D6-53BD-F663-98F7-8D2E6F9CFBC7}"/>
                </a:ext>
              </a:extLst>
            </p:cNvPr>
            <p:cNvSpPr/>
            <p:nvPr/>
          </p:nvSpPr>
          <p:spPr>
            <a:xfrm>
              <a:off x="5464600" y="2275275"/>
              <a:ext cx="352025" cy="352000"/>
            </a:xfrm>
            <a:custGeom>
              <a:avLst/>
              <a:gdLst/>
              <a:ahLst/>
              <a:cxnLst/>
              <a:rect l="l" t="t" r="r" b="b"/>
              <a:pathLst>
                <a:path w="14081" h="14080" extrusionOk="0">
                  <a:moveTo>
                    <a:pt x="7040" y="418"/>
                  </a:moveTo>
                  <a:cubicBezTo>
                    <a:pt x="8873" y="418"/>
                    <a:pt x="10544" y="1158"/>
                    <a:pt x="11733" y="2379"/>
                  </a:cubicBezTo>
                  <a:cubicBezTo>
                    <a:pt x="12923" y="3568"/>
                    <a:pt x="13662" y="5208"/>
                    <a:pt x="13662" y="7040"/>
                  </a:cubicBezTo>
                  <a:cubicBezTo>
                    <a:pt x="13662" y="8872"/>
                    <a:pt x="12923" y="10512"/>
                    <a:pt x="11733" y="11733"/>
                  </a:cubicBezTo>
                  <a:cubicBezTo>
                    <a:pt x="10544" y="12922"/>
                    <a:pt x="8873" y="13662"/>
                    <a:pt x="7040" y="13662"/>
                  </a:cubicBezTo>
                  <a:cubicBezTo>
                    <a:pt x="5240" y="13662"/>
                    <a:pt x="3569" y="12922"/>
                    <a:pt x="2379" y="11733"/>
                  </a:cubicBezTo>
                  <a:cubicBezTo>
                    <a:pt x="1190" y="10512"/>
                    <a:pt x="451" y="8872"/>
                    <a:pt x="451" y="7040"/>
                  </a:cubicBezTo>
                  <a:cubicBezTo>
                    <a:pt x="451" y="5208"/>
                    <a:pt x="1190" y="3568"/>
                    <a:pt x="2379" y="2379"/>
                  </a:cubicBezTo>
                  <a:cubicBezTo>
                    <a:pt x="3569" y="1158"/>
                    <a:pt x="5240" y="418"/>
                    <a:pt x="7040" y="418"/>
                  </a:cubicBezTo>
                  <a:close/>
                  <a:moveTo>
                    <a:pt x="7040" y="0"/>
                  </a:moveTo>
                  <a:cubicBezTo>
                    <a:pt x="3183" y="0"/>
                    <a:pt x="1" y="3150"/>
                    <a:pt x="1" y="7040"/>
                  </a:cubicBezTo>
                  <a:cubicBezTo>
                    <a:pt x="1" y="10929"/>
                    <a:pt x="3183" y="14080"/>
                    <a:pt x="7040" y="14080"/>
                  </a:cubicBezTo>
                  <a:cubicBezTo>
                    <a:pt x="10930" y="14080"/>
                    <a:pt x="14080" y="10929"/>
                    <a:pt x="14080" y="7040"/>
                  </a:cubicBezTo>
                  <a:cubicBezTo>
                    <a:pt x="14080" y="3150"/>
                    <a:pt x="10930" y="0"/>
                    <a:pt x="7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3859;p64">
              <a:extLst>
                <a:ext uri="{FF2B5EF4-FFF2-40B4-BE49-F238E27FC236}">
                  <a16:creationId xmlns:a16="http://schemas.microsoft.com/office/drawing/2014/main" id="{EDDAFB31-C431-4E0C-E65D-FD719A58239C}"/>
                </a:ext>
              </a:extLst>
            </p:cNvPr>
            <p:cNvSpPr/>
            <p:nvPr/>
          </p:nvSpPr>
          <p:spPr>
            <a:xfrm>
              <a:off x="5514425" y="2324300"/>
              <a:ext cx="253175" cy="253950"/>
            </a:xfrm>
            <a:custGeom>
              <a:avLst/>
              <a:gdLst/>
              <a:ahLst/>
              <a:cxnLst/>
              <a:rect l="l" t="t" r="r" b="b"/>
              <a:pathLst>
                <a:path w="10127" h="10158" extrusionOk="0">
                  <a:moveTo>
                    <a:pt x="5047" y="0"/>
                  </a:moveTo>
                  <a:cubicBezTo>
                    <a:pt x="2251" y="0"/>
                    <a:pt x="1" y="2282"/>
                    <a:pt x="1" y="5079"/>
                  </a:cubicBezTo>
                  <a:cubicBezTo>
                    <a:pt x="1" y="7876"/>
                    <a:pt x="2251" y="10158"/>
                    <a:pt x="5047" y="10158"/>
                  </a:cubicBezTo>
                  <a:cubicBezTo>
                    <a:pt x="7876" y="10158"/>
                    <a:pt x="10126" y="7876"/>
                    <a:pt x="10126" y="5079"/>
                  </a:cubicBezTo>
                  <a:cubicBezTo>
                    <a:pt x="10126" y="2282"/>
                    <a:pt x="7876" y="0"/>
                    <a:pt x="5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3860;p64">
              <a:extLst>
                <a:ext uri="{FF2B5EF4-FFF2-40B4-BE49-F238E27FC236}">
                  <a16:creationId xmlns:a16="http://schemas.microsoft.com/office/drawing/2014/main" id="{F0E04697-C98B-8585-55F6-15134EE22C15}"/>
                </a:ext>
              </a:extLst>
            </p:cNvPr>
            <p:cNvSpPr/>
            <p:nvPr/>
          </p:nvSpPr>
          <p:spPr>
            <a:xfrm>
              <a:off x="5508800" y="2319475"/>
              <a:ext cx="264425" cy="263600"/>
            </a:xfrm>
            <a:custGeom>
              <a:avLst/>
              <a:gdLst/>
              <a:ahLst/>
              <a:cxnLst/>
              <a:rect l="l" t="t" r="r" b="b"/>
              <a:pathLst>
                <a:path w="10577" h="10544" extrusionOk="0">
                  <a:moveTo>
                    <a:pt x="5272" y="418"/>
                  </a:moveTo>
                  <a:cubicBezTo>
                    <a:pt x="6622" y="418"/>
                    <a:pt x="7844" y="965"/>
                    <a:pt x="8712" y="1832"/>
                  </a:cubicBezTo>
                  <a:cubicBezTo>
                    <a:pt x="9612" y="2733"/>
                    <a:pt x="10158" y="3922"/>
                    <a:pt x="10158" y="5272"/>
                  </a:cubicBezTo>
                  <a:cubicBezTo>
                    <a:pt x="10158" y="6622"/>
                    <a:pt x="9612" y="7844"/>
                    <a:pt x="8712" y="8711"/>
                  </a:cubicBezTo>
                  <a:cubicBezTo>
                    <a:pt x="7844" y="9579"/>
                    <a:pt x="6622" y="10126"/>
                    <a:pt x="5272" y="10126"/>
                  </a:cubicBezTo>
                  <a:cubicBezTo>
                    <a:pt x="3954" y="10126"/>
                    <a:pt x="2733" y="9579"/>
                    <a:pt x="1865" y="8711"/>
                  </a:cubicBezTo>
                  <a:cubicBezTo>
                    <a:pt x="965" y="7844"/>
                    <a:pt x="419" y="6622"/>
                    <a:pt x="419" y="5272"/>
                  </a:cubicBezTo>
                  <a:cubicBezTo>
                    <a:pt x="419" y="3922"/>
                    <a:pt x="965" y="2733"/>
                    <a:pt x="1865" y="1832"/>
                  </a:cubicBezTo>
                  <a:cubicBezTo>
                    <a:pt x="2733" y="965"/>
                    <a:pt x="3954" y="418"/>
                    <a:pt x="5272" y="418"/>
                  </a:cubicBezTo>
                  <a:close/>
                  <a:moveTo>
                    <a:pt x="5272" y="0"/>
                  </a:moveTo>
                  <a:cubicBezTo>
                    <a:pt x="2379" y="0"/>
                    <a:pt x="1" y="2347"/>
                    <a:pt x="1" y="5272"/>
                  </a:cubicBezTo>
                  <a:cubicBezTo>
                    <a:pt x="1" y="8197"/>
                    <a:pt x="2379" y="10544"/>
                    <a:pt x="5272" y="10544"/>
                  </a:cubicBezTo>
                  <a:cubicBezTo>
                    <a:pt x="8198" y="10544"/>
                    <a:pt x="10576" y="8197"/>
                    <a:pt x="10576" y="5272"/>
                  </a:cubicBezTo>
                  <a:cubicBezTo>
                    <a:pt x="10576" y="2347"/>
                    <a:pt x="8198" y="0"/>
                    <a:pt x="5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3861;p64">
              <a:extLst>
                <a:ext uri="{FF2B5EF4-FFF2-40B4-BE49-F238E27FC236}">
                  <a16:creationId xmlns:a16="http://schemas.microsoft.com/office/drawing/2014/main" id="{6115690C-2F4E-586E-8C9B-097604277695}"/>
                </a:ext>
              </a:extLst>
            </p:cNvPr>
            <p:cNvSpPr/>
            <p:nvPr/>
          </p:nvSpPr>
          <p:spPr>
            <a:xfrm>
              <a:off x="5589175" y="2354025"/>
              <a:ext cx="103675" cy="189275"/>
            </a:xfrm>
            <a:custGeom>
              <a:avLst/>
              <a:gdLst/>
              <a:ahLst/>
              <a:cxnLst/>
              <a:rect l="l" t="t" r="r" b="b"/>
              <a:pathLst>
                <a:path w="4147" h="7571" extrusionOk="0">
                  <a:moveTo>
                    <a:pt x="2057" y="0"/>
                  </a:moveTo>
                  <a:cubicBezTo>
                    <a:pt x="1993" y="0"/>
                    <a:pt x="1897" y="33"/>
                    <a:pt x="1832" y="97"/>
                  </a:cubicBezTo>
                  <a:cubicBezTo>
                    <a:pt x="1768" y="129"/>
                    <a:pt x="1736" y="225"/>
                    <a:pt x="1736" y="322"/>
                  </a:cubicBezTo>
                  <a:lnTo>
                    <a:pt x="1736" y="1337"/>
                  </a:lnTo>
                  <a:lnTo>
                    <a:pt x="1736" y="1337"/>
                  </a:lnTo>
                  <a:cubicBezTo>
                    <a:pt x="1278" y="1359"/>
                    <a:pt x="892" y="1479"/>
                    <a:pt x="579" y="1672"/>
                  </a:cubicBezTo>
                  <a:cubicBezTo>
                    <a:pt x="193" y="1929"/>
                    <a:pt x="0" y="2283"/>
                    <a:pt x="0" y="2733"/>
                  </a:cubicBezTo>
                  <a:cubicBezTo>
                    <a:pt x="0" y="2926"/>
                    <a:pt x="0" y="3086"/>
                    <a:pt x="64" y="3247"/>
                  </a:cubicBezTo>
                  <a:cubicBezTo>
                    <a:pt x="97" y="3376"/>
                    <a:pt x="161" y="3504"/>
                    <a:pt x="257" y="3601"/>
                  </a:cubicBezTo>
                  <a:cubicBezTo>
                    <a:pt x="322" y="3697"/>
                    <a:pt x="450" y="3794"/>
                    <a:pt x="611" y="3858"/>
                  </a:cubicBezTo>
                  <a:cubicBezTo>
                    <a:pt x="772" y="3954"/>
                    <a:pt x="900" y="4019"/>
                    <a:pt x="1061" y="4083"/>
                  </a:cubicBezTo>
                  <a:cubicBezTo>
                    <a:pt x="1222" y="4115"/>
                    <a:pt x="1415" y="4179"/>
                    <a:pt x="1672" y="4276"/>
                  </a:cubicBezTo>
                  <a:lnTo>
                    <a:pt x="2315" y="4436"/>
                  </a:lnTo>
                  <a:cubicBezTo>
                    <a:pt x="2507" y="4469"/>
                    <a:pt x="2636" y="4533"/>
                    <a:pt x="2732" y="4629"/>
                  </a:cubicBezTo>
                  <a:cubicBezTo>
                    <a:pt x="2861" y="4694"/>
                    <a:pt x="2893" y="4790"/>
                    <a:pt x="2893" y="4854"/>
                  </a:cubicBezTo>
                  <a:cubicBezTo>
                    <a:pt x="2893" y="4983"/>
                    <a:pt x="2861" y="5047"/>
                    <a:pt x="2797" y="5111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4"/>
                    <a:pt x="2347" y="5304"/>
                    <a:pt x="2218" y="5336"/>
                  </a:cubicBezTo>
                  <a:cubicBezTo>
                    <a:pt x="2122" y="5336"/>
                    <a:pt x="1993" y="5336"/>
                    <a:pt x="1897" y="5304"/>
                  </a:cubicBezTo>
                  <a:cubicBezTo>
                    <a:pt x="1768" y="5304"/>
                    <a:pt x="1607" y="5304"/>
                    <a:pt x="1479" y="5272"/>
                  </a:cubicBezTo>
                  <a:cubicBezTo>
                    <a:pt x="1350" y="5208"/>
                    <a:pt x="1254" y="5176"/>
                    <a:pt x="1190" y="5144"/>
                  </a:cubicBezTo>
                  <a:cubicBezTo>
                    <a:pt x="1093" y="5111"/>
                    <a:pt x="1029" y="5079"/>
                    <a:pt x="932" y="5015"/>
                  </a:cubicBezTo>
                  <a:cubicBezTo>
                    <a:pt x="836" y="4983"/>
                    <a:pt x="772" y="4951"/>
                    <a:pt x="739" y="4919"/>
                  </a:cubicBezTo>
                  <a:cubicBezTo>
                    <a:pt x="611" y="4886"/>
                    <a:pt x="514" y="4854"/>
                    <a:pt x="418" y="4854"/>
                  </a:cubicBezTo>
                  <a:cubicBezTo>
                    <a:pt x="322" y="4854"/>
                    <a:pt x="225" y="4919"/>
                    <a:pt x="161" y="4983"/>
                  </a:cubicBezTo>
                  <a:cubicBezTo>
                    <a:pt x="97" y="5047"/>
                    <a:pt x="64" y="5144"/>
                    <a:pt x="32" y="5208"/>
                  </a:cubicBezTo>
                  <a:cubicBezTo>
                    <a:pt x="0" y="5304"/>
                    <a:pt x="0" y="5401"/>
                    <a:pt x="32" y="5497"/>
                  </a:cubicBezTo>
                  <a:cubicBezTo>
                    <a:pt x="64" y="5594"/>
                    <a:pt x="97" y="5658"/>
                    <a:pt x="193" y="5722"/>
                  </a:cubicBezTo>
                  <a:cubicBezTo>
                    <a:pt x="660" y="6072"/>
                    <a:pt x="1206" y="6264"/>
                    <a:pt x="1832" y="6296"/>
                  </a:cubicBezTo>
                  <a:lnTo>
                    <a:pt x="1832" y="6296"/>
                  </a:lnTo>
                  <a:lnTo>
                    <a:pt x="1832" y="7233"/>
                  </a:lnTo>
                  <a:cubicBezTo>
                    <a:pt x="1832" y="7394"/>
                    <a:pt x="1865" y="7490"/>
                    <a:pt x="1993" y="7522"/>
                  </a:cubicBezTo>
                  <a:cubicBezTo>
                    <a:pt x="2041" y="7554"/>
                    <a:pt x="2098" y="7571"/>
                    <a:pt x="2154" y="7571"/>
                  </a:cubicBezTo>
                  <a:cubicBezTo>
                    <a:pt x="2210" y="7571"/>
                    <a:pt x="2266" y="7554"/>
                    <a:pt x="2315" y="7522"/>
                  </a:cubicBezTo>
                  <a:cubicBezTo>
                    <a:pt x="2443" y="7458"/>
                    <a:pt x="2475" y="7362"/>
                    <a:pt x="2475" y="7233"/>
                  </a:cubicBezTo>
                  <a:lnTo>
                    <a:pt x="2475" y="6308"/>
                  </a:lnTo>
                  <a:lnTo>
                    <a:pt x="2475" y="6308"/>
                  </a:lnTo>
                  <a:cubicBezTo>
                    <a:pt x="2707" y="6295"/>
                    <a:pt x="2919" y="6252"/>
                    <a:pt x="3118" y="6172"/>
                  </a:cubicBezTo>
                  <a:cubicBezTo>
                    <a:pt x="3440" y="6076"/>
                    <a:pt x="3697" y="5883"/>
                    <a:pt x="3890" y="5626"/>
                  </a:cubicBezTo>
                  <a:cubicBezTo>
                    <a:pt x="4083" y="5369"/>
                    <a:pt x="4147" y="5079"/>
                    <a:pt x="4147" y="4726"/>
                  </a:cubicBezTo>
                  <a:cubicBezTo>
                    <a:pt x="4147" y="4501"/>
                    <a:pt x="4115" y="4308"/>
                    <a:pt x="4050" y="4147"/>
                  </a:cubicBezTo>
                  <a:cubicBezTo>
                    <a:pt x="3954" y="3986"/>
                    <a:pt x="3857" y="3858"/>
                    <a:pt x="3697" y="3729"/>
                  </a:cubicBezTo>
                  <a:cubicBezTo>
                    <a:pt x="3568" y="3633"/>
                    <a:pt x="3407" y="3536"/>
                    <a:pt x="3215" y="3472"/>
                  </a:cubicBezTo>
                  <a:cubicBezTo>
                    <a:pt x="3022" y="3408"/>
                    <a:pt x="2797" y="3311"/>
                    <a:pt x="2540" y="3247"/>
                  </a:cubicBezTo>
                  <a:lnTo>
                    <a:pt x="1897" y="3086"/>
                  </a:lnTo>
                  <a:cubicBezTo>
                    <a:pt x="1704" y="3054"/>
                    <a:pt x="1543" y="2990"/>
                    <a:pt x="1479" y="2926"/>
                  </a:cubicBezTo>
                  <a:cubicBezTo>
                    <a:pt x="1382" y="2861"/>
                    <a:pt x="1350" y="2765"/>
                    <a:pt x="1350" y="2668"/>
                  </a:cubicBezTo>
                  <a:cubicBezTo>
                    <a:pt x="1350" y="2572"/>
                    <a:pt x="1382" y="2476"/>
                    <a:pt x="1511" y="2411"/>
                  </a:cubicBezTo>
                  <a:cubicBezTo>
                    <a:pt x="1607" y="2379"/>
                    <a:pt x="1704" y="2347"/>
                    <a:pt x="1832" y="2347"/>
                  </a:cubicBezTo>
                  <a:cubicBezTo>
                    <a:pt x="1913" y="2331"/>
                    <a:pt x="1977" y="2323"/>
                    <a:pt x="2037" y="2323"/>
                  </a:cubicBezTo>
                  <a:cubicBezTo>
                    <a:pt x="2098" y="2323"/>
                    <a:pt x="2154" y="2331"/>
                    <a:pt x="2218" y="2347"/>
                  </a:cubicBezTo>
                  <a:cubicBezTo>
                    <a:pt x="2540" y="2379"/>
                    <a:pt x="2893" y="2443"/>
                    <a:pt x="3182" y="2572"/>
                  </a:cubicBezTo>
                  <a:cubicBezTo>
                    <a:pt x="3311" y="2604"/>
                    <a:pt x="3440" y="2604"/>
                    <a:pt x="3536" y="2604"/>
                  </a:cubicBezTo>
                  <a:cubicBezTo>
                    <a:pt x="3632" y="2572"/>
                    <a:pt x="3697" y="2508"/>
                    <a:pt x="3761" y="2443"/>
                  </a:cubicBezTo>
                  <a:cubicBezTo>
                    <a:pt x="3793" y="2347"/>
                    <a:pt x="3825" y="2283"/>
                    <a:pt x="3857" y="2186"/>
                  </a:cubicBezTo>
                  <a:cubicBezTo>
                    <a:pt x="3857" y="2090"/>
                    <a:pt x="3825" y="1993"/>
                    <a:pt x="3761" y="1897"/>
                  </a:cubicBezTo>
                  <a:cubicBezTo>
                    <a:pt x="3729" y="1801"/>
                    <a:pt x="3632" y="1736"/>
                    <a:pt x="3536" y="1672"/>
                  </a:cubicBezTo>
                  <a:cubicBezTo>
                    <a:pt x="3375" y="1608"/>
                    <a:pt x="3247" y="1543"/>
                    <a:pt x="3150" y="1511"/>
                  </a:cubicBezTo>
                  <a:cubicBezTo>
                    <a:pt x="3086" y="1479"/>
                    <a:pt x="2925" y="1447"/>
                    <a:pt x="2765" y="1415"/>
                  </a:cubicBezTo>
                  <a:cubicBezTo>
                    <a:pt x="2649" y="1392"/>
                    <a:pt x="2516" y="1368"/>
                    <a:pt x="2379" y="1357"/>
                  </a:cubicBezTo>
                  <a:lnTo>
                    <a:pt x="2379" y="1357"/>
                  </a:lnTo>
                  <a:lnTo>
                    <a:pt x="2379" y="322"/>
                  </a:lnTo>
                  <a:cubicBezTo>
                    <a:pt x="2379" y="225"/>
                    <a:pt x="2347" y="161"/>
                    <a:pt x="2282" y="97"/>
                  </a:cubicBezTo>
                  <a:cubicBezTo>
                    <a:pt x="2218" y="33"/>
                    <a:pt x="2154" y="0"/>
                    <a:pt x="2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3862;p64">
              <a:extLst>
                <a:ext uri="{FF2B5EF4-FFF2-40B4-BE49-F238E27FC236}">
                  <a16:creationId xmlns:a16="http://schemas.microsoft.com/office/drawing/2014/main" id="{AB558221-5FFA-B660-846C-C57BDEC842C9}"/>
                </a:ext>
              </a:extLst>
            </p:cNvPr>
            <p:cNvSpPr/>
            <p:nvPr/>
          </p:nvSpPr>
          <p:spPr>
            <a:xfrm>
              <a:off x="5470225" y="2054275"/>
              <a:ext cx="341575" cy="341550"/>
            </a:xfrm>
            <a:custGeom>
              <a:avLst/>
              <a:gdLst/>
              <a:ahLst/>
              <a:cxnLst/>
              <a:rect l="l" t="t" r="r" b="b"/>
              <a:pathLst>
                <a:path w="13663" h="13662" extrusionOk="0">
                  <a:moveTo>
                    <a:pt x="6815" y="1"/>
                  </a:moveTo>
                  <a:cubicBezTo>
                    <a:pt x="3055" y="1"/>
                    <a:pt x="1" y="3054"/>
                    <a:pt x="1" y="6815"/>
                  </a:cubicBezTo>
                  <a:cubicBezTo>
                    <a:pt x="1" y="10608"/>
                    <a:pt x="3055" y="13662"/>
                    <a:pt x="6815" y="13662"/>
                  </a:cubicBezTo>
                  <a:cubicBezTo>
                    <a:pt x="10608" y="13662"/>
                    <a:pt x="13662" y="10608"/>
                    <a:pt x="13662" y="6815"/>
                  </a:cubicBezTo>
                  <a:cubicBezTo>
                    <a:pt x="13662" y="3054"/>
                    <a:pt x="10608" y="1"/>
                    <a:pt x="68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3863;p64">
              <a:extLst>
                <a:ext uri="{FF2B5EF4-FFF2-40B4-BE49-F238E27FC236}">
                  <a16:creationId xmlns:a16="http://schemas.microsoft.com/office/drawing/2014/main" id="{F4C74F0C-CB47-9454-4C90-8DA26172B696}"/>
                </a:ext>
              </a:extLst>
            </p:cNvPr>
            <p:cNvSpPr/>
            <p:nvPr/>
          </p:nvSpPr>
          <p:spPr>
            <a:xfrm>
              <a:off x="5464600" y="2049450"/>
              <a:ext cx="352025" cy="351200"/>
            </a:xfrm>
            <a:custGeom>
              <a:avLst/>
              <a:gdLst/>
              <a:ahLst/>
              <a:cxnLst/>
              <a:rect l="l" t="t" r="r" b="b"/>
              <a:pathLst>
                <a:path w="14081" h="14048" extrusionOk="0">
                  <a:moveTo>
                    <a:pt x="7040" y="419"/>
                  </a:moveTo>
                  <a:cubicBezTo>
                    <a:pt x="8873" y="419"/>
                    <a:pt x="10544" y="1158"/>
                    <a:pt x="11733" y="2347"/>
                  </a:cubicBezTo>
                  <a:cubicBezTo>
                    <a:pt x="12923" y="3537"/>
                    <a:pt x="13662" y="5208"/>
                    <a:pt x="13662" y="7008"/>
                  </a:cubicBezTo>
                  <a:cubicBezTo>
                    <a:pt x="13662" y="8840"/>
                    <a:pt x="12923" y="10512"/>
                    <a:pt x="11733" y="11701"/>
                  </a:cubicBezTo>
                  <a:cubicBezTo>
                    <a:pt x="10544" y="12891"/>
                    <a:pt x="8873" y="13630"/>
                    <a:pt x="7040" y="13630"/>
                  </a:cubicBezTo>
                  <a:cubicBezTo>
                    <a:pt x="5240" y="13630"/>
                    <a:pt x="3569" y="12891"/>
                    <a:pt x="2379" y="11701"/>
                  </a:cubicBezTo>
                  <a:cubicBezTo>
                    <a:pt x="1190" y="10512"/>
                    <a:pt x="451" y="8840"/>
                    <a:pt x="451" y="7008"/>
                  </a:cubicBezTo>
                  <a:cubicBezTo>
                    <a:pt x="451" y="5208"/>
                    <a:pt x="1190" y="3537"/>
                    <a:pt x="2379" y="2347"/>
                  </a:cubicBezTo>
                  <a:cubicBezTo>
                    <a:pt x="3569" y="1158"/>
                    <a:pt x="5240" y="419"/>
                    <a:pt x="7040" y="419"/>
                  </a:cubicBezTo>
                  <a:close/>
                  <a:moveTo>
                    <a:pt x="7040" y="1"/>
                  </a:moveTo>
                  <a:cubicBezTo>
                    <a:pt x="3183" y="1"/>
                    <a:pt x="1" y="3151"/>
                    <a:pt x="1" y="7008"/>
                  </a:cubicBezTo>
                  <a:cubicBezTo>
                    <a:pt x="1" y="10898"/>
                    <a:pt x="3183" y="14048"/>
                    <a:pt x="7040" y="14048"/>
                  </a:cubicBezTo>
                  <a:cubicBezTo>
                    <a:pt x="10930" y="14048"/>
                    <a:pt x="14080" y="10898"/>
                    <a:pt x="14080" y="7008"/>
                  </a:cubicBezTo>
                  <a:cubicBezTo>
                    <a:pt x="14080" y="3151"/>
                    <a:pt x="10930" y="1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3864;p64">
              <a:extLst>
                <a:ext uri="{FF2B5EF4-FFF2-40B4-BE49-F238E27FC236}">
                  <a16:creationId xmlns:a16="http://schemas.microsoft.com/office/drawing/2014/main" id="{3E940AA4-9916-4DD8-7AAE-FC5644159E3E}"/>
                </a:ext>
              </a:extLst>
            </p:cNvPr>
            <p:cNvSpPr/>
            <p:nvPr/>
          </p:nvSpPr>
          <p:spPr>
            <a:xfrm>
              <a:off x="5514425" y="2098475"/>
              <a:ext cx="253175" cy="253175"/>
            </a:xfrm>
            <a:custGeom>
              <a:avLst/>
              <a:gdLst/>
              <a:ahLst/>
              <a:cxnLst/>
              <a:rect l="l" t="t" r="r" b="b"/>
              <a:pathLst>
                <a:path w="10127" h="10127" extrusionOk="0">
                  <a:moveTo>
                    <a:pt x="5047" y="1"/>
                  </a:moveTo>
                  <a:cubicBezTo>
                    <a:pt x="2251" y="1"/>
                    <a:pt x="1" y="2251"/>
                    <a:pt x="1" y="5047"/>
                  </a:cubicBezTo>
                  <a:cubicBezTo>
                    <a:pt x="1" y="7876"/>
                    <a:pt x="2251" y="10126"/>
                    <a:pt x="5047" y="10126"/>
                  </a:cubicBezTo>
                  <a:cubicBezTo>
                    <a:pt x="7876" y="10126"/>
                    <a:pt x="10126" y="7876"/>
                    <a:pt x="10126" y="5047"/>
                  </a:cubicBezTo>
                  <a:cubicBezTo>
                    <a:pt x="10126" y="2251"/>
                    <a:pt x="7876" y="1"/>
                    <a:pt x="5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3865;p64">
              <a:extLst>
                <a:ext uri="{FF2B5EF4-FFF2-40B4-BE49-F238E27FC236}">
                  <a16:creationId xmlns:a16="http://schemas.microsoft.com/office/drawing/2014/main" id="{C1DF5BFB-6A76-BF5C-4BC1-970932C23FC1}"/>
                </a:ext>
              </a:extLst>
            </p:cNvPr>
            <p:cNvSpPr/>
            <p:nvPr/>
          </p:nvSpPr>
          <p:spPr>
            <a:xfrm>
              <a:off x="5508800" y="2092850"/>
              <a:ext cx="264425" cy="264425"/>
            </a:xfrm>
            <a:custGeom>
              <a:avLst/>
              <a:gdLst/>
              <a:ahLst/>
              <a:cxnLst/>
              <a:rect l="l" t="t" r="r" b="b"/>
              <a:pathLst>
                <a:path w="10577" h="10577" extrusionOk="0">
                  <a:moveTo>
                    <a:pt x="5272" y="418"/>
                  </a:moveTo>
                  <a:cubicBezTo>
                    <a:pt x="6622" y="418"/>
                    <a:pt x="7844" y="965"/>
                    <a:pt x="8712" y="1865"/>
                  </a:cubicBezTo>
                  <a:cubicBezTo>
                    <a:pt x="9612" y="2733"/>
                    <a:pt x="10158" y="3954"/>
                    <a:pt x="10158" y="5272"/>
                  </a:cubicBezTo>
                  <a:cubicBezTo>
                    <a:pt x="10158" y="6622"/>
                    <a:pt x="9612" y="7844"/>
                    <a:pt x="8712" y="8712"/>
                  </a:cubicBezTo>
                  <a:cubicBezTo>
                    <a:pt x="7844" y="9612"/>
                    <a:pt x="6622" y="10158"/>
                    <a:pt x="5272" y="10158"/>
                  </a:cubicBezTo>
                  <a:cubicBezTo>
                    <a:pt x="3954" y="10158"/>
                    <a:pt x="2733" y="9612"/>
                    <a:pt x="1865" y="8712"/>
                  </a:cubicBezTo>
                  <a:cubicBezTo>
                    <a:pt x="965" y="7844"/>
                    <a:pt x="419" y="6622"/>
                    <a:pt x="419" y="5272"/>
                  </a:cubicBezTo>
                  <a:cubicBezTo>
                    <a:pt x="419" y="3954"/>
                    <a:pt x="965" y="2733"/>
                    <a:pt x="1865" y="1865"/>
                  </a:cubicBezTo>
                  <a:cubicBezTo>
                    <a:pt x="2733" y="965"/>
                    <a:pt x="3954" y="418"/>
                    <a:pt x="5272" y="418"/>
                  </a:cubicBezTo>
                  <a:close/>
                  <a:moveTo>
                    <a:pt x="5272" y="1"/>
                  </a:moveTo>
                  <a:cubicBezTo>
                    <a:pt x="2379" y="1"/>
                    <a:pt x="1" y="2379"/>
                    <a:pt x="1" y="5272"/>
                  </a:cubicBezTo>
                  <a:cubicBezTo>
                    <a:pt x="1" y="8197"/>
                    <a:pt x="2379" y="10576"/>
                    <a:pt x="5272" y="10576"/>
                  </a:cubicBezTo>
                  <a:cubicBezTo>
                    <a:pt x="8198" y="10576"/>
                    <a:pt x="10576" y="8197"/>
                    <a:pt x="10576" y="5272"/>
                  </a:cubicBezTo>
                  <a:cubicBezTo>
                    <a:pt x="10576" y="2379"/>
                    <a:pt x="8198" y="1"/>
                    <a:pt x="5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3866;p64">
              <a:extLst>
                <a:ext uri="{FF2B5EF4-FFF2-40B4-BE49-F238E27FC236}">
                  <a16:creationId xmlns:a16="http://schemas.microsoft.com/office/drawing/2014/main" id="{2A7D53EA-A13F-7E91-BBE9-7F0AB95113ED}"/>
                </a:ext>
              </a:extLst>
            </p:cNvPr>
            <p:cNvSpPr/>
            <p:nvPr/>
          </p:nvSpPr>
          <p:spPr>
            <a:xfrm>
              <a:off x="5589175" y="2127400"/>
              <a:ext cx="103675" cy="189475"/>
            </a:xfrm>
            <a:custGeom>
              <a:avLst/>
              <a:gdLst/>
              <a:ahLst/>
              <a:cxnLst/>
              <a:rect l="l" t="t" r="r" b="b"/>
              <a:pathLst>
                <a:path w="4147" h="7579" extrusionOk="0">
                  <a:moveTo>
                    <a:pt x="2057" y="1"/>
                  </a:moveTo>
                  <a:cubicBezTo>
                    <a:pt x="1993" y="1"/>
                    <a:pt x="1897" y="33"/>
                    <a:pt x="1832" y="97"/>
                  </a:cubicBezTo>
                  <a:cubicBezTo>
                    <a:pt x="1768" y="161"/>
                    <a:pt x="1736" y="226"/>
                    <a:pt x="1736" y="354"/>
                  </a:cubicBezTo>
                  <a:lnTo>
                    <a:pt x="1736" y="1351"/>
                  </a:lnTo>
                  <a:lnTo>
                    <a:pt x="1736" y="1351"/>
                  </a:lnTo>
                  <a:cubicBezTo>
                    <a:pt x="1278" y="1377"/>
                    <a:pt x="892" y="1479"/>
                    <a:pt x="579" y="1672"/>
                  </a:cubicBezTo>
                  <a:cubicBezTo>
                    <a:pt x="193" y="1929"/>
                    <a:pt x="0" y="2283"/>
                    <a:pt x="0" y="2765"/>
                  </a:cubicBezTo>
                  <a:cubicBezTo>
                    <a:pt x="0" y="2958"/>
                    <a:pt x="0" y="3119"/>
                    <a:pt x="64" y="3247"/>
                  </a:cubicBezTo>
                  <a:cubicBezTo>
                    <a:pt x="97" y="3408"/>
                    <a:pt x="161" y="3504"/>
                    <a:pt x="257" y="3601"/>
                  </a:cubicBezTo>
                  <a:cubicBezTo>
                    <a:pt x="322" y="3697"/>
                    <a:pt x="450" y="3794"/>
                    <a:pt x="611" y="3890"/>
                  </a:cubicBezTo>
                  <a:cubicBezTo>
                    <a:pt x="772" y="3954"/>
                    <a:pt x="900" y="4019"/>
                    <a:pt x="1061" y="4083"/>
                  </a:cubicBezTo>
                  <a:cubicBezTo>
                    <a:pt x="1222" y="4147"/>
                    <a:pt x="1415" y="4212"/>
                    <a:pt x="1672" y="4276"/>
                  </a:cubicBezTo>
                  <a:lnTo>
                    <a:pt x="2315" y="4437"/>
                  </a:lnTo>
                  <a:cubicBezTo>
                    <a:pt x="2507" y="4501"/>
                    <a:pt x="2636" y="4565"/>
                    <a:pt x="2732" y="4630"/>
                  </a:cubicBezTo>
                  <a:cubicBezTo>
                    <a:pt x="2861" y="4726"/>
                    <a:pt x="2893" y="4790"/>
                    <a:pt x="2893" y="4887"/>
                  </a:cubicBezTo>
                  <a:cubicBezTo>
                    <a:pt x="2893" y="4983"/>
                    <a:pt x="2861" y="5080"/>
                    <a:pt x="2797" y="5144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5"/>
                    <a:pt x="2347" y="5337"/>
                    <a:pt x="2218" y="5337"/>
                  </a:cubicBezTo>
                  <a:lnTo>
                    <a:pt x="1897" y="5337"/>
                  </a:lnTo>
                  <a:cubicBezTo>
                    <a:pt x="1768" y="5337"/>
                    <a:pt x="1607" y="5305"/>
                    <a:pt x="1479" y="5272"/>
                  </a:cubicBezTo>
                  <a:cubicBezTo>
                    <a:pt x="1350" y="5240"/>
                    <a:pt x="1254" y="5208"/>
                    <a:pt x="1190" y="5176"/>
                  </a:cubicBezTo>
                  <a:cubicBezTo>
                    <a:pt x="1093" y="5144"/>
                    <a:pt x="1029" y="5080"/>
                    <a:pt x="932" y="5047"/>
                  </a:cubicBezTo>
                  <a:cubicBezTo>
                    <a:pt x="836" y="4983"/>
                    <a:pt x="772" y="4951"/>
                    <a:pt x="739" y="4951"/>
                  </a:cubicBezTo>
                  <a:cubicBezTo>
                    <a:pt x="611" y="4887"/>
                    <a:pt x="514" y="4855"/>
                    <a:pt x="418" y="4855"/>
                  </a:cubicBezTo>
                  <a:cubicBezTo>
                    <a:pt x="322" y="4887"/>
                    <a:pt x="225" y="4919"/>
                    <a:pt x="161" y="4983"/>
                  </a:cubicBezTo>
                  <a:cubicBezTo>
                    <a:pt x="97" y="5047"/>
                    <a:pt x="64" y="5144"/>
                    <a:pt x="32" y="5240"/>
                  </a:cubicBezTo>
                  <a:cubicBezTo>
                    <a:pt x="0" y="5305"/>
                    <a:pt x="0" y="5401"/>
                    <a:pt x="32" y="5497"/>
                  </a:cubicBezTo>
                  <a:cubicBezTo>
                    <a:pt x="64" y="5594"/>
                    <a:pt x="97" y="5690"/>
                    <a:pt x="193" y="5755"/>
                  </a:cubicBezTo>
                  <a:cubicBezTo>
                    <a:pt x="660" y="6076"/>
                    <a:pt x="1206" y="6264"/>
                    <a:pt x="1832" y="6320"/>
                  </a:cubicBezTo>
                  <a:lnTo>
                    <a:pt x="1832" y="6320"/>
                  </a:lnTo>
                  <a:lnTo>
                    <a:pt x="1832" y="7233"/>
                  </a:lnTo>
                  <a:cubicBezTo>
                    <a:pt x="1832" y="7394"/>
                    <a:pt x="1865" y="7490"/>
                    <a:pt x="1993" y="7555"/>
                  </a:cubicBezTo>
                  <a:cubicBezTo>
                    <a:pt x="2041" y="7571"/>
                    <a:pt x="2098" y="7579"/>
                    <a:pt x="2154" y="7579"/>
                  </a:cubicBezTo>
                  <a:cubicBezTo>
                    <a:pt x="2210" y="7579"/>
                    <a:pt x="2266" y="7571"/>
                    <a:pt x="2315" y="7555"/>
                  </a:cubicBezTo>
                  <a:cubicBezTo>
                    <a:pt x="2443" y="7490"/>
                    <a:pt x="2475" y="7394"/>
                    <a:pt x="2475" y="7233"/>
                  </a:cubicBezTo>
                  <a:lnTo>
                    <a:pt x="2475" y="6316"/>
                  </a:lnTo>
                  <a:lnTo>
                    <a:pt x="2475" y="6316"/>
                  </a:lnTo>
                  <a:cubicBezTo>
                    <a:pt x="2707" y="6295"/>
                    <a:pt x="2919" y="6252"/>
                    <a:pt x="3118" y="6172"/>
                  </a:cubicBezTo>
                  <a:cubicBezTo>
                    <a:pt x="3440" y="6076"/>
                    <a:pt x="3697" y="5883"/>
                    <a:pt x="3890" y="5658"/>
                  </a:cubicBezTo>
                  <a:cubicBezTo>
                    <a:pt x="4083" y="5401"/>
                    <a:pt x="4147" y="5080"/>
                    <a:pt x="4147" y="4726"/>
                  </a:cubicBezTo>
                  <a:cubicBezTo>
                    <a:pt x="4147" y="4501"/>
                    <a:pt x="4115" y="4308"/>
                    <a:pt x="4050" y="4147"/>
                  </a:cubicBezTo>
                  <a:cubicBezTo>
                    <a:pt x="3954" y="3987"/>
                    <a:pt x="3857" y="3858"/>
                    <a:pt x="3697" y="3762"/>
                  </a:cubicBezTo>
                  <a:cubicBezTo>
                    <a:pt x="3568" y="3633"/>
                    <a:pt x="3407" y="3537"/>
                    <a:pt x="3215" y="3472"/>
                  </a:cubicBezTo>
                  <a:cubicBezTo>
                    <a:pt x="3022" y="3408"/>
                    <a:pt x="2797" y="3344"/>
                    <a:pt x="2540" y="3247"/>
                  </a:cubicBezTo>
                  <a:lnTo>
                    <a:pt x="1897" y="3087"/>
                  </a:lnTo>
                  <a:cubicBezTo>
                    <a:pt x="1704" y="3054"/>
                    <a:pt x="1543" y="2990"/>
                    <a:pt x="1479" y="2926"/>
                  </a:cubicBezTo>
                  <a:cubicBezTo>
                    <a:pt x="1382" y="2862"/>
                    <a:pt x="1350" y="2797"/>
                    <a:pt x="1350" y="2669"/>
                  </a:cubicBezTo>
                  <a:cubicBezTo>
                    <a:pt x="1350" y="2572"/>
                    <a:pt x="1382" y="2508"/>
                    <a:pt x="1511" y="2444"/>
                  </a:cubicBezTo>
                  <a:cubicBezTo>
                    <a:pt x="1607" y="2379"/>
                    <a:pt x="1704" y="2347"/>
                    <a:pt x="1832" y="2347"/>
                  </a:cubicBezTo>
                  <a:lnTo>
                    <a:pt x="2218" y="2347"/>
                  </a:lnTo>
                  <a:cubicBezTo>
                    <a:pt x="2540" y="2379"/>
                    <a:pt x="2893" y="2476"/>
                    <a:pt x="3182" y="2572"/>
                  </a:cubicBezTo>
                  <a:cubicBezTo>
                    <a:pt x="3273" y="2595"/>
                    <a:pt x="3364" y="2618"/>
                    <a:pt x="3444" y="2618"/>
                  </a:cubicBezTo>
                  <a:cubicBezTo>
                    <a:pt x="3477" y="2618"/>
                    <a:pt x="3508" y="2614"/>
                    <a:pt x="3536" y="2604"/>
                  </a:cubicBezTo>
                  <a:cubicBezTo>
                    <a:pt x="3632" y="2572"/>
                    <a:pt x="3697" y="2540"/>
                    <a:pt x="3761" y="2444"/>
                  </a:cubicBezTo>
                  <a:cubicBezTo>
                    <a:pt x="3793" y="2379"/>
                    <a:pt x="3825" y="2283"/>
                    <a:pt x="3857" y="2187"/>
                  </a:cubicBezTo>
                  <a:cubicBezTo>
                    <a:pt x="3857" y="2090"/>
                    <a:pt x="3825" y="1994"/>
                    <a:pt x="3761" y="1897"/>
                  </a:cubicBezTo>
                  <a:cubicBezTo>
                    <a:pt x="3729" y="1801"/>
                    <a:pt x="3632" y="1737"/>
                    <a:pt x="3536" y="1672"/>
                  </a:cubicBezTo>
                  <a:cubicBezTo>
                    <a:pt x="3375" y="1608"/>
                    <a:pt x="3247" y="1576"/>
                    <a:pt x="3150" y="1544"/>
                  </a:cubicBezTo>
                  <a:cubicBezTo>
                    <a:pt x="3086" y="1512"/>
                    <a:pt x="2925" y="1447"/>
                    <a:pt x="2765" y="1415"/>
                  </a:cubicBezTo>
                  <a:cubicBezTo>
                    <a:pt x="2649" y="1392"/>
                    <a:pt x="2516" y="1369"/>
                    <a:pt x="2379" y="1358"/>
                  </a:cubicBezTo>
                  <a:lnTo>
                    <a:pt x="2379" y="1358"/>
                  </a:lnTo>
                  <a:lnTo>
                    <a:pt x="2379" y="354"/>
                  </a:lnTo>
                  <a:cubicBezTo>
                    <a:pt x="2379" y="226"/>
                    <a:pt x="2347" y="161"/>
                    <a:pt x="2282" y="97"/>
                  </a:cubicBezTo>
                  <a:cubicBezTo>
                    <a:pt x="2218" y="33"/>
                    <a:pt x="2154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3867;p64">
              <a:extLst>
                <a:ext uri="{FF2B5EF4-FFF2-40B4-BE49-F238E27FC236}">
                  <a16:creationId xmlns:a16="http://schemas.microsoft.com/office/drawing/2014/main" id="{A27BCF62-A47F-2D9D-5C40-96D152663131}"/>
                </a:ext>
              </a:extLst>
            </p:cNvPr>
            <p:cNvSpPr/>
            <p:nvPr/>
          </p:nvSpPr>
          <p:spPr>
            <a:xfrm>
              <a:off x="5070850" y="2818525"/>
              <a:ext cx="197700" cy="144500"/>
            </a:xfrm>
            <a:custGeom>
              <a:avLst/>
              <a:gdLst/>
              <a:ahLst/>
              <a:cxnLst/>
              <a:rect l="l" t="t" r="r" b="b"/>
              <a:pathLst>
                <a:path w="7908" h="5780" extrusionOk="0">
                  <a:moveTo>
                    <a:pt x="7467" y="0"/>
                  </a:moveTo>
                  <a:cubicBezTo>
                    <a:pt x="5221" y="0"/>
                    <a:pt x="0" y="3825"/>
                    <a:pt x="0" y="3825"/>
                  </a:cubicBezTo>
                  <a:cubicBezTo>
                    <a:pt x="0" y="3825"/>
                    <a:pt x="579" y="4597"/>
                    <a:pt x="1286" y="5143"/>
                  </a:cubicBezTo>
                  <a:cubicBezTo>
                    <a:pt x="1752" y="5468"/>
                    <a:pt x="2475" y="5780"/>
                    <a:pt x="3187" y="5780"/>
                  </a:cubicBezTo>
                  <a:cubicBezTo>
                    <a:pt x="3603" y="5780"/>
                    <a:pt x="4016" y="5673"/>
                    <a:pt x="4372" y="5400"/>
                  </a:cubicBezTo>
                  <a:cubicBezTo>
                    <a:pt x="5336" y="4693"/>
                    <a:pt x="5818" y="3054"/>
                    <a:pt x="5818" y="3054"/>
                  </a:cubicBezTo>
                  <a:cubicBezTo>
                    <a:pt x="5818" y="3054"/>
                    <a:pt x="6911" y="3054"/>
                    <a:pt x="7200" y="3022"/>
                  </a:cubicBezTo>
                  <a:cubicBezTo>
                    <a:pt x="7490" y="3022"/>
                    <a:pt x="7908" y="64"/>
                    <a:pt x="7908" y="64"/>
                  </a:cubicBezTo>
                  <a:cubicBezTo>
                    <a:pt x="7779" y="21"/>
                    <a:pt x="7630" y="0"/>
                    <a:pt x="74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3868;p64">
              <a:extLst>
                <a:ext uri="{FF2B5EF4-FFF2-40B4-BE49-F238E27FC236}">
                  <a16:creationId xmlns:a16="http://schemas.microsoft.com/office/drawing/2014/main" id="{03A62844-B672-2F4A-3308-B618966D1D79}"/>
                </a:ext>
              </a:extLst>
            </p:cNvPr>
            <p:cNvSpPr/>
            <p:nvPr/>
          </p:nvSpPr>
          <p:spPr>
            <a:xfrm>
              <a:off x="5063600" y="2813700"/>
              <a:ext cx="210575" cy="154300"/>
            </a:xfrm>
            <a:custGeom>
              <a:avLst/>
              <a:gdLst/>
              <a:ahLst/>
              <a:cxnLst/>
              <a:rect l="l" t="t" r="r" b="b"/>
              <a:pathLst>
                <a:path w="8423" h="6172" extrusionOk="0">
                  <a:moveTo>
                    <a:pt x="7748" y="418"/>
                  </a:moveTo>
                  <a:cubicBezTo>
                    <a:pt x="7828" y="418"/>
                    <a:pt x="7901" y="426"/>
                    <a:pt x="7965" y="438"/>
                  </a:cubicBezTo>
                  <a:lnTo>
                    <a:pt x="7965" y="438"/>
                  </a:lnTo>
                  <a:cubicBezTo>
                    <a:pt x="7950" y="513"/>
                    <a:pt x="7931" y="604"/>
                    <a:pt x="7908" y="707"/>
                  </a:cubicBezTo>
                  <a:cubicBezTo>
                    <a:pt x="7844" y="1125"/>
                    <a:pt x="7748" y="1736"/>
                    <a:pt x="7619" y="2250"/>
                  </a:cubicBezTo>
                  <a:cubicBezTo>
                    <a:pt x="7587" y="2507"/>
                    <a:pt x="7523" y="2732"/>
                    <a:pt x="7458" y="2893"/>
                  </a:cubicBezTo>
                  <a:cubicBezTo>
                    <a:pt x="7435" y="2940"/>
                    <a:pt x="7428" y="2988"/>
                    <a:pt x="7414" y="3022"/>
                  </a:cubicBezTo>
                  <a:lnTo>
                    <a:pt x="7414" y="3022"/>
                  </a:lnTo>
                  <a:cubicBezTo>
                    <a:pt x="7042" y="3026"/>
                    <a:pt x="6076" y="3054"/>
                    <a:pt x="6076" y="3054"/>
                  </a:cubicBezTo>
                  <a:lnTo>
                    <a:pt x="5947" y="3054"/>
                  </a:lnTo>
                  <a:lnTo>
                    <a:pt x="5883" y="3215"/>
                  </a:lnTo>
                  <a:lnTo>
                    <a:pt x="5883" y="3279"/>
                  </a:lnTo>
                  <a:cubicBezTo>
                    <a:pt x="5787" y="3568"/>
                    <a:pt x="5305" y="4854"/>
                    <a:pt x="4533" y="5433"/>
                  </a:cubicBezTo>
                  <a:cubicBezTo>
                    <a:pt x="4244" y="5658"/>
                    <a:pt x="3858" y="5754"/>
                    <a:pt x="3472" y="5754"/>
                  </a:cubicBezTo>
                  <a:cubicBezTo>
                    <a:pt x="2829" y="5754"/>
                    <a:pt x="2122" y="5465"/>
                    <a:pt x="1704" y="5143"/>
                  </a:cubicBezTo>
                  <a:cubicBezTo>
                    <a:pt x="1383" y="4886"/>
                    <a:pt x="1062" y="4565"/>
                    <a:pt x="836" y="4307"/>
                  </a:cubicBezTo>
                  <a:cubicBezTo>
                    <a:pt x="727" y="4226"/>
                    <a:pt x="665" y="4121"/>
                    <a:pt x="609" y="4051"/>
                  </a:cubicBezTo>
                  <a:lnTo>
                    <a:pt x="609" y="4051"/>
                  </a:lnTo>
                  <a:cubicBezTo>
                    <a:pt x="620" y="4041"/>
                    <a:pt x="632" y="4030"/>
                    <a:pt x="644" y="4018"/>
                  </a:cubicBezTo>
                  <a:cubicBezTo>
                    <a:pt x="1158" y="3665"/>
                    <a:pt x="2476" y="2765"/>
                    <a:pt x="3890" y="1929"/>
                  </a:cubicBezTo>
                  <a:cubicBezTo>
                    <a:pt x="4597" y="1543"/>
                    <a:pt x="5337" y="1157"/>
                    <a:pt x="6012" y="868"/>
                  </a:cubicBezTo>
                  <a:cubicBezTo>
                    <a:pt x="6687" y="579"/>
                    <a:pt x="7298" y="418"/>
                    <a:pt x="7748" y="418"/>
                  </a:cubicBezTo>
                  <a:close/>
                  <a:moveTo>
                    <a:pt x="7748" y="0"/>
                  </a:moveTo>
                  <a:cubicBezTo>
                    <a:pt x="7137" y="0"/>
                    <a:pt x="6365" y="257"/>
                    <a:pt x="5530" y="611"/>
                  </a:cubicBezTo>
                  <a:cubicBezTo>
                    <a:pt x="3087" y="1704"/>
                    <a:pt x="194" y="3857"/>
                    <a:pt x="161" y="3857"/>
                  </a:cubicBezTo>
                  <a:lnTo>
                    <a:pt x="1" y="3986"/>
                  </a:lnTo>
                  <a:lnTo>
                    <a:pt x="129" y="4147"/>
                  </a:lnTo>
                  <a:cubicBezTo>
                    <a:pt x="129" y="4147"/>
                    <a:pt x="708" y="4918"/>
                    <a:pt x="1447" y="5497"/>
                  </a:cubicBezTo>
                  <a:cubicBezTo>
                    <a:pt x="1962" y="5850"/>
                    <a:pt x="2701" y="6172"/>
                    <a:pt x="3472" y="6172"/>
                  </a:cubicBezTo>
                  <a:cubicBezTo>
                    <a:pt x="3954" y="6172"/>
                    <a:pt x="4405" y="6075"/>
                    <a:pt x="4790" y="5786"/>
                  </a:cubicBezTo>
                  <a:cubicBezTo>
                    <a:pt x="5337" y="5368"/>
                    <a:pt x="5690" y="4758"/>
                    <a:pt x="5947" y="4243"/>
                  </a:cubicBezTo>
                  <a:cubicBezTo>
                    <a:pt x="6089" y="3920"/>
                    <a:pt x="6192" y="3635"/>
                    <a:pt x="6249" y="3468"/>
                  </a:cubicBezTo>
                  <a:lnTo>
                    <a:pt x="6249" y="3468"/>
                  </a:lnTo>
                  <a:cubicBezTo>
                    <a:pt x="6560" y="3459"/>
                    <a:pt x="7290" y="3440"/>
                    <a:pt x="7490" y="3440"/>
                  </a:cubicBezTo>
                  <a:cubicBezTo>
                    <a:pt x="7619" y="3440"/>
                    <a:pt x="7683" y="3375"/>
                    <a:pt x="7715" y="3343"/>
                  </a:cubicBezTo>
                  <a:cubicBezTo>
                    <a:pt x="7780" y="3247"/>
                    <a:pt x="7812" y="3150"/>
                    <a:pt x="7844" y="3054"/>
                  </a:cubicBezTo>
                  <a:cubicBezTo>
                    <a:pt x="8005" y="2668"/>
                    <a:pt x="8133" y="1993"/>
                    <a:pt x="8230" y="1382"/>
                  </a:cubicBezTo>
                  <a:cubicBezTo>
                    <a:pt x="8326" y="804"/>
                    <a:pt x="8423" y="289"/>
                    <a:pt x="8423" y="289"/>
                  </a:cubicBezTo>
                  <a:lnTo>
                    <a:pt x="8423" y="129"/>
                  </a:lnTo>
                  <a:lnTo>
                    <a:pt x="8262" y="64"/>
                  </a:lnTo>
                  <a:cubicBezTo>
                    <a:pt x="8101" y="0"/>
                    <a:pt x="7940" y="0"/>
                    <a:pt x="7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3869;p64">
              <a:extLst>
                <a:ext uri="{FF2B5EF4-FFF2-40B4-BE49-F238E27FC236}">
                  <a16:creationId xmlns:a16="http://schemas.microsoft.com/office/drawing/2014/main" id="{464B20F9-AA2B-4ECB-0F5B-3309A1993231}"/>
                </a:ext>
              </a:extLst>
            </p:cNvPr>
            <p:cNvSpPr/>
            <p:nvPr/>
          </p:nvSpPr>
          <p:spPr>
            <a:xfrm>
              <a:off x="5134325" y="3466225"/>
              <a:ext cx="366475" cy="166375"/>
            </a:xfrm>
            <a:custGeom>
              <a:avLst/>
              <a:gdLst/>
              <a:ahLst/>
              <a:cxnLst/>
              <a:rect l="l" t="t" r="r" b="b"/>
              <a:pathLst>
                <a:path w="14659" h="6655" extrusionOk="0">
                  <a:moveTo>
                    <a:pt x="0" y="0"/>
                  </a:moveTo>
                  <a:lnTo>
                    <a:pt x="193" y="5465"/>
                  </a:lnTo>
                  <a:cubicBezTo>
                    <a:pt x="193" y="5465"/>
                    <a:pt x="7991" y="6655"/>
                    <a:pt x="8719" y="6655"/>
                  </a:cubicBezTo>
                  <a:cubicBezTo>
                    <a:pt x="8728" y="6655"/>
                    <a:pt x="8737" y="6655"/>
                    <a:pt x="8744" y="6654"/>
                  </a:cubicBezTo>
                  <a:cubicBezTo>
                    <a:pt x="9322" y="6654"/>
                    <a:pt x="11669" y="5690"/>
                    <a:pt x="12376" y="5529"/>
                  </a:cubicBezTo>
                  <a:cubicBezTo>
                    <a:pt x="13083" y="5369"/>
                    <a:pt x="14658" y="4083"/>
                    <a:pt x="14658" y="4083"/>
                  </a:cubicBezTo>
                  <a:lnTo>
                    <a:pt x="14658" y="4083"/>
                  </a:lnTo>
                  <a:lnTo>
                    <a:pt x="7715" y="4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3870;p64">
              <a:extLst>
                <a:ext uri="{FF2B5EF4-FFF2-40B4-BE49-F238E27FC236}">
                  <a16:creationId xmlns:a16="http://schemas.microsoft.com/office/drawing/2014/main" id="{A9EC411E-D16B-4E13-DD7E-0E267EBA0B23}"/>
                </a:ext>
              </a:extLst>
            </p:cNvPr>
            <p:cNvSpPr/>
            <p:nvPr/>
          </p:nvSpPr>
          <p:spPr>
            <a:xfrm>
              <a:off x="5128700" y="3457375"/>
              <a:ext cx="387375" cy="180850"/>
            </a:xfrm>
            <a:custGeom>
              <a:avLst/>
              <a:gdLst/>
              <a:ahLst/>
              <a:cxnLst/>
              <a:rect l="l" t="t" r="r" b="b"/>
              <a:pathLst>
                <a:path w="15495" h="7234" extrusionOk="0">
                  <a:moveTo>
                    <a:pt x="450" y="708"/>
                  </a:moveTo>
                  <a:lnTo>
                    <a:pt x="7908" y="4726"/>
                  </a:lnTo>
                  <a:lnTo>
                    <a:pt x="14229" y="4668"/>
                  </a:lnTo>
                  <a:lnTo>
                    <a:pt x="14229" y="4668"/>
                  </a:lnTo>
                  <a:cubicBezTo>
                    <a:pt x="14015" y="4823"/>
                    <a:pt x="13766" y="5000"/>
                    <a:pt x="13501" y="5176"/>
                  </a:cubicBezTo>
                  <a:cubicBezTo>
                    <a:pt x="13147" y="5433"/>
                    <a:pt x="12762" y="5626"/>
                    <a:pt x="12569" y="5690"/>
                  </a:cubicBezTo>
                  <a:cubicBezTo>
                    <a:pt x="12183" y="5755"/>
                    <a:pt x="11412" y="6044"/>
                    <a:pt x="10672" y="6301"/>
                  </a:cubicBezTo>
                  <a:cubicBezTo>
                    <a:pt x="10287" y="6430"/>
                    <a:pt x="9933" y="6558"/>
                    <a:pt x="9612" y="6655"/>
                  </a:cubicBezTo>
                  <a:cubicBezTo>
                    <a:pt x="9322" y="6751"/>
                    <a:pt x="9065" y="6816"/>
                    <a:pt x="8969" y="6816"/>
                  </a:cubicBezTo>
                  <a:cubicBezTo>
                    <a:pt x="8937" y="6816"/>
                    <a:pt x="8744" y="6783"/>
                    <a:pt x="8454" y="6751"/>
                  </a:cubicBezTo>
                  <a:cubicBezTo>
                    <a:pt x="7490" y="6655"/>
                    <a:pt x="5497" y="6333"/>
                    <a:pt x="3729" y="6076"/>
                  </a:cubicBezTo>
                  <a:cubicBezTo>
                    <a:pt x="2829" y="5948"/>
                    <a:pt x="2026" y="5851"/>
                    <a:pt x="1415" y="5755"/>
                  </a:cubicBezTo>
                  <a:cubicBezTo>
                    <a:pt x="1055" y="5695"/>
                    <a:pt x="770" y="5647"/>
                    <a:pt x="606" y="5620"/>
                  </a:cubicBezTo>
                  <a:lnTo>
                    <a:pt x="606" y="5620"/>
                  </a:lnTo>
                  <a:lnTo>
                    <a:pt x="450" y="708"/>
                  </a:lnTo>
                  <a:close/>
                  <a:moveTo>
                    <a:pt x="0" y="1"/>
                  </a:moveTo>
                  <a:lnTo>
                    <a:pt x="193" y="5980"/>
                  </a:lnTo>
                  <a:lnTo>
                    <a:pt x="386" y="6012"/>
                  </a:lnTo>
                  <a:cubicBezTo>
                    <a:pt x="386" y="6012"/>
                    <a:pt x="2347" y="6333"/>
                    <a:pt x="4436" y="6623"/>
                  </a:cubicBezTo>
                  <a:cubicBezTo>
                    <a:pt x="5465" y="6783"/>
                    <a:pt x="6494" y="6912"/>
                    <a:pt x="7329" y="7041"/>
                  </a:cubicBezTo>
                  <a:cubicBezTo>
                    <a:pt x="7747" y="7105"/>
                    <a:pt x="8133" y="7137"/>
                    <a:pt x="8390" y="7169"/>
                  </a:cubicBezTo>
                  <a:cubicBezTo>
                    <a:pt x="8679" y="7201"/>
                    <a:pt x="8872" y="7233"/>
                    <a:pt x="8969" y="7233"/>
                  </a:cubicBezTo>
                  <a:lnTo>
                    <a:pt x="9001" y="7233"/>
                  </a:lnTo>
                  <a:cubicBezTo>
                    <a:pt x="9162" y="7233"/>
                    <a:pt x="9419" y="7169"/>
                    <a:pt x="9740" y="7073"/>
                  </a:cubicBezTo>
                  <a:cubicBezTo>
                    <a:pt x="10222" y="6912"/>
                    <a:pt x="10833" y="6687"/>
                    <a:pt x="11380" y="6494"/>
                  </a:cubicBezTo>
                  <a:cubicBezTo>
                    <a:pt x="11926" y="6301"/>
                    <a:pt x="12408" y="6140"/>
                    <a:pt x="12633" y="6108"/>
                  </a:cubicBezTo>
                  <a:cubicBezTo>
                    <a:pt x="12858" y="6044"/>
                    <a:pt x="13115" y="5915"/>
                    <a:pt x="13340" y="5787"/>
                  </a:cubicBezTo>
                  <a:cubicBezTo>
                    <a:pt x="14112" y="5337"/>
                    <a:pt x="15012" y="4598"/>
                    <a:pt x="15012" y="4598"/>
                  </a:cubicBezTo>
                  <a:lnTo>
                    <a:pt x="15494" y="4212"/>
                  </a:lnTo>
                  <a:lnTo>
                    <a:pt x="8004" y="43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3871;p64">
              <a:extLst>
                <a:ext uri="{FF2B5EF4-FFF2-40B4-BE49-F238E27FC236}">
                  <a16:creationId xmlns:a16="http://schemas.microsoft.com/office/drawing/2014/main" id="{774A3553-07E5-2A87-E5DA-04BA9A4580F0}"/>
                </a:ext>
              </a:extLst>
            </p:cNvPr>
            <p:cNvSpPr/>
            <p:nvPr/>
          </p:nvSpPr>
          <p:spPr>
            <a:xfrm>
              <a:off x="5301475" y="3568275"/>
              <a:ext cx="199325" cy="64325"/>
            </a:xfrm>
            <a:custGeom>
              <a:avLst/>
              <a:gdLst/>
              <a:ahLst/>
              <a:cxnLst/>
              <a:rect l="l" t="t" r="r" b="b"/>
              <a:pathLst>
                <a:path w="7973" h="2573" extrusionOk="0">
                  <a:moveTo>
                    <a:pt x="7972" y="1"/>
                  </a:moveTo>
                  <a:lnTo>
                    <a:pt x="1029" y="97"/>
                  </a:lnTo>
                  <a:cubicBezTo>
                    <a:pt x="1029" y="97"/>
                    <a:pt x="0" y="451"/>
                    <a:pt x="97" y="1512"/>
                  </a:cubicBezTo>
                  <a:cubicBezTo>
                    <a:pt x="129" y="1865"/>
                    <a:pt x="386" y="2187"/>
                    <a:pt x="708" y="2412"/>
                  </a:cubicBezTo>
                  <a:cubicBezTo>
                    <a:pt x="1415" y="2508"/>
                    <a:pt x="1929" y="2572"/>
                    <a:pt x="2058" y="2572"/>
                  </a:cubicBezTo>
                  <a:cubicBezTo>
                    <a:pt x="2636" y="2572"/>
                    <a:pt x="4983" y="1608"/>
                    <a:pt x="5690" y="1447"/>
                  </a:cubicBezTo>
                  <a:cubicBezTo>
                    <a:pt x="6397" y="1287"/>
                    <a:pt x="7972" y="1"/>
                    <a:pt x="79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3872;p64">
              <a:extLst>
                <a:ext uri="{FF2B5EF4-FFF2-40B4-BE49-F238E27FC236}">
                  <a16:creationId xmlns:a16="http://schemas.microsoft.com/office/drawing/2014/main" id="{8CAFA7DF-7124-A8E8-868F-58634A45DDE5}"/>
                </a:ext>
              </a:extLst>
            </p:cNvPr>
            <p:cNvSpPr/>
            <p:nvPr/>
          </p:nvSpPr>
          <p:spPr>
            <a:xfrm>
              <a:off x="5298250" y="3562650"/>
              <a:ext cx="217825" cy="75575"/>
            </a:xfrm>
            <a:custGeom>
              <a:avLst/>
              <a:gdLst/>
              <a:ahLst/>
              <a:cxnLst/>
              <a:rect l="l" t="t" r="r" b="b"/>
              <a:pathLst>
                <a:path w="8713" h="3023" extrusionOk="0">
                  <a:moveTo>
                    <a:pt x="7446" y="457"/>
                  </a:moveTo>
                  <a:cubicBezTo>
                    <a:pt x="7233" y="612"/>
                    <a:pt x="6984" y="789"/>
                    <a:pt x="6719" y="965"/>
                  </a:cubicBezTo>
                  <a:cubicBezTo>
                    <a:pt x="6365" y="1222"/>
                    <a:pt x="5980" y="1415"/>
                    <a:pt x="5787" y="1479"/>
                  </a:cubicBezTo>
                  <a:cubicBezTo>
                    <a:pt x="5401" y="1544"/>
                    <a:pt x="4630" y="1833"/>
                    <a:pt x="3890" y="2090"/>
                  </a:cubicBezTo>
                  <a:cubicBezTo>
                    <a:pt x="3505" y="2219"/>
                    <a:pt x="3151" y="2347"/>
                    <a:pt x="2830" y="2444"/>
                  </a:cubicBezTo>
                  <a:cubicBezTo>
                    <a:pt x="2540" y="2540"/>
                    <a:pt x="2283" y="2605"/>
                    <a:pt x="2187" y="2605"/>
                  </a:cubicBezTo>
                  <a:cubicBezTo>
                    <a:pt x="2155" y="2605"/>
                    <a:pt x="1994" y="2572"/>
                    <a:pt x="1737" y="2540"/>
                  </a:cubicBezTo>
                  <a:cubicBezTo>
                    <a:pt x="1525" y="2540"/>
                    <a:pt x="1257" y="2483"/>
                    <a:pt x="932" y="2450"/>
                  </a:cubicBezTo>
                  <a:lnTo>
                    <a:pt x="932" y="2450"/>
                  </a:lnTo>
                  <a:cubicBezTo>
                    <a:pt x="659" y="2231"/>
                    <a:pt x="450" y="1983"/>
                    <a:pt x="419" y="1704"/>
                  </a:cubicBezTo>
                  <a:lnTo>
                    <a:pt x="419" y="1608"/>
                  </a:lnTo>
                  <a:cubicBezTo>
                    <a:pt x="419" y="1190"/>
                    <a:pt x="612" y="933"/>
                    <a:pt x="837" y="772"/>
                  </a:cubicBezTo>
                  <a:cubicBezTo>
                    <a:pt x="933" y="676"/>
                    <a:pt x="1030" y="612"/>
                    <a:pt x="1126" y="579"/>
                  </a:cubicBezTo>
                  <a:lnTo>
                    <a:pt x="1222" y="515"/>
                  </a:lnTo>
                  <a:lnTo>
                    <a:pt x="1222" y="515"/>
                  </a:lnTo>
                  <a:lnTo>
                    <a:pt x="1222" y="515"/>
                  </a:lnTo>
                  <a:lnTo>
                    <a:pt x="7446" y="457"/>
                  </a:lnTo>
                  <a:close/>
                  <a:moveTo>
                    <a:pt x="8712" y="1"/>
                  </a:moveTo>
                  <a:lnTo>
                    <a:pt x="1126" y="97"/>
                  </a:lnTo>
                  <a:lnTo>
                    <a:pt x="1094" y="97"/>
                  </a:lnTo>
                  <a:cubicBezTo>
                    <a:pt x="1094" y="97"/>
                    <a:pt x="805" y="194"/>
                    <a:pt x="547" y="451"/>
                  </a:cubicBezTo>
                  <a:cubicBezTo>
                    <a:pt x="290" y="676"/>
                    <a:pt x="1" y="1062"/>
                    <a:pt x="1" y="1608"/>
                  </a:cubicBezTo>
                  <a:cubicBezTo>
                    <a:pt x="1" y="1640"/>
                    <a:pt x="1" y="1704"/>
                    <a:pt x="1" y="1737"/>
                  </a:cubicBezTo>
                  <a:cubicBezTo>
                    <a:pt x="33" y="2219"/>
                    <a:pt x="354" y="2572"/>
                    <a:pt x="708" y="2830"/>
                  </a:cubicBezTo>
                  <a:lnTo>
                    <a:pt x="772" y="2862"/>
                  </a:lnTo>
                  <a:lnTo>
                    <a:pt x="805" y="2862"/>
                  </a:lnTo>
                  <a:cubicBezTo>
                    <a:pt x="1158" y="2894"/>
                    <a:pt x="1480" y="2958"/>
                    <a:pt x="1705" y="2990"/>
                  </a:cubicBezTo>
                  <a:cubicBezTo>
                    <a:pt x="1930" y="2990"/>
                    <a:pt x="2090" y="3022"/>
                    <a:pt x="2187" y="3022"/>
                  </a:cubicBezTo>
                  <a:lnTo>
                    <a:pt x="2219" y="3022"/>
                  </a:lnTo>
                  <a:cubicBezTo>
                    <a:pt x="2380" y="3022"/>
                    <a:pt x="2637" y="2958"/>
                    <a:pt x="2958" y="2862"/>
                  </a:cubicBezTo>
                  <a:cubicBezTo>
                    <a:pt x="3440" y="2701"/>
                    <a:pt x="4051" y="2476"/>
                    <a:pt x="4598" y="2283"/>
                  </a:cubicBezTo>
                  <a:cubicBezTo>
                    <a:pt x="5144" y="2090"/>
                    <a:pt x="5626" y="1929"/>
                    <a:pt x="5851" y="1897"/>
                  </a:cubicBezTo>
                  <a:cubicBezTo>
                    <a:pt x="6076" y="1833"/>
                    <a:pt x="6333" y="1704"/>
                    <a:pt x="6558" y="1576"/>
                  </a:cubicBezTo>
                  <a:cubicBezTo>
                    <a:pt x="7330" y="1126"/>
                    <a:pt x="8230" y="387"/>
                    <a:pt x="8230" y="387"/>
                  </a:cubicBezTo>
                  <a:lnTo>
                    <a:pt x="8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3873;p64">
              <a:extLst>
                <a:ext uri="{FF2B5EF4-FFF2-40B4-BE49-F238E27FC236}">
                  <a16:creationId xmlns:a16="http://schemas.microsoft.com/office/drawing/2014/main" id="{22F3A583-1A42-E4AB-EF47-E969AC357A5D}"/>
                </a:ext>
              </a:extLst>
            </p:cNvPr>
            <p:cNvSpPr/>
            <p:nvPr/>
          </p:nvSpPr>
          <p:spPr>
            <a:xfrm>
              <a:off x="4830550" y="3803825"/>
              <a:ext cx="219425" cy="1071950"/>
            </a:xfrm>
            <a:custGeom>
              <a:avLst/>
              <a:gdLst/>
              <a:ahLst/>
              <a:cxnLst/>
              <a:rect l="l" t="t" r="r" b="b"/>
              <a:pathLst>
                <a:path w="8777" h="42878" extrusionOk="0">
                  <a:moveTo>
                    <a:pt x="3190" y="0"/>
                  </a:moveTo>
                  <a:cubicBezTo>
                    <a:pt x="3112" y="0"/>
                    <a:pt x="3034" y="10"/>
                    <a:pt x="2958" y="29"/>
                  </a:cubicBezTo>
                  <a:cubicBezTo>
                    <a:pt x="1544" y="383"/>
                    <a:pt x="1930" y="2215"/>
                    <a:pt x="1930" y="2215"/>
                  </a:cubicBezTo>
                  <a:cubicBezTo>
                    <a:pt x="1930" y="2215"/>
                    <a:pt x="2476" y="16873"/>
                    <a:pt x="2508" y="19220"/>
                  </a:cubicBezTo>
                  <a:cubicBezTo>
                    <a:pt x="2572" y="21598"/>
                    <a:pt x="1" y="26934"/>
                    <a:pt x="290" y="30727"/>
                  </a:cubicBezTo>
                  <a:cubicBezTo>
                    <a:pt x="579" y="34488"/>
                    <a:pt x="997" y="42878"/>
                    <a:pt x="997" y="42878"/>
                  </a:cubicBezTo>
                  <a:lnTo>
                    <a:pt x="3890" y="42814"/>
                  </a:lnTo>
                  <a:cubicBezTo>
                    <a:pt x="3890" y="42814"/>
                    <a:pt x="4276" y="40660"/>
                    <a:pt x="5080" y="38056"/>
                  </a:cubicBezTo>
                  <a:cubicBezTo>
                    <a:pt x="5883" y="35453"/>
                    <a:pt x="6880" y="31306"/>
                    <a:pt x="7137" y="27770"/>
                  </a:cubicBezTo>
                  <a:cubicBezTo>
                    <a:pt x="7362" y="24202"/>
                    <a:pt x="8776" y="14141"/>
                    <a:pt x="7458" y="8323"/>
                  </a:cubicBezTo>
                  <a:cubicBezTo>
                    <a:pt x="6213" y="2856"/>
                    <a:pt x="4537" y="0"/>
                    <a:pt x="3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3874;p64">
              <a:extLst>
                <a:ext uri="{FF2B5EF4-FFF2-40B4-BE49-F238E27FC236}">
                  <a16:creationId xmlns:a16="http://schemas.microsoft.com/office/drawing/2014/main" id="{C5545A5D-9172-B5C2-FD8E-28BE04A244F7}"/>
                </a:ext>
              </a:extLst>
            </p:cNvPr>
            <p:cNvSpPr/>
            <p:nvPr/>
          </p:nvSpPr>
          <p:spPr>
            <a:xfrm>
              <a:off x="4832175" y="3798125"/>
              <a:ext cx="204125" cy="1083275"/>
            </a:xfrm>
            <a:custGeom>
              <a:avLst/>
              <a:gdLst/>
              <a:ahLst/>
              <a:cxnLst/>
              <a:rect l="l" t="t" r="r" b="b"/>
              <a:pathLst>
                <a:path w="8165" h="43331" extrusionOk="0">
                  <a:moveTo>
                    <a:pt x="3118" y="418"/>
                  </a:moveTo>
                  <a:cubicBezTo>
                    <a:pt x="3375" y="418"/>
                    <a:pt x="3697" y="579"/>
                    <a:pt x="4050" y="900"/>
                  </a:cubicBezTo>
                  <a:cubicBezTo>
                    <a:pt x="4565" y="1415"/>
                    <a:pt x="5111" y="2315"/>
                    <a:pt x="5658" y="3600"/>
                  </a:cubicBezTo>
                  <a:cubicBezTo>
                    <a:pt x="6204" y="4886"/>
                    <a:pt x="6718" y="6558"/>
                    <a:pt x="7168" y="8615"/>
                  </a:cubicBezTo>
                  <a:cubicBezTo>
                    <a:pt x="7586" y="10383"/>
                    <a:pt x="7715" y="12601"/>
                    <a:pt x="7715" y="14915"/>
                  </a:cubicBezTo>
                  <a:cubicBezTo>
                    <a:pt x="7715" y="19994"/>
                    <a:pt x="7008" y="25491"/>
                    <a:pt x="6847" y="27966"/>
                  </a:cubicBezTo>
                  <a:cubicBezTo>
                    <a:pt x="6622" y="31502"/>
                    <a:pt x="5625" y="35616"/>
                    <a:pt x="4822" y="38220"/>
                  </a:cubicBezTo>
                  <a:cubicBezTo>
                    <a:pt x="4145" y="40412"/>
                    <a:pt x="3765" y="42308"/>
                    <a:pt x="3662" y="42852"/>
                  </a:cubicBezTo>
                  <a:lnTo>
                    <a:pt x="3662" y="42852"/>
                  </a:lnTo>
                  <a:lnTo>
                    <a:pt x="1147" y="42908"/>
                  </a:lnTo>
                  <a:lnTo>
                    <a:pt x="1147" y="42908"/>
                  </a:lnTo>
                  <a:cubicBezTo>
                    <a:pt x="1083" y="41618"/>
                    <a:pt x="713" y="34343"/>
                    <a:pt x="450" y="30923"/>
                  </a:cubicBezTo>
                  <a:cubicBezTo>
                    <a:pt x="418" y="30730"/>
                    <a:pt x="418" y="30505"/>
                    <a:pt x="418" y="30312"/>
                  </a:cubicBezTo>
                  <a:cubicBezTo>
                    <a:pt x="418" y="28512"/>
                    <a:pt x="964" y="26391"/>
                    <a:pt x="1543" y="24462"/>
                  </a:cubicBezTo>
                  <a:cubicBezTo>
                    <a:pt x="2090" y="22501"/>
                    <a:pt x="2668" y="20733"/>
                    <a:pt x="2668" y="19544"/>
                  </a:cubicBezTo>
                  <a:lnTo>
                    <a:pt x="2668" y="19448"/>
                  </a:lnTo>
                  <a:cubicBezTo>
                    <a:pt x="2604" y="17069"/>
                    <a:pt x="2057" y="2411"/>
                    <a:pt x="2057" y="2411"/>
                  </a:cubicBezTo>
                  <a:lnTo>
                    <a:pt x="2057" y="2379"/>
                  </a:lnTo>
                  <a:lnTo>
                    <a:pt x="2057" y="2347"/>
                  </a:lnTo>
                  <a:cubicBezTo>
                    <a:pt x="2057" y="2282"/>
                    <a:pt x="2025" y="2122"/>
                    <a:pt x="2025" y="1929"/>
                  </a:cubicBezTo>
                  <a:cubicBezTo>
                    <a:pt x="2025" y="1640"/>
                    <a:pt x="2057" y="1318"/>
                    <a:pt x="2186" y="1061"/>
                  </a:cubicBezTo>
                  <a:cubicBezTo>
                    <a:pt x="2347" y="772"/>
                    <a:pt x="2540" y="547"/>
                    <a:pt x="2925" y="450"/>
                  </a:cubicBezTo>
                  <a:cubicBezTo>
                    <a:pt x="2990" y="450"/>
                    <a:pt x="3054" y="418"/>
                    <a:pt x="3118" y="418"/>
                  </a:cubicBezTo>
                  <a:close/>
                  <a:moveTo>
                    <a:pt x="3118" y="0"/>
                  </a:moveTo>
                  <a:cubicBezTo>
                    <a:pt x="3022" y="0"/>
                    <a:pt x="2925" y="32"/>
                    <a:pt x="2829" y="32"/>
                  </a:cubicBezTo>
                  <a:cubicBezTo>
                    <a:pt x="2315" y="161"/>
                    <a:pt x="1993" y="514"/>
                    <a:pt x="1800" y="868"/>
                  </a:cubicBezTo>
                  <a:cubicBezTo>
                    <a:pt x="1640" y="1222"/>
                    <a:pt x="1607" y="1607"/>
                    <a:pt x="1607" y="1929"/>
                  </a:cubicBezTo>
                  <a:cubicBezTo>
                    <a:pt x="1607" y="2250"/>
                    <a:pt x="1640" y="2475"/>
                    <a:pt x="1640" y="2475"/>
                  </a:cubicBezTo>
                  <a:lnTo>
                    <a:pt x="1641" y="2475"/>
                  </a:lnTo>
                  <a:lnTo>
                    <a:pt x="1641" y="2475"/>
                  </a:lnTo>
                  <a:cubicBezTo>
                    <a:pt x="1647" y="2647"/>
                    <a:pt x="1679" y="3498"/>
                    <a:pt x="1736" y="4758"/>
                  </a:cubicBezTo>
                  <a:cubicBezTo>
                    <a:pt x="1897" y="9001"/>
                    <a:pt x="2186" y="17680"/>
                    <a:pt x="2250" y="19448"/>
                  </a:cubicBezTo>
                  <a:lnTo>
                    <a:pt x="2250" y="19544"/>
                  </a:lnTo>
                  <a:cubicBezTo>
                    <a:pt x="2250" y="20605"/>
                    <a:pt x="1704" y="22373"/>
                    <a:pt x="1125" y="24334"/>
                  </a:cubicBezTo>
                  <a:cubicBezTo>
                    <a:pt x="547" y="26294"/>
                    <a:pt x="0" y="28416"/>
                    <a:pt x="0" y="30312"/>
                  </a:cubicBezTo>
                  <a:cubicBezTo>
                    <a:pt x="0" y="30537"/>
                    <a:pt x="0" y="30730"/>
                    <a:pt x="0" y="30955"/>
                  </a:cubicBezTo>
                  <a:cubicBezTo>
                    <a:pt x="161" y="32852"/>
                    <a:pt x="354" y="35873"/>
                    <a:pt x="482" y="38445"/>
                  </a:cubicBezTo>
                  <a:cubicBezTo>
                    <a:pt x="547" y="39731"/>
                    <a:pt x="611" y="40920"/>
                    <a:pt x="643" y="41756"/>
                  </a:cubicBezTo>
                  <a:cubicBezTo>
                    <a:pt x="707" y="42592"/>
                    <a:pt x="707" y="43138"/>
                    <a:pt x="707" y="43138"/>
                  </a:cubicBezTo>
                  <a:lnTo>
                    <a:pt x="739" y="43331"/>
                  </a:lnTo>
                  <a:lnTo>
                    <a:pt x="4018" y="43267"/>
                  </a:lnTo>
                  <a:lnTo>
                    <a:pt x="4050" y="43074"/>
                  </a:lnTo>
                  <a:cubicBezTo>
                    <a:pt x="4050" y="43074"/>
                    <a:pt x="4082" y="42945"/>
                    <a:pt x="4115" y="42720"/>
                  </a:cubicBezTo>
                  <a:cubicBezTo>
                    <a:pt x="4275" y="41981"/>
                    <a:pt x="4629" y="40277"/>
                    <a:pt x="5240" y="38349"/>
                  </a:cubicBezTo>
                  <a:cubicBezTo>
                    <a:pt x="6043" y="35713"/>
                    <a:pt x="7040" y="31598"/>
                    <a:pt x="7265" y="27998"/>
                  </a:cubicBezTo>
                  <a:cubicBezTo>
                    <a:pt x="7458" y="25555"/>
                    <a:pt x="8165" y="20026"/>
                    <a:pt x="8165" y="14915"/>
                  </a:cubicBezTo>
                  <a:cubicBezTo>
                    <a:pt x="8165" y="12601"/>
                    <a:pt x="8004" y="10351"/>
                    <a:pt x="7586" y="8518"/>
                  </a:cubicBezTo>
                  <a:cubicBezTo>
                    <a:pt x="6975" y="5754"/>
                    <a:pt x="6236" y="3665"/>
                    <a:pt x="5497" y="2250"/>
                  </a:cubicBezTo>
                  <a:cubicBezTo>
                    <a:pt x="5111" y="1511"/>
                    <a:pt x="4725" y="964"/>
                    <a:pt x="4340" y="611"/>
                  </a:cubicBezTo>
                  <a:cubicBezTo>
                    <a:pt x="3954" y="225"/>
                    <a:pt x="353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4" name="Google Shape;3875;p64">
              <a:extLst>
                <a:ext uri="{FF2B5EF4-FFF2-40B4-BE49-F238E27FC236}">
                  <a16:creationId xmlns:a16="http://schemas.microsoft.com/office/drawing/2014/main" id="{746090D5-8BC0-147A-5340-49E993339D0C}"/>
                </a:ext>
              </a:extLst>
            </p:cNvPr>
            <p:cNvSpPr/>
            <p:nvPr/>
          </p:nvSpPr>
          <p:spPr>
            <a:xfrm>
              <a:off x="4814475" y="3655075"/>
              <a:ext cx="331925" cy="1231150"/>
            </a:xfrm>
            <a:custGeom>
              <a:avLst/>
              <a:gdLst/>
              <a:ahLst/>
              <a:cxnLst/>
              <a:rect l="l" t="t" r="r" b="b"/>
              <a:pathLst>
                <a:path w="13277" h="49246" extrusionOk="0">
                  <a:moveTo>
                    <a:pt x="772" y="0"/>
                  </a:moveTo>
                  <a:cubicBezTo>
                    <a:pt x="772" y="1"/>
                    <a:pt x="1" y="4340"/>
                    <a:pt x="1030" y="6558"/>
                  </a:cubicBezTo>
                  <a:cubicBezTo>
                    <a:pt x="2026" y="8808"/>
                    <a:pt x="3665" y="14690"/>
                    <a:pt x="4630" y="18130"/>
                  </a:cubicBezTo>
                  <a:cubicBezTo>
                    <a:pt x="5562" y="21569"/>
                    <a:pt x="5755" y="25234"/>
                    <a:pt x="4855" y="28384"/>
                  </a:cubicBezTo>
                  <a:cubicBezTo>
                    <a:pt x="3955" y="31534"/>
                    <a:pt x="4565" y="35617"/>
                    <a:pt x="5305" y="38927"/>
                  </a:cubicBezTo>
                  <a:cubicBezTo>
                    <a:pt x="6012" y="42270"/>
                    <a:pt x="7137" y="49246"/>
                    <a:pt x="7137" y="49246"/>
                  </a:cubicBezTo>
                  <a:lnTo>
                    <a:pt x="9837" y="49182"/>
                  </a:lnTo>
                  <a:cubicBezTo>
                    <a:pt x="9837" y="49182"/>
                    <a:pt x="11059" y="35584"/>
                    <a:pt x="11734" y="32338"/>
                  </a:cubicBezTo>
                  <a:cubicBezTo>
                    <a:pt x="12409" y="29059"/>
                    <a:pt x="13052" y="23980"/>
                    <a:pt x="13180" y="19448"/>
                  </a:cubicBezTo>
                  <a:cubicBezTo>
                    <a:pt x="13277" y="14915"/>
                    <a:pt x="12955" y="4565"/>
                    <a:pt x="12955" y="4565"/>
                  </a:cubicBezTo>
                  <a:lnTo>
                    <a:pt x="13084" y="1029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5" name="Google Shape;3876;p64">
              <a:extLst>
                <a:ext uri="{FF2B5EF4-FFF2-40B4-BE49-F238E27FC236}">
                  <a16:creationId xmlns:a16="http://schemas.microsoft.com/office/drawing/2014/main" id="{0CDA0990-A664-73D4-E80C-35C7CF2A4879}"/>
                </a:ext>
              </a:extLst>
            </p:cNvPr>
            <p:cNvSpPr/>
            <p:nvPr/>
          </p:nvSpPr>
          <p:spPr>
            <a:xfrm>
              <a:off x="4821725" y="3649450"/>
              <a:ext cx="327900" cy="1242400"/>
            </a:xfrm>
            <a:custGeom>
              <a:avLst/>
              <a:gdLst/>
              <a:ahLst/>
              <a:cxnLst/>
              <a:rect l="l" t="t" r="r" b="b"/>
              <a:pathLst>
                <a:path w="13116" h="49696" extrusionOk="0">
                  <a:moveTo>
                    <a:pt x="657" y="436"/>
                  </a:moveTo>
                  <a:lnTo>
                    <a:pt x="12569" y="1447"/>
                  </a:lnTo>
                  <a:lnTo>
                    <a:pt x="12440" y="4790"/>
                  </a:lnTo>
                  <a:lnTo>
                    <a:pt x="12440" y="4822"/>
                  </a:lnTo>
                  <a:cubicBezTo>
                    <a:pt x="12440" y="4822"/>
                    <a:pt x="12472" y="5272"/>
                    <a:pt x="12472" y="6076"/>
                  </a:cubicBezTo>
                  <a:cubicBezTo>
                    <a:pt x="12569" y="8422"/>
                    <a:pt x="12697" y="13630"/>
                    <a:pt x="12697" y="17391"/>
                  </a:cubicBezTo>
                  <a:cubicBezTo>
                    <a:pt x="12697" y="18258"/>
                    <a:pt x="12697" y="19030"/>
                    <a:pt x="12665" y="19673"/>
                  </a:cubicBezTo>
                  <a:cubicBezTo>
                    <a:pt x="12569" y="24205"/>
                    <a:pt x="11926" y="29284"/>
                    <a:pt x="11219" y="32499"/>
                  </a:cubicBezTo>
                  <a:cubicBezTo>
                    <a:pt x="10897" y="34170"/>
                    <a:pt x="10415" y="38349"/>
                    <a:pt x="10029" y="42174"/>
                  </a:cubicBezTo>
                  <a:cubicBezTo>
                    <a:pt x="9697" y="45469"/>
                    <a:pt x="9436" y="48453"/>
                    <a:pt x="9370" y="49218"/>
                  </a:cubicBezTo>
                  <a:lnTo>
                    <a:pt x="9370" y="49218"/>
                  </a:lnTo>
                  <a:lnTo>
                    <a:pt x="7045" y="49273"/>
                  </a:lnTo>
                  <a:lnTo>
                    <a:pt x="7045" y="49273"/>
                  </a:lnTo>
                  <a:cubicBezTo>
                    <a:pt x="6870" y="48199"/>
                    <a:pt x="5880" y="42159"/>
                    <a:pt x="5208" y="39120"/>
                  </a:cubicBezTo>
                  <a:cubicBezTo>
                    <a:pt x="4758" y="36967"/>
                    <a:pt x="4340" y="34524"/>
                    <a:pt x="4340" y="32209"/>
                  </a:cubicBezTo>
                  <a:cubicBezTo>
                    <a:pt x="4340" y="30956"/>
                    <a:pt x="4468" y="29734"/>
                    <a:pt x="4758" y="28673"/>
                  </a:cubicBezTo>
                  <a:cubicBezTo>
                    <a:pt x="5176" y="27227"/>
                    <a:pt x="5368" y="25716"/>
                    <a:pt x="5368" y="24173"/>
                  </a:cubicBezTo>
                  <a:cubicBezTo>
                    <a:pt x="5368" y="22244"/>
                    <a:pt x="5047" y="20219"/>
                    <a:pt x="4533" y="18291"/>
                  </a:cubicBezTo>
                  <a:cubicBezTo>
                    <a:pt x="4050" y="16587"/>
                    <a:pt x="3408" y="14273"/>
                    <a:pt x="2765" y="12055"/>
                  </a:cubicBezTo>
                  <a:cubicBezTo>
                    <a:pt x="2122" y="9869"/>
                    <a:pt x="1447" y="7844"/>
                    <a:pt x="932" y="6719"/>
                  </a:cubicBezTo>
                  <a:cubicBezTo>
                    <a:pt x="547" y="5851"/>
                    <a:pt x="418" y="4661"/>
                    <a:pt x="418" y="3504"/>
                  </a:cubicBezTo>
                  <a:cubicBezTo>
                    <a:pt x="418" y="2668"/>
                    <a:pt x="482" y="1833"/>
                    <a:pt x="547" y="1254"/>
                  </a:cubicBezTo>
                  <a:cubicBezTo>
                    <a:pt x="579" y="933"/>
                    <a:pt x="611" y="708"/>
                    <a:pt x="643" y="515"/>
                  </a:cubicBezTo>
                  <a:cubicBezTo>
                    <a:pt x="649" y="486"/>
                    <a:pt x="654" y="460"/>
                    <a:pt x="657" y="436"/>
                  </a:cubicBezTo>
                  <a:close/>
                  <a:moveTo>
                    <a:pt x="290" y="0"/>
                  </a:moveTo>
                  <a:lnTo>
                    <a:pt x="257" y="193"/>
                  </a:lnTo>
                  <a:cubicBezTo>
                    <a:pt x="257" y="193"/>
                    <a:pt x="0" y="1768"/>
                    <a:pt x="0" y="3504"/>
                  </a:cubicBezTo>
                  <a:cubicBezTo>
                    <a:pt x="0" y="4694"/>
                    <a:pt x="97" y="5947"/>
                    <a:pt x="547" y="6879"/>
                  </a:cubicBezTo>
                  <a:cubicBezTo>
                    <a:pt x="1029" y="7972"/>
                    <a:pt x="1704" y="10029"/>
                    <a:pt x="2347" y="12183"/>
                  </a:cubicBezTo>
                  <a:cubicBezTo>
                    <a:pt x="3022" y="14369"/>
                    <a:pt x="3665" y="16716"/>
                    <a:pt x="4115" y="18419"/>
                  </a:cubicBezTo>
                  <a:cubicBezTo>
                    <a:pt x="4629" y="20316"/>
                    <a:pt x="4918" y="22277"/>
                    <a:pt x="4918" y="24173"/>
                  </a:cubicBezTo>
                  <a:cubicBezTo>
                    <a:pt x="4918" y="25684"/>
                    <a:pt x="4758" y="27163"/>
                    <a:pt x="4340" y="28545"/>
                  </a:cubicBezTo>
                  <a:cubicBezTo>
                    <a:pt x="4018" y="29670"/>
                    <a:pt x="3890" y="30923"/>
                    <a:pt x="3890" y="32209"/>
                  </a:cubicBezTo>
                  <a:cubicBezTo>
                    <a:pt x="3890" y="34556"/>
                    <a:pt x="4340" y="37031"/>
                    <a:pt x="4790" y="39217"/>
                  </a:cubicBezTo>
                  <a:cubicBezTo>
                    <a:pt x="5176" y="40856"/>
                    <a:pt x="5626" y="43428"/>
                    <a:pt x="6011" y="45613"/>
                  </a:cubicBezTo>
                  <a:cubicBezTo>
                    <a:pt x="6172" y="46674"/>
                    <a:pt x="6333" y="47671"/>
                    <a:pt x="6461" y="48378"/>
                  </a:cubicBezTo>
                  <a:cubicBezTo>
                    <a:pt x="6590" y="49085"/>
                    <a:pt x="6654" y="49503"/>
                    <a:pt x="6654" y="49503"/>
                  </a:cubicBezTo>
                  <a:lnTo>
                    <a:pt x="6686" y="49696"/>
                  </a:lnTo>
                  <a:lnTo>
                    <a:pt x="9740" y="49632"/>
                  </a:lnTo>
                  <a:lnTo>
                    <a:pt x="9772" y="49439"/>
                  </a:lnTo>
                  <a:cubicBezTo>
                    <a:pt x="9772" y="49439"/>
                    <a:pt x="9836" y="48571"/>
                    <a:pt x="9965" y="47253"/>
                  </a:cubicBezTo>
                  <a:cubicBezTo>
                    <a:pt x="10158" y="45260"/>
                    <a:pt x="10447" y="42206"/>
                    <a:pt x="10769" y="39345"/>
                  </a:cubicBezTo>
                  <a:cubicBezTo>
                    <a:pt x="11058" y="36484"/>
                    <a:pt x="11412" y="33784"/>
                    <a:pt x="11637" y="32595"/>
                  </a:cubicBezTo>
                  <a:cubicBezTo>
                    <a:pt x="12344" y="29316"/>
                    <a:pt x="12987" y="24237"/>
                    <a:pt x="13083" y="19673"/>
                  </a:cubicBezTo>
                  <a:cubicBezTo>
                    <a:pt x="13115" y="19030"/>
                    <a:pt x="13115" y="18258"/>
                    <a:pt x="13115" y="17391"/>
                  </a:cubicBezTo>
                  <a:cubicBezTo>
                    <a:pt x="13115" y="12518"/>
                    <a:pt x="12872" y="5216"/>
                    <a:pt x="12859" y="4808"/>
                  </a:cubicBezTo>
                  <a:lnTo>
                    <a:pt x="12859" y="4808"/>
                  </a:lnTo>
                  <a:lnTo>
                    <a:pt x="13019" y="1029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6" name="Google Shape;3877;p64">
              <a:extLst>
                <a:ext uri="{FF2B5EF4-FFF2-40B4-BE49-F238E27FC236}">
                  <a16:creationId xmlns:a16="http://schemas.microsoft.com/office/drawing/2014/main" id="{4D848FC9-7B58-2DED-CFA0-C9B6940AF657}"/>
                </a:ext>
              </a:extLst>
            </p:cNvPr>
            <p:cNvSpPr/>
            <p:nvPr/>
          </p:nvSpPr>
          <p:spPr>
            <a:xfrm>
              <a:off x="4835375" y="4872550"/>
              <a:ext cx="217000" cy="65925"/>
            </a:xfrm>
            <a:custGeom>
              <a:avLst/>
              <a:gdLst/>
              <a:ahLst/>
              <a:cxnLst/>
              <a:rect l="l" t="t" r="r" b="b"/>
              <a:pathLst>
                <a:path w="8680" h="2637" extrusionOk="0">
                  <a:moveTo>
                    <a:pt x="804" y="0"/>
                  </a:moveTo>
                  <a:lnTo>
                    <a:pt x="772" y="65"/>
                  </a:lnTo>
                  <a:cubicBezTo>
                    <a:pt x="1" y="965"/>
                    <a:pt x="258" y="2636"/>
                    <a:pt x="258" y="2636"/>
                  </a:cubicBezTo>
                  <a:lnTo>
                    <a:pt x="8680" y="2636"/>
                  </a:lnTo>
                  <a:lnTo>
                    <a:pt x="8680" y="2379"/>
                  </a:lnTo>
                  <a:cubicBezTo>
                    <a:pt x="8680" y="2379"/>
                    <a:pt x="8390" y="2025"/>
                    <a:pt x="8230" y="1929"/>
                  </a:cubicBezTo>
                  <a:cubicBezTo>
                    <a:pt x="8069" y="1833"/>
                    <a:pt x="5594" y="1415"/>
                    <a:pt x="5047" y="997"/>
                  </a:cubicBezTo>
                  <a:cubicBezTo>
                    <a:pt x="4469" y="579"/>
                    <a:pt x="3729" y="0"/>
                    <a:pt x="3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7" name="Google Shape;3878;p64">
              <a:extLst>
                <a:ext uri="{FF2B5EF4-FFF2-40B4-BE49-F238E27FC236}">
                  <a16:creationId xmlns:a16="http://schemas.microsoft.com/office/drawing/2014/main" id="{6137E59B-60AB-5741-5570-B0230F8CC3F1}"/>
                </a:ext>
              </a:extLst>
            </p:cNvPr>
            <p:cNvSpPr/>
            <p:nvPr/>
          </p:nvSpPr>
          <p:spPr>
            <a:xfrm>
              <a:off x="4835375" y="4867725"/>
              <a:ext cx="222625" cy="76375"/>
            </a:xfrm>
            <a:custGeom>
              <a:avLst/>
              <a:gdLst/>
              <a:ahLst/>
              <a:cxnLst/>
              <a:rect l="l" t="t" r="r" b="b"/>
              <a:pathLst>
                <a:path w="8905" h="3055" extrusionOk="0">
                  <a:moveTo>
                    <a:pt x="3644" y="418"/>
                  </a:moveTo>
                  <a:cubicBezTo>
                    <a:pt x="3811" y="541"/>
                    <a:pt x="4424" y="993"/>
                    <a:pt x="4919" y="1351"/>
                  </a:cubicBezTo>
                  <a:cubicBezTo>
                    <a:pt x="5112" y="1479"/>
                    <a:pt x="5369" y="1608"/>
                    <a:pt x="5690" y="1704"/>
                  </a:cubicBezTo>
                  <a:cubicBezTo>
                    <a:pt x="6172" y="1833"/>
                    <a:pt x="6751" y="1993"/>
                    <a:pt x="7265" y="2090"/>
                  </a:cubicBezTo>
                  <a:cubicBezTo>
                    <a:pt x="7490" y="2154"/>
                    <a:pt x="7715" y="2186"/>
                    <a:pt x="7876" y="2218"/>
                  </a:cubicBezTo>
                  <a:cubicBezTo>
                    <a:pt x="7940" y="2251"/>
                    <a:pt x="8037" y="2283"/>
                    <a:pt x="8069" y="2283"/>
                  </a:cubicBezTo>
                  <a:lnTo>
                    <a:pt x="8101" y="2283"/>
                  </a:lnTo>
                  <a:cubicBezTo>
                    <a:pt x="8101" y="2283"/>
                    <a:pt x="8101" y="2283"/>
                    <a:pt x="8101" y="2283"/>
                  </a:cubicBezTo>
                  <a:lnTo>
                    <a:pt x="8101" y="2283"/>
                  </a:lnTo>
                  <a:lnTo>
                    <a:pt x="8133" y="2315"/>
                  </a:lnTo>
                  <a:lnTo>
                    <a:pt x="8135" y="2306"/>
                  </a:lnTo>
                  <a:lnTo>
                    <a:pt x="8135" y="2306"/>
                  </a:lnTo>
                  <a:cubicBezTo>
                    <a:pt x="8197" y="2357"/>
                    <a:pt x="8278" y="2459"/>
                    <a:pt x="8358" y="2540"/>
                  </a:cubicBezTo>
                  <a:cubicBezTo>
                    <a:pt x="8382" y="2563"/>
                    <a:pt x="8403" y="2585"/>
                    <a:pt x="8423" y="2604"/>
                  </a:cubicBezTo>
                  <a:lnTo>
                    <a:pt x="440" y="2604"/>
                  </a:lnTo>
                  <a:cubicBezTo>
                    <a:pt x="431" y="2489"/>
                    <a:pt x="419" y="2334"/>
                    <a:pt x="419" y="2154"/>
                  </a:cubicBezTo>
                  <a:cubicBezTo>
                    <a:pt x="419" y="1608"/>
                    <a:pt x="515" y="836"/>
                    <a:pt x="933" y="418"/>
                  </a:cubicBezTo>
                  <a:close/>
                  <a:moveTo>
                    <a:pt x="708" y="0"/>
                  </a:moveTo>
                  <a:lnTo>
                    <a:pt x="611" y="129"/>
                  </a:lnTo>
                  <a:cubicBezTo>
                    <a:pt x="97" y="708"/>
                    <a:pt x="1" y="1543"/>
                    <a:pt x="1" y="2154"/>
                  </a:cubicBezTo>
                  <a:cubicBezTo>
                    <a:pt x="1" y="2572"/>
                    <a:pt x="65" y="2861"/>
                    <a:pt x="65" y="2861"/>
                  </a:cubicBezTo>
                  <a:lnTo>
                    <a:pt x="65" y="3054"/>
                  </a:lnTo>
                  <a:lnTo>
                    <a:pt x="8905" y="3054"/>
                  </a:lnTo>
                  <a:lnTo>
                    <a:pt x="8905" y="2572"/>
                  </a:lnTo>
                  <a:lnTo>
                    <a:pt x="8905" y="2508"/>
                  </a:lnTo>
                  <a:lnTo>
                    <a:pt x="8840" y="2443"/>
                  </a:lnTo>
                  <a:cubicBezTo>
                    <a:pt x="8840" y="2443"/>
                    <a:pt x="8776" y="2347"/>
                    <a:pt x="8680" y="2251"/>
                  </a:cubicBezTo>
                  <a:cubicBezTo>
                    <a:pt x="8583" y="2122"/>
                    <a:pt x="8455" y="2026"/>
                    <a:pt x="8358" y="1929"/>
                  </a:cubicBezTo>
                  <a:lnTo>
                    <a:pt x="8230" y="1897"/>
                  </a:lnTo>
                  <a:cubicBezTo>
                    <a:pt x="8133" y="1865"/>
                    <a:pt x="7908" y="1801"/>
                    <a:pt x="7651" y="1736"/>
                  </a:cubicBezTo>
                  <a:cubicBezTo>
                    <a:pt x="7233" y="1640"/>
                    <a:pt x="6687" y="1543"/>
                    <a:pt x="6205" y="1415"/>
                  </a:cubicBezTo>
                  <a:cubicBezTo>
                    <a:pt x="5980" y="1351"/>
                    <a:pt x="5755" y="1286"/>
                    <a:pt x="5562" y="1190"/>
                  </a:cubicBezTo>
                  <a:cubicBezTo>
                    <a:pt x="5369" y="1126"/>
                    <a:pt x="5240" y="1061"/>
                    <a:pt x="5176" y="1029"/>
                  </a:cubicBezTo>
                  <a:cubicBezTo>
                    <a:pt x="4597" y="611"/>
                    <a:pt x="3858" y="33"/>
                    <a:pt x="3858" y="33"/>
                  </a:cubicBezTo>
                  <a:lnTo>
                    <a:pt x="37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8" name="Google Shape;3879;p64">
              <a:extLst>
                <a:ext uri="{FF2B5EF4-FFF2-40B4-BE49-F238E27FC236}">
                  <a16:creationId xmlns:a16="http://schemas.microsoft.com/office/drawing/2014/main" id="{A5A4A163-D0D4-ACA7-3FCB-C2D4BE91E6DA}"/>
                </a:ext>
              </a:extLst>
            </p:cNvPr>
            <p:cNvSpPr/>
            <p:nvPr/>
          </p:nvSpPr>
          <p:spPr>
            <a:xfrm>
              <a:off x="4841000" y="4927200"/>
              <a:ext cx="211375" cy="11275"/>
            </a:xfrm>
            <a:custGeom>
              <a:avLst/>
              <a:gdLst/>
              <a:ahLst/>
              <a:cxnLst/>
              <a:rect l="l" t="t" r="r" b="b"/>
              <a:pathLst>
                <a:path w="8455" h="451" extrusionOk="0">
                  <a:moveTo>
                    <a:pt x="1" y="0"/>
                  </a:moveTo>
                  <a:cubicBezTo>
                    <a:pt x="1" y="289"/>
                    <a:pt x="33" y="450"/>
                    <a:pt x="33" y="450"/>
                  </a:cubicBezTo>
                  <a:lnTo>
                    <a:pt x="8455" y="450"/>
                  </a:lnTo>
                  <a:lnTo>
                    <a:pt x="8455" y="193"/>
                  </a:lnTo>
                  <a:cubicBezTo>
                    <a:pt x="8455" y="193"/>
                    <a:pt x="8390" y="97"/>
                    <a:pt x="8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9" name="Google Shape;3880;p64">
              <a:extLst>
                <a:ext uri="{FF2B5EF4-FFF2-40B4-BE49-F238E27FC236}">
                  <a16:creationId xmlns:a16="http://schemas.microsoft.com/office/drawing/2014/main" id="{5BEE1C0C-5194-B3E4-A040-18C632EB21FD}"/>
                </a:ext>
              </a:extLst>
            </p:cNvPr>
            <p:cNvSpPr/>
            <p:nvPr/>
          </p:nvSpPr>
          <p:spPr>
            <a:xfrm>
              <a:off x="4835375" y="4921575"/>
              <a:ext cx="222625" cy="22525"/>
            </a:xfrm>
            <a:custGeom>
              <a:avLst/>
              <a:gdLst/>
              <a:ahLst/>
              <a:cxnLst/>
              <a:rect l="l" t="t" r="r" b="b"/>
              <a:pathLst>
                <a:path w="8905" h="901" extrusionOk="0">
                  <a:moveTo>
                    <a:pt x="1" y="0"/>
                  </a:moveTo>
                  <a:lnTo>
                    <a:pt x="1" y="225"/>
                  </a:lnTo>
                  <a:cubicBezTo>
                    <a:pt x="33" y="514"/>
                    <a:pt x="65" y="707"/>
                    <a:pt x="65" y="707"/>
                  </a:cubicBezTo>
                  <a:lnTo>
                    <a:pt x="65" y="900"/>
                  </a:lnTo>
                  <a:lnTo>
                    <a:pt x="8905" y="900"/>
                  </a:lnTo>
                  <a:lnTo>
                    <a:pt x="8905" y="418"/>
                  </a:lnTo>
                  <a:lnTo>
                    <a:pt x="8905" y="354"/>
                  </a:lnTo>
                  <a:lnTo>
                    <a:pt x="8840" y="289"/>
                  </a:lnTo>
                  <a:cubicBezTo>
                    <a:pt x="8840" y="289"/>
                    <a:pt x="8776" y="193"/>
                    <a:pt x="8680" y="97"/>
                  </a:cubicBezTo>
                  <a:lnTo>
                    <a:pt x="86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0" name="Google Shape;3881;p64">
              <a:extLst>
                <a:ext uri="{FF2B5EF4-FFF2-40B4-BE49-F238E27FC236}">
                  <a16:creationId xmlns:a16="http://schemas.microsoft.com/office/drawing/2014/main" id="{E6D62EE2-93D5-01C7-01FE-E7C85EB1D1DA}"/>
                </a:ext>
              </a:extLst>
            </p:cNvPr>
            <p:cNvSpPr/>
            <p:nvPr/>
          </p:nvSpPr>
          <p:spPr>
            <a:xfrm>
              <a:off x="4983250" y="4884600"/>
              <a:ext cx="230400" cy="70475"/>
            </a:xfrm>
            <a:custGeom>
              <a:avLst/>
              <a:gdLst/>
              <a:ahLst/>
              <a:cxnLst/>
              <a:rect l="l" t="t" r="r" b="b"/>
              <a:pathLst>
                <a:path w="9216" h="2819" extrusionOk="0">
                  <a:moveTo>
                    <a:pt x="3086" y="1"/>
                  </a:moveTo>
                  <a:lnTo>
                    <a:pt x="386" y="65"/>
                  </a:lnTo>
                  <a:cubicBezTo>
                    <a:pt x="386" y="65"/>
                    <a:pt x="0" y="676"/>
                    <a:pt x="0" y="1704"/>
                  </a:cubicBezTo>
                  <a:cubicBezTo>
                    <a:pt x="0" y="2733"/>
                    <a:pt x="322" y="2733"/>
                    <a:pt x="322" y="2733"/>
                  </a:cubicBezTo>
                  <a:cubicBezTo>
                    <a:pt x="322" y="2733"/>
                    <a:pt x="4293" y="2819"/>
                    <a:pt x="6922" y="2819"/>
                  </a:cubicBezTo>
                  <a:cubicBezTo>
                    <a:pt x="8236" y="2819"/>
                    <a:pt x="9215" y="2797"/>
                    <a:pt x="9194" y="2733"/>
                  </a:cubicBezTo>
                  <a:cubicBezTo>
                    <a:pt x="9161" y="2508"/>
                    <a:pt x="8165" y="2058"/>
                    <a:pt x="6847" y="1801"/>
                  </a:cubicBezTo>
                  <a:cubicBezTo>
                    <a:pt x="5497" y="1543"/>
                    <a:pt x="3086" y="1"/>
                    <a:pt x="3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1" name="Google Shape;3882;p64">
              <a:extLst>
                <a:ext uri="{FF2B5EF4-FFF2-40B4-BE49-F238E27FC236}">
                  <a16:creationId xmlns:a16="http://schemas.microsoft.com/office/drawing/2014/main" id="{68833995-EFE8-33E4-3F51-EDEB2A45F3A0}"/>
                </a:ext>
              </a:extLst>
            </p:cNvPr>
            <p:cNvSpPr/>
            <p:nvPr/>
          </p:nvSpPr>
          <p:spPr>
            <a:xfrm>
              <a:off x="4977625" y="4879775"/>
              <a:ext cx="241100" cy="80400"/>
            </a:xfrm>
            <a:custGeom>
              <a:avLst/>
              <a:gdLst/>
              <a:ahLst/>
              <a:cxnLst/>
              <a:rect l="l" t="t" r="r" b="b"/>
              <a:pathLst>
                <a:path w="9644" h="3216" extrusionOk="0">
                  <a:moveTo>
                    <a:pt x="3268" y="420"/>
                  </a:moveTo>
                  <a:cubicBezTo>
                    <a:pt x="3432" y="522"/>
                    <a:pt x="3960" y="845"/>
                    <a:pt x="4597" y="1190"/>
                  </a:cubicBezTo>
                  <a:cubicBezTo>
                    <a:pt x="5368" y="1608"/>
                    <a:pt x="6301" y="2058"/>
                    <a:pt x="7008" y="2186"/>
                  </a:cubicBezTo>
                  <a:cubicBezTo>
                    <a:pt x="7683" y="2315"/>
                    <a:pt x="8229" y="2508"/>
                    <a:pt x="8647" y="2669"/>
                  </a:cubicBezTo>
                  <a:cubicBezTo>
                    <a:pt x="8731" y="2710"/>
                    <a:pt x="8808" y="2746"/>
                    <a:pt x="8877" y="2779"/>
                  </a:cubicBezTo>
                  <a:lnTo>
                    <a:pt x="8877" y="2779"/>
                  </a:lnTo>
                  <a:cubicBezTo>
                    <a:pt x="8470" y="2797"/>
                    <a:pt x="7859" y="2797"/>
                    <a:pt x="7136" y="2797"/>
                  </a:cubicBezTo>
                  <a:cubicBezTo>
                    <a:pt x="5818" y="2797"/>
                    <a:pt x="4179" y="2765"/>
                    <a:pt x="2861" y="2765"/>
                  </a:cubicBezTo>
                  <a:cubicBezTo>
                    <a:pt x="1681" y="2736"/>
                    <a:pt x="759" y="2708"/>
                    <a:pt x="579" y="2702"/>
                  </a:cubicBezTo>
                  <a:lnTo>
                    <a:pt x="579" y="2702"/>
                  </a:lnTo>
                  <a:lnTo>
                    <a:pt x="579" y="2701"/>
                  </a:lnTo>
                  <a:cubicBezTo>
                    <a:pt x="579" y="2701"/>
                    <a:pt x="450" y="2540"/>
                    <a:pt x="450" y="1897"/>
                  </a:cubicBezTo>
                  <a:cubicBezTo>
                    <a:pt x="450" y="1415"/>
                    <a:pt x="547" y="1029"/>
                    <a:pt x="611" y="772"/>
                  </a:cubicBezTo>
                  <a:cubicBezTo>
                    <a:pt x="675" y="644"/>
                    <a:pt x="707" y="547"/>
                    <a:pt x="740" y="483"/>
                  </a:cubicBezTo>
                  <a:lnTo>
                    <a:pt x="741" y="480"/>
                  </a:lnTo>
                  <a:lnTo>
                    <a:pt x="741" y="480"/>
                  </a:lnTo>
                  <a:lnTo>
                    <a:pt x="3268" y="420"/>
                  </a:lnTo>
                  <a:close/>
                  <a:moveTo>
                    <a:pt x="3311" y="1"/>
                  </a:moveTo>
                  <a:lnTo>
                    <a:pt x="515" y="65"/>
                  </a:lnTo>
                  <a:lnTo>
                    <a:pt x="450" y="161"/>
                  </a:lnTo>
                  <a:cubicBezTo>
                    <a:pt x="418" y="161"/>
                    <a:pt x="0" y="804"/>
                    <a:pt x="0" y="1897"/>
                  </a:cubicBezTo>
                  <a:cubicBezTo>
                    <a:pt x="0" y="2411"/>
                    <a:pt x="97" y="2701"/>
                    <a:pt x="193" y="2894"/>
                  </a:cubicBezTo>
                  <a:cubicBezTo>
                    <a:pt x="274" y="3055"/>
                    <a:pt x="422" y="3127"/>
                    <a:pt x="506" y="3127"/>
                  </a:cubicBezTo>
                  <a:cubicBezTo>
                    <a:pt x="522" y="3127"/>
                    <a:pt x="535" y="3124"/>
                    <a:pt x="545" y="3119"/>
                  </a:cubicBezTo>
                  <a:lnTo>
                    <a:pt x="545" y="3119"/>
                  </a:lnTo>
                  <a:cubicBezTo>
                    <a:pt x="919" y="3128"/>
                    <a:pt x="4635" y="3215"/>
                    <a:pt x="7136" y="3215"/>
                  </a:cubicBezTo>
                  <a:lnTo>
                    <a:pt x="8776" y="3215"/>
                  </a:lnTo>
                  <a:cubicBezTo>
                    <a:pt x="9001" y="3183"/>
                    <a:pt x="9161" y="3183"/>
                    <a:pt x="9258" y="3183"/>
                  </a:cubicBezTo>
                  <a:cubicBezTo>
                    <a:pt x="9322" y="3151"/>
                    <a:pt x="9386" y="3151"/>
                    <a:pt x="9419" y="3151"/>
                  </a:cubicBezTo>
                  <a:lnTo>
                    <a:pt x="9515" y="3119"/>
                  </a:lnTo>
                  <a:lnTo>
                    <a:pt x="9579" y="3054"/>
                  </a:lnTo>
                  <a:cubicBezTo>
                    <a:pt x="9611" y="3054"/>
                    <a:pt x="9644" y="2990"/>
                    <a:pt x="9644" y="2926"/>
                  </a:cubicBezTo>
                  <a:lnTo>
                    <a:pt x="9644" y="2894"/>
                  </a:lnTo>
                  <a:lnTo>
                    <a:pt x="9644" y="2862"/>
                  </a:lnTo>
                  <a:cubicBezTo>
                    <a:pt x="9611" y="2765"/>
                    <a:pt x="9547" y="2733"/>
                    <a:pt x="9515" y="2669"/>
                  </a:cubicBezTo>
                  <a:cubicBezTo>
                    <a:pt x="9354" y="2508"/>
                    <a:pt x="9065" y="2379"/>
                    <a:pt x="8647" y="2219"/>
                  </a:cubicBezTo>
                  <a:cubicBezTo>
                    <a:pt x="8229" y="2058"/>
                    <a:pt x="7683" y="1897"/>
                    <a:pt x="7104" y="1769"/>
                  </a:cubicBezTo>
                  <a:cubicBezTo>
                    <a:pt x="6493" y="1672"/>
                    <a:pt x="5561" y="1222"/>
                    <a:pt x="4790" y="804"/>
                  </a:cubicBezTo>
                  <a:cubicBezTo>
                    <a:pt x="4404" y="611"/>
                    <a:pt x="4083" y="419"/>
                    <a:pt x="3825" y="258"/>
                  </a:cubicBezTo>
                  <a:cubicBezTo>
                    <a:pt x="3568" y="129"/>
                    <a:pt x="3440" y="33"/>
                    <a:pt x="3440" y="33"/>
                  </a:cubicBezTo>
                  <a:lnTo>
                    <a:pt x="3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2" name="Google Shape;3883;p64">
              <a:extLst>
                <a:ext uri="{FF2B5EF4-FFF2-40B4-BE49-F238E27FC236}">
                  <a16:creationId xmlns:a16="http://schemas.microsoft.com/office/drawing/2014/main" id="{C7895AE1-E095-7EA8-0A66-66DBF02CB72B}"/>
                </a:ext>
              </a:extLst>
            </p:cNvPr>
            <p:cNvSpPr/>
            <p:nvPr/>
          </p:nvSpPr>
          <p:spPr>
            <a:xfrm>
              <a:off x="4984050" y="4940850"/>
              <a:ext cx="229600" cy="14225"/>
            </a:xfrm>
            <a:custGeom>
              <a:avLst/>
              <a:gdLst/>
              <a:ahLst/>
              <a:cxnLst/>
              <a:rect l="l" t="t" r="r" b="b"/>
              <a:pathLst>
                <a:path w="9184" h="569" extrusionOk="0">
                  <a:moveTo>
                    <a:pt x="0" y="1"/>
                  </a:moveTo>
                  <a:cubicBezTo>
                    <a:pt x="97" y="483"/>
                    <a:pt x="290" y="483"/>
                    <a:pt x="290" y="483"/>
                  </a:cubicBezTo>
                  <a:cubicBezTo>
                    <a:pt x="290" y="483"/>
                    <a:pt x="4261" y="569"/>
                    <a:pt x="6890" y="569"/>
                  </a:cubicBezTo>
                  <a:cubicBezTo>
                    <a:pt x="8204" y="569"/>
                    <a:pt x="9183" y="547"/>
                    <a:pt x="9162" y="483"/>
                  </a:cubicBezTo>
                  <a:cubicBezTo>
                    <a:pt x="9129" y="354"/>
                    <a:pt x="8840" y="193"/>
                    <a:pt x="8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3" name="Google Shape;3884;p64">
              <a:extLst>
                <a:ext uri="{FF2B5EF4-FFF2-40B4-BE49-F238E27FC236}">
                  <a16:creationId xmlns:a16="http://schemas.microsoft.com/office/drawing/2014/main" id="{46C1AD00-107C-9103-8A3B-EF0B052238FA}"/>
                </a:ext>
              </a:extLst>
            </p:cNvPr>
            <p:cNvSpPr/>
            <p:nvPr/>
          </p:nvSpPr>
          <p:spPr>
            <a:xfrm>
              <a:off x="4977625" y="4935225"/>
              <a:ext cx="241100" cy="24950"/>
            </a:xfrm>
            <a:custGeom>
              <a:avLst/>
              <a:gdLst/>
              <a:ahLst/>
              <a:cxnLst/>
              <a:rect l="l" t="t" r="r" b="b"/>
              <a:pathLst>
                <a:path w="9644" h="998" extrusionOk="0">
                  <a:moveTo>
                    <a:pt x="8551" y="418"/>
                  </a:moveTo>
                  <a:cubicBezTo>
                    <a:pt x="8676" y="472"/>
                    <a:pt x="8791" y="516"/>
                    <a:pt x="8885" y="560"/>
                  </a:cubicBezTo>
                  <a:lnTo>
                    <a:pt x="8885" y="560"/>
                  </a:lnTo>
                  <a:cubicBezTo>
                    <a:pt x="8478" y="579"/>
                    <a:pt x="7863" y="579"/>
                    <a:pt x="7136" y="579"/>
                  </a:cubicBezTo>
                  <a:cubicBezTo>
                    <a:pt x="5818" y="579"/>
                    <a:pt x="4179" y="547"/>
                    <a:pt x="2861" y="547"/>
                  </a:cubicBezTo>
                  <a:cubicBezTo>
                    <a:pt x="1681" y="518"/>
                    <a:pt x="759" y="490"/>
                    <a:pt x="579" y="484"/>
                  </a:cubicBezTo>
                  <a:lnTo>
                    <a:pt x="579" y="484"/>
                  </a:lnTo>
                  <a:lnTo>
                    <a:pt x="579" y="483"/>
                  </a:lnTo>
                  <a:cubicBezTo>
                    <a:pt x="579" y="483"/>
                    <a:pt x="565" y="461"/>
                    <a:pt x="546" y="418"/>
                  </a:cubicBezTo>
                  <a:close/>
                  <a:moveTo>
                    <a:pt x="0" y="1"/>
                  </a:moveTo>
                  <a:lnTo>
                    <a:pt x="65" y="258"/>
                  </a:lnTo>
                  <a:cubicBezTo>
                    <a:pt x="97" y="515"/>
                    <a:pt x="193" y="676"/>
                    <a:pt x="290" y="772"/>
                  </a:cubicBezTo>
                  <a:cubicBezTo>
                    <a:pt x="354" y="869"/>
                    <a:pt x="482" y="901"/>
                    <a:pt x="515" y="901"/>
                  </a:cubicBezTo>
                  <a:cubicBezTo>
                    <a:pt x="515" y="901"/>
                    <a:pt x="4501" y="997"/>
                    <a:pt x="7136" y="997"/>
                  </a:cubicBezTo>
                  <a:lnTo>
                    <a:pt x="8776" y="997"/>
                  </a:lnTo>
                  <a:cubicBezTo>
                    <a:pt x="9001" y="965"/>
                    <a:pt x="9161" y="965"/>
                    <a:pt x="9258" y="965"/>
                  </a:cubicBezTo>
                  <a:cubicBezTo>
                    <a:pt x="9322" y="933"/>
                    <a:pt x="9386" y="933"/>
                    <a:pt x="9419" y="933"/>
                  </a:cubicBezTo>
                  <a:lnTo>
                    <a:pt x="9515" y="901"/>
                  </a:lnTo>
                  <a:lnTo>
                    <a:pt x="9579" y="836"/>
                  </a:lnTo>
                  <a:cubicBezTo>
                    <a:pt x="9611" y="836"/>
                    <a:pt x="9644" y="772"/>
                    <a:pt x="9644" y="708"/>
                  </a:cubicBezTo>
                  <a:lnTo>
                    <a:pt x="9644" y="676"/>
                  </a:lnTo>
                  <a:lnTo>
                    <a:pt x="9644" y="644"/>
                  </a:lnTo>
                  <a:cubicBezTo>
                    <a:pt x="9611" y="547"/>
                    <a:pt x="9547" y="483"/>
                    <a:pt x="9483" y="451"/>
                  </a:cubicBezTo>
                  <a:cubicBezTo>
                    <a:pt x="9322" y="290"/>
                    <a:pt x="9065" y="161"/>
                    <a:pt x="8711" y="33"/>
                  </a:cubicBezTo>
                  <a:lnTo>
                    <a:pt x="86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4" name="Google Shape;3885;p64">
              <a:extLst>
                <a:ext uri="{FF2B5EF4-FFF2-40B4-BE49-F238E27FC236}">
                  <a16:creationId xmlns:a16="http://schemas.microsoft.com/office/drawing/2014/main" id="{F6D36776-584F-160B-FFD7-D1D191D4542D}"/>
                </a:ext>
              </a:extLst>
            </p:cNvPr>
            <p:cNvSpPr/>
            <p:nvPr/>
          </p:nvSpPr>
          <p:spPr>
            <a:xfrm>
              <a:off x="4779925" y="2559250"/>
              <a:ext cx="598725" cy="1158975"/>
            </a:xfrm>
            <a:custGeom>
              <a:avLst/>
              <a:gdLst/>
              <a:ahLst/>
              <a:cxnLst/>
              <a:rect l="l" t="t" r="r" b="b"/>
              <a:pathLst>
                <a:path w="23949" h="46359" extrusionOk="0">
                  <a:moveTo>
                    <a:pt x="12715" y="0"/>
                  </a:moveTo>
                  <a:cubicBezTo>
                    <a:pt x="12193" y="0"/>
                    <a:pt x="11622" y="44"/>
                    <a:pt x="10994" y="149"/>
                  </a:cubicBezTo>
                  <a:cubicBezTo>
                    <a:pt x="8069" y="631"/>
                    <a:pt x="6044" y="4039"/>
                    <a:pt x="5594" y="7607"/>
                  </a:cubicBezTo>
                  <a:cubicBezTo>
                    <a:pt x="5144" y="11175"/>
                    <a:pt x="5562" y="15128"/>
                    <a:pt x="5562" y="15128"/>
                  </a:cubicBezTo>
                  <a:cubicBezTo>
                    <a:pt x="5626" y="15675"/>
                    <a:pt x="4437" y="17025"/>
                    <a:pt x="4115" y="17411"/>
                  </a:cubicBezTo>
                  <a:cubicBezTo>
                    <a:pt x="3440" y="18311"/>
                    <a:pt x="2604" y="19018"/>
                    <a:pt x="1994" y="19982"/>
                  </a:cubicBezTo>
                  <a:cubicBezTo>
                    <a:pt x="740" y="21911"/>
                    <a:pt x="1" y="24354"/>
                    <a:pt x="258" y="26668"/>
                  </a:cubicBezTo>
                  <a:cubicBezTo>
                    <a:pt x="515" y="29079"/>
                    <a:pt x="1704" y="39815"/>
                    <a:pt x="1737" y="40780"/>
                  </a:cubicBezTo>
                  <a:cubicBezTo>
                    <a:pt x="1737" y="41712"/>
                    <a:pt x="1062" y="43191"/>
                    <a:pt x="1190" y="44348"/>
                  </a:cubicBezTo>
                  <a:cubicBezTo>
                    <a:pt x="1319" y="45473"/>
                    <a:pt x="1704" y="44958"/>
                    <a:pt x="4147" y="45312"/>
                  </a:cubicBezTo>
                  <a:cubicBezTo>
                    <a:pt x="6129" y="45629"/>
                    <a:pt x="11150" y="46359"/>
                    <a:pt x="13340" y="46359"/>
                  </a:cubicBezTo>
                  <a:cubicBezTo>
                    <a:pt x="13815" y="46359"/>
                    <a:pt x="14156" y="46324"/>
                    <a:pt x="14305" y="46244"/>
                  </a:cubicBezTo>
                  <a:cubicBezTo>
                    <a:pt x="15141" y="45794"/>
                    <a:pt x="15752" y="44541"/>
                    <a:pt x="15719" y="43898"/>
                  </a:cubicBezTo>
                  <a:cubicBezTo>
                    <a:pt x="15719" y="43287"/>
                    <a:pt x="15623" y="38690"/>
                    <a:pt x="15141" y="36279"/>
                  </a:cubicBezTo>
                  <a:cubicBezTo>
                    <a:pt x="14659" y="33869"/>
                    <a:pt x="15076" y="28951"/>
                    <a:pt x="14916" y="26443"/>
                  </a:cubicBezTo>
                  <a:cubicBezTo>
                    <a:pt x="14755" y="23936"/>
                    <a:pt x="13823" y="19886"/>
                    <a:pt x="12955" y="18536"/>
                  </a:cubicBezTo>
                  <a:cubicBezTo>
                    <a:pt x="12087" y="17186"/>
                    <a:pt x="11123" y="16157"/>
                    <a:pt x="11444" y="15643"/>
                  </a:cubicBezTo>
                  <a:cubicBezTo>
                    <a:pt x="11733" y="15096"/>
                    <a:pt x="15462" y="12814"/>
                    <a:pt x="17327" y="12043"/>
                  </a:cubicBezTo>
                  <a:cubicBezTo>
                    <a:pt x="19191" y="11271"/>
                    <a:pt x="23948" y="9278"/>
                    <a:pt x="23209" y="8571"/>
                  </a:cubicBezTo>
                  <a:cubicBezTo>
                    <a:pt x="22470" y="7864"/>
                    <a:pt x="19641" y="3621"/>
                    <a:pt x="19641" y="3621"/>
                  </a:cubicBezTo>
                  <a:cubicBezTo>
                    <a:pt x="19641" y="3621"/>
                    <a:pt x="17905" y="1467"/>
                    <a:pt x="16748" y="953"/>
                  </a:cubicBezTo>
                  <a:cubicBezTo>
                    <a:pt x="15842" y="575"/>
                    <a:pt x="14600" y="0"/>
                    <a:pt x="12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5" name="Google Shape;3886;p64">
              <a:extLst>
                <a:ext uri="{FF2B5EF4-FFF2-40B4-BE49-F238E27FC236}">
                  <a16:creationId xmlns:a16="http://schemas.microsoft.com/office/drawing/2014/main" id="{CFF0C331-25AC-2CCE-43F0-BC3719A70990}"/>
                </a:ext>
              </a:extLst>
            </p:cNvPr>
            <p:cNvSpPr/>
            <p:nvPr/>
          </p:nvSpPr>
          <p:spPr>
            <a:xfrm>
              <a:off x="4779925" y="2554125"/>
              <a:ext cx="587475" cy="1169275"/>
            </a:xfrm>
            <a:custGeom>
              <a:avLst/>
              <a:gdLst/>
              <a:ahLst/>
              <a:cxnLst/>
              <a:rect l="l" t="t" r="r" b="b"/>
              <a:pathLst>
                <a:path w="23499" h="46771" extrusionOk="0">
                  <a:moveTo>
                    <a:pt x="12730" y="418"/>
                  </a:moveTo>
                  <a:cubicBezTo>
                    <a:pt x="14562" y="418"/>
                    <a:pt x="15752" y="965"/>
                    <a:pt x="16684" y="1351"/>
                  </a:cubicBezTo>
                  <a:cubicBezTo>
                    <a:pt x="17198" y="1576"/>
                    <a:pt x="17905" y="2218"/>
                    <a:pt x="18484" y="2829"/>
                  </a:cubicBezTo>
                  <a:cubicBezTo>
                    <a:pt x="18773" y="3118"/>
                    <a:pt x="19030" y="3408"/>
                    <a:pt x="19191" y="3633"/>
                  </a:cubicBezTo>
                  <a:cubicBezTo>
                    <a:pt x="19384" y="3826"/>
                    <a:pt x="19480" y="3954"/>
                    <a:pt x="19480" y="3954"/>
                  </a:cubicBezTo>
                  <a:cubicBezTo>
                    <a:pt x="19480" y="3954"/>
                    <a:pt x="20155" y="5015"/>
                    <a:pt x="20959" y="6140"/>
                  </a:cubicBezTo>
                  <a:cubicBezTo>
                    <a:pt x="21377" y="6719"/>
                    <a:pt x="21795" y="7329"/>
                    <a:pt x="22180" y="7812"/>
                  </a:cubicBezTo>
                  <a:cubicBezTo>
                    <a:pt x="22534" y="8326"/>
                    <a:pt x="22855" y="8712"/>
                    <a:pt x="23048" y="8937"/>
                  </a:cubicBezTo>
                  <a:lnTo>
                    <a:pt x="23080" y="8937"/>
                  </a:lnTo>
                  <a:cubicBezTo>
                    <a:pt x="23080" y="8937"/>
                    <a:pt x="23048" y="9033"/>
                    <a:pt x="22952" y="9162"/>
                  </a:cubicBezTo>
                  <a:cubicBezTo>
                    <a:pt x="22759" y="9355"/>
                    <a:pt x="22405" y="9612"/>
                    <a:pt x="21955" y="9869"/>
                  </a:cubicBezTo>
                  <a:cubicBezTo>
                    <a:pt x="20573" y="10672"/>
                    <a:pt x="18387" y="11572"/>
                    <a:pt x="17230" y="12055"/>
                  </a:cubicBezTo>
                  <a:cubicBezTo>
                    <a:pt x="16298" y="12440"/>
                    <a:pt x="14884" y="13212"/>
                    <a:pt x="13662" y="13951"/>
                  </a:cubicBezTo>
                  <a:cubicBezTo>
                    <a:pt x="13084" y="14337"/>
                    <a:pt x="12505" y="14690"/>
                    <a:pt x="12087" y="14980"/>
                  </a:cubicBezTo>
                  <a:cubicBezTo>
                    <a:pt x="11894" y="15141"/>
                    <a:pt x="11701" y="15269"/>
                    <a:pt x="11541" y="15398"/>
                  </a:cubicBezTo>
                  <a:cubicBezTo>
                    <a:pt x="11412" y="15526"/>
                    <a:pt x="11316" y="15623"/>
                    <a:pt x="11251" y="15719"/>
                  </a:cubicBezTo>
                  <a:cubicBezTo>
                    <a:pt x="11187" y="15848"/>
                    <a:pt x="11155" y="15944"/>
                    <a:pt x="11155" y="16073"/>
                  </a:cubicBezTo>
                  <a:cubicBezTo>
                    <a:pt x="11155" y="16266"/>
                    <a:pt x="11219" y="16458"/>
                    <a:pt x="11316" y="16651"/>
                  </a:cubicBezTo>
                  <a:cubicBezTo>
                    <a:pt x="11605" y="17262"/>
                    <a:pt x="12216" y="17969"/>
                    <a:pt x="12794" y="18837"/>
                  </a:cubicBezTo>
                  <a:cubicBezTo>
                    <a:pt x="13180" y="19480"/>
                    <a:pt x="13630" y="20830"/>
                    <a:pt x="13984" y="22309"/>
                  </a:cubicBezTo>
                  <a:cubicBezTo>
                    <a:pt x="14369" y="23787"/>
                    <a:pt x="14626" y="25427"/>
                    <a:pt x="14691" y="26648"/>
                  </a:cubicBezTo>
                  <a:cubicBezTo>
                    <a:pt x="14723" y="27098"/>
                    <a:pt x="14755" y="27645"/>
                    <a:pt x="14755" y="28223"/>
                  </a:cubicBezTo>
                  <a:cubicBezTo>
                    <a:pt x="14755" y="29573"/>
                    <a:pt x="14691" y="31213"/>
                    <a:pt x="14691" y="32756"/>
                  </a:cubicBezTo>
                  <a:cubicBezTo>
                    <a:pt x="14691" y="34202"/>
                    <a:pt x="14723" y="35552"/>
                    <a:pt x="14916" y="36517"/>
                  </a:cubicBezTo>
                  <a:cubicBezTo>
                    <a:pt x="15398" y="38895"/>
                    <a:pt x="15494" y="43492"/>
                    <a:pt x="15527" y="44135"/>
                  </a:cubicBezTo>
                  <a:cubicBezTo>
                    <a:pt x="15527" y="44392"/>
                    <a:pt x="15366" y="44842"/>
                    <a:pt x="15141" y="45260"/>
                  </a:cubicBezTo>
                  <a:cubicBezTo>
                    <a:pt x="14916" y="45678"/>
                    <a:pt x="14562" y="46064"/>
                    <a:pt x="14209" y="46256"/>
                  </a:cubicBezTo>
                  <a:cubicBezTo>
                    <a:pt x="14176" y="46289"/>
                    <a:pt x="14080" y="46321"/>
                    <a:pt x="13951" y="46321"/>
                  </a:cubicBezTo>
                  <a:cubicBezTo>
                    <a:pt x="13791" y="46353"/>
                    <a:pt x="13598" y="46353"/>
                    <a:pt x="13373" y="46353"/>
                  </a:cubicBezTo>
                  <a:cubicBezTo>
                    <a:pt x="11251" y="46353"/>
                    <a:pt x="6140" y="45614"/>
                    <a:pt x="4180" y="45324"/>
                  </a:cubicBezTo>
                  <a:cubicBezTo>
                    <a:pt x="2958" y="45131"/>
                    <a:pt x="2219" y="45163"/>
                    <a:pt x="1833" y="45131"/>
                  </a:cubicBezTo>
                  <a:cubicBezTo>
                    <a:pt x="1737" y="45099"/>
                    <a:pt x="1672" y="45099"/>
                    <a:pt x="1608" y="45067"/>
                  </a:cubicBezTo>
                  <a:cubicBezTo>
                    <a:pt x="1544" y="45035"/>
                    <a:pt x="1544" y="45003"/>
                    <a:pt x="1479" y="44938"/>
                  </a:cubicBezTo>
                  <a:cubicBezTo>
                    <a:pt x="1447" y="44874"/>
                    <a:pt x="1415" y="44713"/>
                    <a:pt x="1383" y="44521"/>
                  </a:cubicBezTo>
                  <a:cubicBezTo>
                    <a:pt x="1383" y="44424"/>
                    <a:pt x="1383" y="44328"/>
                    <a:pt x="1383" y="44231"/>
                  </a:cubicBezTo>
                  <a:cubicBezTo>
                    <a:pt x="1383" y="43749"/>
                    <a:pt x="1512" y="43171"/>
                    <a:pt x="1640" y="42592"/>
                  </a:cubicBezTo>
                  <a:cubicBezTo>
                    <a:pt x="1801" y="42045"/>
                    <a:pt x="1929" y="41499"/>
                    <a:pt x="1929" y="41017"/>
                  </a:cubicBezTo>
                  <a:lnTo>
                    <a:pt x="1929" y="40985"/>
                  </a:lnTo>
                  <a:lnTo>
                    <a:pt x="1929" y="40953"/>
                  </a:lnTo>
                  <a:cubicBezTo>
                    <a:pt x="1929" y="40695"/>
                    <a:pt x="1865" y="39860"/>
                    <a:pt x="1737" y="38702"/>
                  </a:cubicBezTo>
                  <a:cubicBezTo>
                    <a:pt x="1383" y="35167"/>
                    <a:pt x="676" y="28641"/>
                    <a:pt x="483" y="26841"/>
                  </a:cubicBezTo>
                  <a:cubicBezTo>
                    <a:pt x="451" y="26552"/>
                    <a:pt x="419" y="26230"/>
                    <a:pt x="419" y="25941"/>
                  </a:cubicBezTo>
                  <a:cubicBezTo>
                    <a:pt x="419" y="23948"/>
                    <a:pt x="1094" y="21955"/>
                    <a:pt x="2154" y="20284"/>
                  </a:cubicBezTo>
                  <a:cubicBezTo>
                    <a:pt x="2765" y="19384"/>
                    <a:pt x="3601" y="18676"/>
                    <a:pt x="4276" y="17744"/>
                  </a:cubicBezTo>
                  <a:cubicBezTo>
                    <a:pt x="4437" y="17551"/>
                    <a:pt x="4790" y="17133"/>
                    <a:pt x="5112" y="16683"/>
                  </a:cubicBezTo>
                  <a:cubicBezTo>
                    <a:pt x="5272" y="16458"/>
                    <a:pt x="5433" y="16233"/>
                    <a:pt x="5562" y="16008"/>
                  </a:cubicBezTo>
                  <a:cubicBezTo>
                    <a:pt x="5690" y="15783"/>
                    <a:pt x="5755" y="15591"/>
                    <a:pt x="5755" y="15366"/>
                  </a:cubicBezTo>
                  <a:lnTo>
                    <a:pt x="5755" y="15333"/>
                  </a:lnTo>
                  <a:cubicBezTo>
                    <a:pt x="5755" y="15333"/>
                    <a:pt x="5755" y="15205"/>
                    <a:pt x="5755" y="15044"/>
                  </a:cubicBezTo>
                  <a:cubicBezTo>
                    <a:pt x="5690" y="14465"/>
                    <a:pt x="5594" y="13148"/>
                    <a:pt x="5594" y="11572"/>
                  </a:cubicBezTo>
                  <a:cubicBezTo>
                    <a:pt x="5594" y="10383"/>
                    <a:pt x="5658" y="9097"/>
                    <a:pt x="5819" y="7844"/>
                  </a:cubicBezTo>
                  <a:cubicBezTo>
                    <a:pt x="6012" y="6076"/>
                    <a:pt x="6623" y="4372"/>
                    <a:pt x="7523" y="3054"/>
                  </a:cubicBezTo>
                  <a:cubicBezTo>
                    <a:pt x="8455" y="1704"/>
                    <a:pt x="9644" y="804"/>
                    <a:pt x="11026" y="547"/>
                  </a:cubicBezTo>
                  <a:cubicBezTo>
                    <a:pt x="11637" y="450"/>
                    <a:pt x="12216" y="418"/>
                    <a:pt x="12730" y="418"/>
                  </a:cubicBezTo>
                  <a:close/>
                  <a:moveTo>
                    <a:pt x="12730" y="0"/>
                  </a:moveTo>
                  <a:cubicBezTo>
                    <a:pt x="12183" y="0"/>
                    <a:pt x="11605" y="33"/>
                    <a:pt x="10930" y="129"/>
                  </a:cubicBezTo>
                  <a:cubicBezTo>
                    <a:pt x="9419" y="386"/>
                    <a:pt x="8133" y="1415"/>
                    <a:pt x="7169" y="2797"/>
                  </a:cubicBezTo>
                  <a:cubicBezTo>
                    <a:pt x="6237" y="4179"/>
                    <a:pt x="5626" y="5947"/>
                    <a:pt x="5401" y="7779"/>
                  </a:cubicBezTo>
                  <a:cubicBezTo>
                    <a:pt x="5240" y="9065"/>
                    <a:pt x="5176" y="10383"/>
                    <a:pt x="5176" y="11572"/>
                  </a:cubicBezTo>
                  <a:cubicBezTo>
                    <a:pt x="5176" y="13694"/>
                    <a:pt x="5337" y="15366"/>
                    <a:pt x="5337" y="15366"/>
                  </a:cubicBezTo>
                  <a:cubicBezTo>
                    <a:pt x="5337" y="15462"/>
                    <a:pt x="5305" y="15623"/>
                    <a:pt x="5176" y="15816"/>
                  </a:cubicBezTo>
                  <a:cubicBezTo>
                    <a:pt x="5047" y="16105"/>
                    <a:pt x="4790" y="16458"/>
                    <a:pt x="4533" y="16748"/>
                  </a:cubicBezTo>
                  <a:cubicBezTo>
                    <a:pt x="4308" y="17069"/>
                    <a:pt x="4083" y="17326"/>
                    <a:pt x="3955" y="17487"/>
                  </a:cubicBezTo>
                  <a:cubicBezTo>
                    <a:pt x="3312" y="18355"/>
                    <a:pt x="2444" y="19062"/>
                    <a:pt x="1801" y="20059"/>
                  </a:cubicBezTo>
                  <a:cubicBezTo>
                    <a:pt x="708" y="21762"/>
                    <a:pt x="1" y="23852"/>
                    <a:pt x="1" y="25941"/>
                  </a:cubicBezTo>
                  <a:cubicBezTo>
                    <a:pt x="1" y="26263"/>
                    <a:pt x="33" y="26584"/>
                    <a:pt x="65" y="26905"/>
                  </a:cubicBezTo>
                  <a:cubicBezTo>
                    <a:pt x="194" y="28095"/>
                    <a:pt x="547" y="31373"/>
                    <a:pt x="869" y="34492"/>
                  </a:cubicBezTo>
                  <a:cubicBezTo>
                    <a:pt x="1029" y="36034"/>
                    <a:pt x="1190" y="37545"/>
                    <a:pt x="1319" y="38735"/>
                  </a:cubicBezTo>
                  <a:cubicBezTo>
                    <a:pt x="1447" y="39892"/>
                    <a:pt x="1512" y="40760"/>
                    <a:pt x="1512" y="40985"/>
                  </a:cubicBezTo>
                  <a:lnTo>
                    <a:pt x="1512" y="41017"/>
                  </a:lnTo>
                  <a:cubicBezTo>
                    <a:pt x="1512" y="41403"/>
                    <a:pt x="1383" y="41917"/>
                    <a:pt x="1254" y="42495"/>
                  </a:cubicBezTo>
                  <a:cubicBezTo>
                    <a:pt x="1094" y="43074"/>
                    <a:pt x="965" y="43653"/>
                    <a:pt x="965" y="44231"/>
                  </a:cubicBezTo>
                  <a:cubicBezTo>
                    <a:pt x="965" y="44360"/>
                    <a:pt x="965" y="44456"/>
                    <a:pt x="965" y="44585"/>
                  </a:cubicBezTo>
                  <a:cubicBezTo>
                    <a:pt x="997" y="44874"/>
                    <a:pt x="1062" y="45099"/>
                    <a:pt x="1190" y="45260"/>
                  </a:cubicBezTo>
                  <a:cubicBezTo>
                    <a:pt x="1287" y="45388"/>
                    <a:pt x="1447" y="45485"/>
                    <a:pt x="1608" y="45517"/>
                  </a:cubicBezTo>
                  <a:cubicBezTo>
                    <a:pt x="1833" y="45581"/>
                    <a:pt x="2122" y="45581"/>
                    <a:pt x="2540" y="45581"/>
                  </a:cubicBezTo>
                  <a:cubicBezTo>
                    <a:pt x="2926" y="45614"/>
                    <a:pt x="3440" y="45646"/>
                    <a:pt x="4115" y="45742"/>
                  </a:cubicBezTo>
                  <a:cubicBezTo>
                    <a:pt x="6108" y="46031"/>
                    <a:pt x="11155" y="46771"/>
                    <a:pt x="13373" y="46771"/>
                  </a:cubicBezTo>
                  <a:cubicBezTo>
                    <a:pt x="13630" y="46771"/>
                    <a:pt x="13823" y="46771"/>
                    <a:pt x="13984" y="46739"/>
                  </a:cubicBezTo>
                  <a:cubicBezTo>
                    <a:pt x="14144" y="46739"/>
                    <a:pt x="14305" y="46706"/>
                    <a:pt x="14401" y="46642"/>
                  </a:cubicBezTo>
                  <a:cubicBezTo>
                    <a:pt x="14884" y="46385"/>
                    <a:pt x="15237" y="45935"/>
                    <a:pt x="15527" y="45485"/>
                  </a:cubicBezTo>
                  <a:cubicBezTo>
                    <a:pt x="15784" y="45003"/>
                    <a:pt x="15944" y="44521"/>
                    <a:pt x="15944" y="44135"/>
                  </a:cubicBezTo>
                  <a:lnTo>
                    <a:pt x="15944" y="44103"/>
                  </a:lnTo>
                  <a:cubicBezTo>
                    <a:pt x="15912" y="43492"/>
                    <a:pt x="15816" y="38863"/>
                    <a:pt x="15334" y="36452"/>
                  </a:cubicBezTo>
                  <a:cubicBezTo>
                    <a:pt x="15173" y="35520"/>
                    <a:pt x="15109" y="34170"/>
                    <a:pt x="15109" y="32756"/>
                  </a:cubicBezTo>
                  <a:cubicBezTo>
                    <a:pt x="15109" y="31245"/>
                    <a:pt x="15173" y="29606"/>
                    <a:pt x="15173" y="28223"/>
                  </a:cubicBezTo>
                  <a:cubicBezTo>
                    <a:pt x="15173" y="27645"/>
                    <a:pt x="15173" y="27098"/>
                    <a:pt x="15141" y="26648"/>
                  </a:cubicBezTo>
                  <a:cubicBezTo>
                    <a:pt x="15044" y="25362"/>
                    <a:pt x="14787" y="23723"/>
                    <a:pt x="14401" y="22212"/>
                  </a:cubicBezTo>
                  <a:cubicBezTo>
                    <a:pt x="14048" y="20702"/>
                    <a:pt x="13598" y="19351"/>
                    <a:pt x="13148" y="18612"/>
                  </a:cubicBezTo>
                  <a:cubicBezTo>
                    <a:pt x="12762" y="18034"/>
                    <a:pt x="12344" y="17487"/>
                    <a:pt x="12055" y="17069"/>
                  </a:cubicBezTo>
                  <a:cubicBezTo>
                    <a:pt x="11926" y="16844"/>
                    <a:pt x="11798" y="16651"/>
                    <a:pt x="11701" y="16458"/>
                  </a:cubicBezTo>
                  <a:cubicBezTo>
                    <a:pt x="11637" y="16298"/>
                    <a:pt x="11573" y="16169"/>
                    <a:pt x="11573" y="16073"/>
                  </a:cubicBezTo>
                  <a:cubicBezTo>
                    <a:pt x="11573" y="16008"/>
                    <a:pt x="11605" y="15976"/>
                    <a:pt x="11605" y="15944"/>
                  </a:cubicBezTo>
                  <a:cubicBezTo>
                    <a:pt x="11637" y="15912"/>
                    <a:pt x="11701" y="15816"/>
                    <a:pt x="11830" y="15719"/>
                  </a:cubicBezTo>
                  <a:cubicBezTo>
                    <a:pt x="12280" y="15333"/>
                    <a:pt x="13276" y="14690"/>
                    <a:pt x="14369" y="14048"/>
                  </a:cubicBezTo>
                  <a:cubicBezTo>
                    <a:pt x="15430" y="13405"/>
                    <a:pt x="16587" y="12794"/>
                    <a:pt x="17391" y="12440"/>
                  </a:cubicBezTo>
                  <a:cubicBezTo>
                    <a:pt x="18259" y="12087"/>
                    <a:pt x="19770" y="11476"/>
                    <a:pt x="21055" y="10833"/>
                  </a:cubicBezTo>
                  <a:cubicBezTo>
                    <a:pt x="21698" y="10512"/>
                    <a:pt x="22277" y="10190"/>
                    <a:pt x="22727" y="9869"/>
                  </a:cubicBezTo>
                  <a:cubicBezTo>
                    <a:pt x="22952" y="9740"/>
                    <a:pt x="23113" y="9580"/>
                    <a:pt x="23241" y="9451"/>
                  </a:cubicBezTo>
                  <a:cubicBezTo>
                    <a:pt x="23402" y="9290"/>
                    <a:pt x="23498" y="9129"/>
                    <a:pt x="23498" y="8937"/>
                  </a:cubicBezTo>
                  <a:cubicBezTo>
                    <a:pt x="23498" y="8808"/>
                    <a:pt x="23434" y="8712"/>
                    <a:pt x="23370" y="8615"/>
                  </a:cubicBezTo>
                  <a:cubicBezTo>
                    <a:pt x="23177" y="8454"/>
                    <a:pt x="22855" y="8069"/>
                    <a:pt x="22502" y="7554"/>
                  </a:cubicBezTo>
                  <a:cubicBezTo>
                    <a:pt x="21955" y="6815"/>
                    <a:pt x="21280" y="5851"/>
                    <a:pt x="20734" y="5079"/>
                  </a:cubicBezTo>
                  <a:cubicBezTo>
                    <a:pt x="20220" y="4308"/>
                    <a:pt x="19834" y="3697"/>
                    <a:pt x="19834" y="3697"/>
                  </a:cubicBezTo>
                  <a:lnTo>
                    <a:pt x="19802" y="3697"/>
                  </a:lnTo>
                  <a:cubicBezTo>
                    <a:pt x="19802" y="3697"/>
                    <a:pt x="19384" y="3151"/>
                    <a:pt x="18805" y="2540"/>
                  </a:cubicBezTo>
                  <a:cubicBezTo>
                    <a:pt x="18194" y="1929"/>
                    <a:pt x="17487" y="1254"/>
                    <a:pt x="16844" y="965"/>
                  </a:cubicBezTo>
                  <a:cubicBezTo>
                    <a:pt x="15944" y="579"/>
                    <a:pt x="14659" y="0"/>
                    <a:pt x="12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6" name="Google Shape;3887;p64">
              <a:extLst>
                <a:ext uri="{FF2B5EF4-FFF2-40B4-BE49-F238E27FC236}">
                  <a16:creationId xmlns:a16="http://schemas.microsoft.com/office/drawing/2014/main" id="{F147BCC7-FF6C-576F-A069-7AA09B01C287}"/>
                </a:ext>
              </a:extLst>
            </p:cNvPr>
            <p:cNvSpPr/>
            <p:nvPr/>
          </p:nvSpPr>
          <p:spPr>
            <a:xfrm>
              <a:off x="4852250" y="3131925"/>
              <a:ext cx="629250" cy="449325"/>
            </a:xfrm>
            <a:custGeom>
              <a:avLst/>
              <a:gdLst/>
              <a:ahLst/>
              <a:cxnLst/>
              <a:rect l="l" t="t" r="r" b="b"/>
              <a:pathLst>
                <a:path w="25170" h="17973" extrusionOk="0">
                  <a:moveTo>
                    <a:pt x="1737" y="0"/>
                  </a:moveTo>
                  <a:cubicBezTo>
                    <a:pt x="1737" y="0"/>
                    <a:pt x="1" y="1286"/>
                    <a:pt x="65" y="3311"/>
                  </a:cubicBezTo>
                  <a:cubicBezTo>
                    <a:pt x="97" y="5336"/>
                    <a:pt x="2508" y="15655"/>
                    <a:pt x="2862" y="16715"/>
                  </a:cubicBezTo>
                  <a:cubicBezTo>
                    <a:pt x="3247" y="17744"/>
                    <a:pt x="4855" y="17841"/>
                    <a:pt x="5208" y="17969"/>
                  </a:cubicBezTo>
                  <a:cubicBezTo>
                    <a:pt x="5213" y="17972"/>
                    <a:pt x="5222" y="17973"/>
                    <a:pt x="5233" y="17973"/>
                  </a:cubicBezTo>
                  <a:cubicBezTo>
                    <a:pt x="5966" y="17973"/>
                    <a:pt x="19384" y="12762"/>
                    <a:pt x="19384" y="12762"/>
                  </a:cubicBezTo>
                  <a:cubicBezTo>
                    <a:pt x="19384" y="12762"/>
                    <a:pt x="21023" y="13919"/>
                    <a:pt x="21666" y="13919"/>
                  </a:cubicBezTo>
                  <a:cubicBezTo>
                    <a:pt x="22277" y="13887"/>
                    <a:pt x="24045" y="13855"/>
                    <a:pt x="24045" y="13855"/>
                  </a:cubicBezTo>
                  <a:cubicBezTo>
                    <a:pt x="24045" y="13855"/>
                    <a:pt x="24752" y="15012"/>
                    <a:pt x="24977" y="15012"/>
                  </a:cubicBezTo>
                  <a:cubicBezTo>
                    <a:pt x="25170" y="15012"/>
                    <a:pt x="25106" y="14465"/>
                    <a:pt x="25009" y="14048"/>
                  </a:cubicBezTo>
                  <a:cubicBezTo>
                    <a:pt x="24945" y="13630"/>
                    <a:pt x="24559" y="12569"/>
                    <a:pt x="24559" y="12569"/>
                  </a:cubicBezTo>
                  <a:cubicBezTo>
                    <a:pt x="24559" y="12569"/>
                    <a:pt x="22663" y="11444"/>
                    <a:pt x="21730" y="11251"/>
                  </a:cubicBezTo>
                  <a:cubicBezTo>
                    <a:pt x="20974" y="11089"/>
                    <a:pt x="20149" y="10836"/>
                    <a:pt x="19580" y="10836"/>
                  </a:cubicBezTo>
                  <a:cubicBezTo>
                    <a:pt x="19473" y="10836"/>
                    <a:pt x="19374" y="10845"/>
                    <a:pt x="19287" y="10865"/>
                  </a:cubicBezTo>
                  <a:cubicBezTo>
                    <a:pt x="18709" y="11026"/>
                    <a:pt x="7555" y="12826"/>
                    <a:pt x="7555" y="12826"/>
                  </a:cubicBezTo>
                  <a:cubicBezTo>
                    <a:pt x="7555" y="12826"/>
                    <a:pt x="7812" y="5304"/>
                    <a:pt x="7619" y="3697"/>
                  </a:cubicBezTo>
                  <a:cubicBezTo>
                    <a:pt x="7458" y="2090"/>
                    <a:pt x="6783" y="450"/>
                    <a:pt x="5530" y="193"/>
                  </a:cubicBezTo>
                  <a:lnTo>
                    <a:pt x="1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7" name="Google Shape;3888;p64">
              <a:extLst>
                <a:ext uri="{FF2B5EF4-FFF2-40B4-BE49-F238E27FC236}">
                  <a16:creationId xmlns:a16="http://schemas.microsoft.com/office/drawing/2014/main" id="{ECA73C93-2641-83E1-99E2-B29E48BF5F9D}"/>
                </a:ext>
              </a:extLst>
            </p:cNvPr>
            <p:cNvSpPr/>
            <p:nvPr/>
          </p:nvSpPr>
          <p:spPr>
            <a:xfrm>
              <a:off x="4848250" y="3127100"/>
              <a:ext cx="637275" cy="459700"/>
            </a:xfrm>
            <a:custGeom>
              <a:avLst/>
              <a:gdLst/>
              <a:ahLst/>
              <a:cxnLst/>
              <a:rect l="l" t="t" r="r" b="b"/>
              <a:pathLst>
                <a:path w="25491" h="18388" extrusionOk="0">
                  <a:moveTo>
                    <a:pt x="1768" y="0"/>
                  </a:moveTo>
                  <a:cubicBezTo>
                    <a:pt x="1768" y="33"/>
                    <a:pt x="1318" y="354"/>
                    <a:pt x="868" y="933"/>
                  </a:cubicBezTo>
                  <a:cubicBezTo>
                    <a:pt x="450" y="1511"/>
                    <a:pt x="0" y="2379"/>
                    <a:pt x="0" y="3440"/>
                  </a:cubicBezTo>
                  <a:lnTo>
                    <a:pt x="0" y="3536"/>
                  </a:lnTo>
                  <a:lnTo>
                    <a:pt x="2" y="3536"/>
                  </a:lnTo>
                  <a:lnTo>
                    <a:pt x="2" y="3536"/>
                  </a:lnTo>
                  <a:cubicBezTo>
                    <a:pt x="37" y="4090"/>
                    <a:pt x="166" y="5104"/>
                    <a:pt x="418" y="6365"/>
                  </a:cubicBezTo>
                  <a:cubicBezTo>
                    <a:pt x="772" y="8262"/>
                    <a:pt x="1318" y="10705"/>
                    <a:pt x="1800" y="12794"/>
                  </a:cubicBezTo>
                  <a:cubicBezTo>
                    <a:pt x="2025" y="13823"/>
                    <a:pt x="2250" y="14755"/>
                    <a:pt x="2443" y="15494"/>
                  </a:cubicBezTo>
                  <a:cubicBezTo>
                    <a:pt x="2636" y="16233"/>
                    <a:pt x="2764" y="16748"/>
                    <a:pt x="2829" y="16973"/>
                  </a:cubicBezTo>
                  <a:cubicBezTo>
                    <a:pt x="2957" y="17262"/>
                    <a:pt x="3150" y="17519"/>
                    <a:pt x="3375" y="17680"/>
                  </a:cubicBezTo>
                  <a:cubicBezTo>
                    <a:pt x="3729" y="17969"/>
                    <a:pt x="4147" y="18098"/>
                    <a:pt x="4532" y="18194"/>
                  </a:cubicBezTo>
                  <a:cubicBezTo>
                    <a:pt x="4725" y="18259"/>
                    <a:pt x="4886" y="18291"/>
                    <a:pt x="5015" y="18323"/>
                  </a:cubicBezTo>
                  <a:cubicBezTo>
                    <a:pt x="5143" y="18323"/>
                    <a:pt x="5272" y="18355"/>
                    <a:pt x="5304" y="18387"/>
                  </a:cubicBezTo>
                  <a:lnTo>
                    <a:pt x="5529" y="18387"/>
                  </a:lnTo>
                  <a:cubicBezTo>
                    <a:pt x="5722" y="18323"/>
                    <a:pt x="6075" y="18226"/>
                    <a:pt x="6557" y="18066"/>
                  </a:cubicBezTo>
                  <a:cubicBezTo>
                    <a:pt x="9694" y="16990"/>
                    <a:pt x="18272" y="13666"/>
                    <a:pt x="19495" y="13202"/>
                  </a:cubicBezTo>
                  <a:lnTo>
                    <a:pt x="19495" y="13202"/>
                  </a:lnTo>
                  <a:cubicBezTo>
                    <a:pt x="19638" y="13299"/>
                    <a:pt x="19959" y="13512"/>
                    <a:pt x="20315" y="13726"/>
                  </a:cubicBezTo>
                  <a:cubicBezTo>
                    <a:pt x="20572" y="13855"/>
                    <a:pt x="20830" y="14015"/>
                    <a:pt x="21087" y="14112"/>
                  </a:cubicBezTo>
                  <a:cubicBezTo>
                    <a:pt x="21344" y="14241"/>
                    <a:pt x="21601" y="14305"/>
                    <a:pt x="21826" y="14305"/>
                  </a:cubicBezTo>
                  <a:cubicBezTo>
                    <a:pt x="22344" y="14305"/>
                    <a:pt x="23692" y="14282"/>
                    <a:pt x="24091" y="14275"/>
                  </a:cubicBezTo>
                  <a:lnTo>
                    <a:pt x="24091" y="14275"/>
                  </a:lnTo>
                  <a:cubicBezTo>
                    <a:pt x="24166" y="14395"/>
                    <a:pt x="24282" y="14581"/>
                    <a:pt x="24398" y="14755"/>
                  </a:cubicBezTo>
                  <a:cubicBezTo>
                    <a:pt x="24526" y="14916"/>
                    <a:pt x="24623" y="15044"/>
                    <a:pt x="24751" y="15173"/>
                  </a:cubicBezTo>
                  <a:cubicBezTo>
                    <a:pt x="24783" y="15237"/>
                    <a:pt x="24848" y="15301"/>
                    <a:pt x="24912" y="15333"/>
                  </a:cubicBezTo>
                  <a:cubicBezTo>
                    <a:pt x="24944" y="15366"/>
                    <a:pt x="25008" y="15430"/>
                    <a:pt x="25137" y="15430"/>
                  </a:cubicBezTo>
                  <a:cubicBezTo>
                    <a:pt x="25201" y="15430"/>
                    <a:pt x="25266" y="15398"/>
                    <a:pt x="25330" y="15366"/>
                  </a:cubicBezTo>
                  <a:cubicBezTo>
                    <a:pt x="25426" y="15269"/>
                    <a:pt x="25426" y="15205"/>
                    <a:pt x="25458" y="15141"/>
                  </a:cubicBezTo>
                  <a:cubicBezTo>
                    <a:pt x="25458" y="15076"/>
                    <a:pt x="25491" y="14980"/>
                    <a:pt x="25491" y="14916"/>
                  </a:cubicBezTo>
                  <a:cubicBezTo>
                    <a:pt x="25491" y="14691"/>
                    <a:pt x="25426" y="14433"/>
                    <a:pt x="25394" y="14208"/>
                  </a:cubicBezTo>
                  <a:cubicBezTo>
                    <a:pt x="25330" y="13951"/>
                    <a:pt x="25233" y="13598"/>
                    <a:pt x="25137" y="13276"/>
                  </a:cubicBezTo>
                  <a:cubicBezTo>
                    <a:pt x="25008" y="12955"/>
                    <a:pt x="24912" y="12698"/>
                    <a:pt x="24912" y="12698"/>
                  </a:cubicBezTo>
                  <a:lnTo>
                    <a:pt x="24912" y="12633"/>
                  </a:lnTo>
                  <a:lnTo>
                    <a:pt x="24848" y="12601"/>
                  </a:lnTo>
                  <a:cubicBezTo>
                    <a:pt x="24848" y="12601"/>
                    <a:pt x="24365" y="12312"/>
                    <a:pt x="23755" y="11990"/>
                  </a:cubicBezTo>
                  <a:cubicBezTo>
                    <a:pt x="23144" y="11669"/>
                    <a:pt x="22437" y="11347"/>
                    <a:pt x="21923" y="11219"/>
                  </a:cubicBezTo>
                  <a:cubicBezTo>
                    <a:pt x="21183" y="11090"/>
                    <a:pt x="20412" y="10833"/>
                    <a:pt x="19769" y="10833"/>
                  </a:cubicBezTo>
                  <a:cubicBezTo>
                    <a:pt x="19640" y="10833"/>
                    <a:pt x="19512" y="10833"/>
                    <a:pt x="19383" y="10865"/>
                  </a:cubicBezTo>
                  <a:cubicBezTo>
                    <a:pt x="19319" y="10865"/>
                    <a:pt x="19094" y="10930"/>
                    <a:pt x="18740" y="10994"/>
                  </a:cubicBezTo>
                  <a:cubicBezTo>
                    <a:pt x="17487" y="11219"/>
                    <a:pt x="14722" y="11669"/>
                    <a:pt x="12279" y="12055"/>
                  </a:cubicBezTo>
                  <a:cubicBezTo>
                    <a:pt x="11026" y="12248"/>
                    <a:pt x="9901" y="12440"/>
                    <a:pt x="9065" y="12569"/>
                  </a:cubicBezTo>
                  <a:cubicBezTo>
                    <a:pt x="8565" y="12662"/>
                    <a:pt x="8182" y="12722"/>
                    <a:pt x="7948" y="12757"/>
                  </a:cubicBezTo>
                  <a:lnTo>
                    <a:pt x="7948" y="12757"/>
                  </a:lnTo>
                  <a:cubicBezTo>
                    <a:pt x="7976" y="11808"/>
                    <a:pt x="8068" y="8483"/>
                    <a:pt x="8068" y="6108"/>
                  </a:cubicBezTo>
                  <a:cubicBezTo>
                    <a:pt x="8068" y="5111"/>
                    <a:pt x="8036" y="4308"/>
                    <a:pt x="8004" y="3890"/>
                  </a:cubicBezTo>
                  <a:cubicBezTo>
                    <a:pt x="7908" y="3054"/>
                    <a:pt x="7683" y="2218"/>
                    <a:pt x="7329" y="1543"/>
                  </a:cubicBezTo>
                  <a:cubicBezTo>
                    <a:pt x="6975" y="868"/>
                    <a:pt x="6429" y="322"/>
                    <a:pt x="5722" y="161"/>
                  </a:cubicBezTo>
                  <a:lnTo>
                    <a:pt x="5625" y="579"/>
                  </a:lnTo>
                  <a:cubicBezTo>
                    <a:pt x="6172" y="708"/>
                    <a:pt x="6622" y="1126"/>
                    <a:pt x="6943" y="1736"/>
                  </a:cubicBezTo>
                  <a:cubicBezTo>
                    <a:pt x="7297" y="2347"/>
                    <a:pt x="7490" y="3151"/>
                    <a:pt x="7586" y="3922"/>
                  </a:cubicBezTo>
                  <a:cubicBezTo>
                    <a:pt x="7618" y="4308"/>
                    <a:pt x="7650" y="5144"/>
                    <a:pt x="7650" y="6108"/>
                  </a:cubicBezTo>
                  <a:cubicBezTo>
                    <a:pt x="7650" y="7490"/>
                    <a:pt x="7618" y="9226"/>
                    <a:pt x="7554" y="10608"/>
                  </a:cubicBezTo>
                  <a:cubicBezTo>
                    <a:pt x="7522" y="11958"/>
                    <a:pt x="7490" y="12987"/>
                    <a:pt x="7490" y="13019"/>
                  </a:cubicBezTo>
                  <a:lnTo>
                    <a:pt x="7490" y="13276"/>
                  </a:lnTo>
                  <a:lnTo>
                    <a:pt x="7747" y="13212"/>
                  </a:lnTo>
                  <a:cubicBezTo>
                    <a:pt x="7747" y="13212"/>
                    <a:pt x="10543" y="12762"/>
                    <a:pt x="13404" y="12312"/>
                  </a:cubicBezTo>
                  <a:cubicBezTo>
                    <a:pt x="14819" y="12087"/>
                    <a:pt x="16265" y="11830"/>
                    <a:pt x="17390" y="11637"/>
                  </a:cubicBezTo>
                  <a:cubicBezTo>
                    <a:pt x="17969" y="11540"/>
                    <a:pt x="18451" y="11476"/>
                    <a:pt x="18805" y="11412"/>
                  </a:cubicBezTo>
                  <a:cubicBezTo>
                    <a:pt x="19158" y="11347"/>
                    <a:pt x="19383" y="11315"/>
                    <a:pt x="19480" y="11283"/>
                  </a:cubicBezTo>
                  <a:cubicBezTo>
                    <a:pt x="19576" y="11251"/>
                    <a:pt x="19672" y="11251"/>
                    <a:pt x="19769" y="11251"/>
                  </a:cubicBezTo>
                  <a:cubicBezTo>
                    <a:pt x="20283" y="11251"/>
                    <a:pt x="21087" y="11476"/>
                    <a:pt x="21858" y="11637"/>
                  </a:cubicBezTo>
                  <a:cubicBezTo>
                    <a:pt x="22276" y="11733"/>
                    <a:pt x="22983" y="12055"/>
                    <a:pt x="23562" y="12376"/>
                  </a:cubicBezTo>
                  <a:cubicBezTo>
                    <a:pt x="23851" y="12505"/>
                    <a:pt x="24108" y="12665"/>
                    <a:pt x="24301" y="12762"/>
                  </a:cubicBezTo>
                  <a:cubicBezTo>
                    <a:pt x="24405" y="12831"/>
                    <a:pt x="24490" y="12882"/>
                    <a:pt x="24547" y="12914"/>
                  </a:cubicBezTo>
                  <a:lnTo>
                    <a:pt x="24547" y="12914"/>
                  </a:lnTo>
                  <a:cubicBezTo>
                    <a:pt x="24580" y="13004"/>
                    <a:pt x="24650" y="13196"/>
                    <a:pt x="24719" y="13405"/>
                  </a:cubicBezTo>
                  <a:cubicBezTo>
                    <a:pt x="24816" y="13726"/>
                    <a:pt x="24944" y="14080"/>
                    <a:pt x="24976" y="14273"/>
                  </a:cubicBezTo>
                  <a:cubicBezTo>
                    <a:pt x="25006" y="14479"/>
                    <a:pt x="25035" y="14712"/>
                    <a:pt x="25040" y="14873"/>
                  </a:cubicBezTo>
                  <a:lnTo>
                    <a:pt x="25040" y="14873"/>
                  </a:lnTo>
                  <a:cubicBezTo>
                    <a:pt x="25010" y="14838"/>
                    <a:pt x="24977" y="14799"/>
                    <a:pt x="24944" y="14755"/>
                  </a:cubicBezTo>
                  <a:cubicBezTo>
                    <a:pt x="24816" y="14594"/>
                    <a:pt x="24687" y="14401"/>
                    <a:pt x="24558" y="14241"/>
                  </a:cubicBezTo>
                  <a:cubicBezTo>
                    <a:pt x="24462" y="14048"/>
                    <a:pt x="24365" y="13919"/>
                    <a:pt x="24365" y="13919"/>
                  </a:cubicBezTo>
                  <a:lnTo>
                    <a:pt x="24301" y="13823"/>
                  </a:lnTo>
                  <a:lnTo>
                    <a:pt x="24205" y="13823"/>
                  </a:lnTo>
                  <a:cubicBezTo>
                    <a:pt x="24205" y="13823"/>
                    <a:pt x="22485" y="13885"/>
                    <a:pt x="21821" y="13887"/>
                  </a:cubicBezTo>
                  <a:lnTo>
                    <a:pt x="21821" y="13887"/>
                  </a:lnTo>
                  <a:cubicBezTo>
                    <a:pt x="21692" y="13885"/>
                    <a:pt x="21502" y="13821"/>
                    <a:pt x="21280" y="13726"/>
                  </a:cubicBezTo>
                  <a:cubicBezTo>
                    <a:pt x="20926" y="13565"/>
                    <a:pt x="20508" y="13340"/>
                    <a:pt x="20219" y="13148"/>
                  </a:cubicBezTo>
                  <a:cubicBezTo>
                    <a:pt x="20058" y="13051"/>
                    <a:pt x="19930" y="12955"/>
                    <a:pt x="19833" y="12890"/>
                  </a:cubicBezTo>
                  <a:cubicBezTo>
                    <a:pt x="19737" y="12826"/>
                    <a:pt x="19672" y="12794"/>
                    <a:pt x="19672" y="12794"/>
                  </a:cubicBezTo>
                  <a:lnTo>
                    <a:pt x="19576" y="12730"/>
                  </a:lnTo>
                  <a:lnTo>
                    <a:pt x="19480" y="12762"/>
                  </a:lnTo>
                  <a:cubicBezTo>
                    <a:pt x="19480" y="12762"/>
                    <a:pt x="18644" y="13083"/>
                    <a:pt x="17358" y="13565"/>
                  </a:cubicBezTo>
                  <a:cubicBezTo>
                    <a:pt x="15429" y="14305"/>
                    <a:pt x="12568" y="15398"/>
                    <a:pt x="10093" y="16330"/>
                  </a:cubicBezTo>
                  <a:cubicBezTo>
                    <a:pt x="8872" y="16780"/>
                    <a:pt x="7715" y="17198"/>
                    <a:pt x="6879" y="17487"/>
                  </a:cubicBezTo>
                  <a:cubicBezTo>
                    <a:pt x="6461" y="17648"/>
                    <a:pt x="6107" y="17776"/>
                    <a:pt x="5850" y="17841"/>
                  </a:cubicBezTo>
                  <a:cubicBezTo>
                    <a:pt x="5690" y="17873"/>
                    <a:pt x="5593" y="17905"/>
                    <a:pt x="5529" y="17937"/>
                  </a:cubicBezTo>
                  <a:lnTo>
                    <a:pt x="5446" y="17965"/>
                  </a:lnTo>
                  <a:lnTo>
                    <a:pt x="5446" y="17965"/>
                  </a:lnTo>
                  <a:cubicBezTo>
                    <a:pt x="5321" y="17934"/>
                    <a:pt x="5165" y="17903"/>
                    <a:pt x="4950" y="17873"/>
                  </a:cubicBezTo>
                  <a:cubicBezTo>
                    <a:pt x="4661" y="17809"/>
                    <a:pt x="4275" y="17712"/>
                    <a:pt x="3954" y="17551"/>
                  </a:cubicBezTo>
                  <a:cubicBezTo>
                    <a:pt x="3600" y="17359"/>
                    <a:pt x="3343" y="17134"/>
                    <a:pt x="3247" y="16812"/>
                  </a:cubicBezTo>
                  <a:cubicBezTo>
                    <a:pt x="3150" y="16587"/>
                    <a:pt x="2925" y="15751"/>
                    <a:pt x="2636" y="14594"/>
                  </a:cubicBezTo>
                  <a:cubicBezTo>
                    <a:pt x="2218" y="12890"/>
                    <a:pt x="1672" y="10480"/>
                    <a:pt x="1254" y="8326"/>
                  </a:cubicBezTo>
                  <a:cubicBezTo>
                    <a:pt x="804" y="6172"/>
                    <a:pt x="450" y="4244"/>
                    <a:pt x="418" y="3504"/>
                  </a:cubicBezTo>
                  <a:lnTo>
                    <a:pt x="418" y="3440"/>
                  </a:lnTo>
                  <a:cubicBezTo>
                    <a:pt x="418" y="2508"/>
                    <a:pt x="836" y="1736"/>
                    <a:pt x="1222" y="1190"/>
                  </a:cubicBezTo>
                  <a:cubicBezTo>
                    <a:pt x="1414" y="933"/>
                    <a:pt x="1639" y="708"/>
                    <a:pt x="1768" y="579"/>
                  </a:cubicBezTo>
                  <a:cubicBezTo>
                    <a:pt x="1864" y="483"/>
                    <a:pt x="1929" y="451"/>
                    <a:pt x="1961" y="418"/>
                  </a:cubicBezTo>
                  <a:lnTo>
                    <a:pt x="1993" y="354"/>
                  </a:lnTo>
                  <a:lnTo>
                    <a:pt x="2025" y="354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8" name="Google Shape;3889;p64">
              <a:extLst>
                <a:ext uri="{FF2B5EF4-FFF2-40B4-BE49-F238E27FC236}">
                  <a16:creationId xmlns:a16="http://schemas.microsoft.com/office/drawing/2014/main" id="{E3A61DCD-2E1E-A952-C3FE-FB90B8C8061D}"/>
                </a:ext>
              </a:extLst>
            </p:cNvPr>
            <p:cNvSpPr/>
            <p:nvPr/>
          </p:nvSpPr>
          <p:spPr>
            <a:xfrm>
              <a:off x="4853050" y="3111825"/>
              <a:ext cx="245950" cy="480600"/>
            </a:xfrm>
            <a:custGeom>
              <a:avLst/>
              <a:gdLst/>
              <a:ahLst/>
              <a:cxnLst/>
              <a:rect l="l" t="t" r="r" b="b"/>
              <a:pathLst>
                <a:path w="9838" h="19224" extrusionOk="0">
                  <a:moveTo>
                    <a:pt x="1962" y="1"/>
                  </a:moveTo>
                  <a:cubicBezTo>
                    <a:pt x="1962" y="1"/>
                    <a:pt x="1480" y="354"/>
                    <a:pt x="965" y="965"/>
                  </a:cubicBezTo>
                  <a:cubicBezTo>
                    <a:pt x="483" y="1576"/>
                    <a:pt x="1" y="2508"/>
                    <a:pt x="1" y="3633"/>
                  </a:cubicBezTo>
                  <a:cubicBezTo>
                    <a:pt x="1" y="4758"/>
                    <a:pt x="322" y="6944"/>
                    <a:pt x="644" y="9098"/>
                  </a:cubicBezTo>
                  <a:cubicBezTo>
                    <a:pt x="965" y="11251"/>
                    <a:pt x="1287" y="13405"/>
                    <a:pt x="1287" y="14369"/>
                  </a:cubicBezTo>
                  <a:cubicBezTo>
                    <a:pt x="1287" y="15430"/>
                    <a:pt x="1544" y="16587"/>
                    <a:pt x="1994" y="17552"/>
                  </a:cubicBezTo>
                  <a:cubicBezTo>
                    <a:pt x="2187" y="18002"/>
                    <a:pt x="2444" y="18420"/>
                    <a:pt x="2765" y="18709"/>
                  </a:cubicBezTo>
                  <a:cubicBezTo>
                    <a:pt x="3055" y="19030"/>
                    <a:pt x="3440" y="19223"/>
                    <a:pt x="3826" y="19223"/>
                  </a:cubicBezTo>
                  <a:cubicBezTo>
                    <a:pt x="4180" y="19223"/>
                    <a:pt x="4726" y="19127"/>
                    <a:pt x="5337" y="18966"/>
                  </a:cubicBezTo>
                  <a:cubicBezTo>
                    <a:pt x="7233" y="18516"/>
                    <a:pt x="9837" y="17616"/>
                    <a:pt x="9837" y="17616"/>
                  </a:cubicBezTo>
                  <a:lnTo>
                    <a:pt x="9709" y="17198"/>
                  </a:lnTo>
                  <a:cubicBezTo>
                    <a:pt x="9709" y="17198"/>
                    <a:pt x="9419" y="17294"/>
                    <a:pt x="8969" y="17455"/>
                  </a:cubicBezTo>
                  <a:cubicBezTo>
                    <a:pt x="8262" y="17680"/>
                    <a:pt x="7233" y="18002"/>
                    <a:pt x="6205" y="18291"/>
                  </a:cubicBezTo>
                  <a:cubicBezTo>
                    <a:pt x="5208" y="18580"/>
                    <a:pt x="4244" y="18805"/>
                    <a:pt x="3826" y="18805"/>
                  </a:cubicBezTo>
                  <a:cubicBezTo>
                    <a:pt x="3569" y="18805"/>
                    <a:pt x="3312" y="18677"/>
                    <a:pt x="3055" y="18420"/>
                  </a:cubicBezTo>
                  <a:cubicBezTo>
                    <a:pt x="2669" y="18034"/>
                    <a:pt x="2347" y="17391"/>
                    <a:pt x="2090" y="16652"/>
                  </a:cubicBezTo>
                  <a:cubicBezTo>
                    <a:pt x="1865" y="15912"/>
                    <a:pt x="1705" y="15109"/>
                    <a:pt x="1705" y="14369"/>
                  </a:cubicBezTo>
                  <a:cubicBezTo>
                    <a:pt x="1705" y="13309"/>
                    <a:pt x="1383" y="11187"/>
                    <a:pt x="1062" y="9033"/>
                  </a:cubicBezTo>
                  <a:cubicBezTo>
                    <a:pt x="740" y="6880"/>
                    <a:pt x="419" y="4694"/>
                    <a:pt x="419" y="3633"/>
                  </a:cubicBezTo>
                  <a:cubicBezTo>
                    <a:pt x="419" y="2637"/>
                    <a:pt x="869" y="1801"/>
                    <a:pt x="1319" y="1222"/>
                  </a:cubicBezTo>
                  <a:cubicBezTo>
                    <a:pt x="1544" y="933"/>
                    <a:pt x="1769" y="708"/>
                    <a:pt x="1930" y="579"/>
                  </a:cubicBezTo>
                  <a:cubicBezTo>
                    <a:pt x="2026" y="483"/>
                    <a:pt x="2090" y="419"/>
                    <a:pt x="2122" y="386"/>
                  </a:cubicBezTo>
                  <a:lnTo>
                    <a:pt x="2187" y="354"/>
                  </a:lnTo>
                  <a:lnTo>
                    <a:pt x="2219" y="354"/>
                  </a:lnTo>
                  <a:lnTo>
                    <a:pt x="19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9" name="Google Shape;3890;p64">
              <a:extLst>
                <a:ext uri="{FF2B5EF4-FFF2-40B4-BE49-F238E27FC236}">
                  <a16:creationId xmlns:a16="http://schemas.microsoft.com/office/drawing/2014/main" id="{BF6B08D5-118E-79D8-4889-6D9C8AAE8CED}"/>
                </a:ext>
              </a:extLst>
            </p:cNvPr>
            <p:cNvSpPr/>
            <p:nvPr/>
          </p:nvSpPr>
          <p:spPr>
            <a:xfrm>
              <a:off x="5006550" y="3155225"/>
              <a:ext cx="124575" cy="303800"/>
            </a:xfrm>
            <a:custGeom>
              <a:avLst/>
              <a:gdLst/>
              <a:ahLst/>
              <a:cxnLst/>
              <a:rect l="l" t="t" r="r" b="b"/>
              <a:pathLst>
                <a:path w="4983" h="12152" extrusionOk="0">
                  <a:moveTo>
                    <a:pt x="290" y="1"/>
                  </a:moveTo>
                  <a:lnTo>
                    <a:pt x="0" y="322"/>
                  </a:lnTo>
                  <a:cubicBezTo>
                    <a:pt x="33" y="354"/>
                    <a:pt x="1126" y="1383"/>
                    <a:pt x="1126" y="3954"/>
                  </a:cubicBezTo>
                  <a:cubicBezTo>
                    <a:pt x="1126" y="4211"/>
                    <a:pt x="1126" y="4501"/>
                    <a:pt x="1093" y="4790"/>
                  </a:cubicBezTo>
                  <a:cubicBezTo>
                    <a:pt x="1061" y="5208"/>
                    <a:pt x="1061" y="5851"/>
                    <a:pt x="1061" y="6590"/>
                  </a:cubicBezTo>
                  <a:cubicBezTo>
                    <a:pt x="1061" y="8840"/>
                    <a:pt x="1158" y="11894"/>
                    <a:pt x="1158" y="11894"/>
                  </a:cubicBezTo>
                  <a:lnTo>
                    <a:pt x="1190" y="12151"/>
                  </a:lnTo>
                  <a:lnTo>
                    <a:pt x="4983" y="11251"/>
                  </a:lnTo>
                  <a:lnTo>
                    <a:pt x="4886" y="10833"/>
                  </a:lnTo>
                  <a:lnTo>
                    <a:pt x="1597" y="11604"/>
                  </a:lnTo>
                  <a:lnTo>
                    <a:pt x="1597" y="11604"/>
                  </a:lnTo>
                  <a:cubicBezTo>
                    <a:pt x="1585" y="11290"/>
                    <a:pt x="1564" y="10742"/>
                    <a:pt x="1543" y="10062"/>
                  </a:cubicBezTo>
                  <a:cubicBezTo>
                    <a:pt x="1511" y="9033"/>
                    <a:pt x="1479" y="7715"/>
                    <a:pt x="1479" y="6590"/>
                  </a:cubicBezTo>
                  <a:cubicBezTo>
                    <a:pt x="1479" y="5851"/>
                    <a:pt x="1479" y="5208"/>
                    <a:pt x="1511" y="4822"/>
                  </a:cubicBezTo>
                  <a:cubicBezTo>
                    <a:pt x="1543" y="4533"/>
                    <a:pt x="1543" y="4211"/>
                    <a:pt x="1543" y="3954"/>
                  </a:cubicBezTo>
                  <a:cubicBezTo>
                    <a:pt x="1543" y="1190"/>
                    <a:pt x="322" y="33"/>
                    <a:pt x="2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0" name="Google Shape;3891;p64">
              <a:extLst>
                <a:ext uri="{FF2B5EF4-FFF2-40B4-BE49-F238E27FC236}">
                  <a16:creationId xmlns:a16="http://schemas.microsoft.com/office/drawing/2014/main" id="{D8592403-4CE5-5531-CFB3-8A6324595D1D}"/>
                </a:ext>
              </a:extLst>
            </p:cNvPr>
            <p:cNvSpPr/>
            <p:nvPr/>
          </p:nvSpPr>
          <p:spPr>
            <a:xfrm>
              <a:off x="5276575" y="3402800"/>
              <a:ext cx="204925" cy="104425"/>
            </a:xfrm>
            <a:custGeom>
              <a:avLst/>
              <a:gdLst/>
              <a:ahLst/>
              <a:cxnLst/>
              <a:rect l="l" t="t" r="r" b="b"/>
              <a:pathLst>
                <a:path w="8197" h="4177" extrusionOk="0">
                  <a:moveTo>
                    <a:pt x="2607" y="1"/>
                  </a:moveTo>
                  <a:cubicBezTo>
                    <a:pt x="2500" y="1"/>
                    <a:pt x="2401" y="10"/>
                    <a:pt x="2314" y="30"/>
                  </a:cubicBezTo>
                  <a:cubicBezTo>
                    <a:pt x="2154" y="94"/>
                    <a:pt x="1254" y="255"/>
                    <a:pt x="0" y="448"/>
                  </a:cubicBezTo>
                  <a:lnTo>
                    <a:pt x="482" y="2666"/>
                  </a:lnTo>
                  <a:cubicBezTo>
                    <a:pt x="1672" y="2216"/>
                    <a:pt x="2411" y="1927"/>
                    <a:pt x="2411" y="1927"/>
                  </a:cubicBezTo>
                  <a:cubicBezTo>
                    <a:pt x="2411" y="1927"/>
                    <a:pt x="4050" y="3084"/>
                    <a:pt x="4693" y="3084"/>
                  </a:cubicBezTo>
                  <a:cubicBezTo>
                    <a:pt x="5304" y="3052"/>
                    <a:pt x="7072" y="3020"/>
                    <a:pt x="7072" y="3020"/>
                  </a:cubicBezTo>
                  <a:cubicBezTo>
                    <a:pt x="7072" y="3020"/>
                    <a:pt x="7779" y="4177"/>
                    <a:pt x="8004" y="4177"/>
                  </a:cubicBezTo>
                  <a:cubicBezTo>
                    <a:pt x="8197" y="4177"/>
                    <a:pt x="8133" y="3630"/>
                    <a:pt x="8036" y="3213"/>
                  </a:cubicBezTo>
                  <a:cubicBezTo>
                    <a:pt x="7972" y="2795"/>
                    <a:pt x="7586" y="1734"/>
                    <a:pt x="7586" y="1734"/>
                  </a:cubicBezTo>
                  <a:cubicBezTo>
                    <a:pt x="7586" y="1734"/>
                    <a:pt x="5690" y="609"/>
                    <a:pt x="4757" y="416"/>
                  </a:cubicBezTo>
                  <a:cubicBezTo>
                    <a:pt x="4001" y="254"/>
                    <a:pt x="3176" y="1"/>
                    <a:pt x="26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1" name="Google Shape;3892;p64">
              <a:extLst>
                <a:ext uri="{FF2B5EF4-FFF2-40B4-BE49-F238E27FC236}">
                  <a16:creationId xmlns:a16="http://schemas.microsoft.com/office/drawing/2014/main" id="{BF43AFAE-DE4F-0309-3E40-AE1AEB6217C7}"/>
                </a:ext>
              </a:extLst>
            </p:cNvPr>
            <p:cNvSpPr/>
            <p:nvPr/>
          </p:nvSpPr>
          <p:spPr>
            <a:xfrm>
              <a:off x="5270125" y="3397925"/>
              <a:ext cx="215400" cy="114925"/>
            </a:xfrm>
            <a:custGeom>
              <a:avLst/>
              <a:gdLst/>
              <a:ahLst/>
              <a:cxnLst/>
              <a:rect l="l" t="t" r="r" b="b"/>
              <a:pathLst>
                <a:path w="8616" h="4597" extrusionOk="0">
                  <a:moveTo>
                    <a:pt x="2894" y="418"/>
                  </a:moveTo>
                  <a:cubicBezTo>
                    <a:pt x="3408" y="418"/>
                    <a:pt x="4212" y="643"/>
                    <a:pt x="4983" y="804"/>
                  </a:cubicBezTo>
                  <a:cubicBezTo>
                    <a:pt x="5401" y="900"/>
                    <a:pt x="6108" y="1222"/>
                    <a:pt x="6687" y="1543"/>
                  </a:cubicBezTo>
                  <a:cubicBezTo>
                    <a:pt x="6976" y="1672"/>
                    <a:pt x="7233" y="1832"/>
                    <a:pt x="7426" y="1929"/>
                  </a:cubicBezTo>
                  <a:cubicBezTo>
                    <a:pt x="7530" y="1998"/>
                    <a:pt x="7615" y="2049"/>
                    <a:pt x="7672" y="2081"/>
                  </a:cubicBezTo>
                  <a:lnTo>
                    <a:pt x="7672" y="2081"/>
                  </a:lnTo>
                  <a:cubicBezTo>
                    <a:pt x="7705" y="2171"/>
                    <a:pt x="7775" y="2363"/>
                    <a:pt x="7844" y="2572"/>
                  </a:cubicBezTo>
                  <a:cubicBezTo>
                    <a:pt x="7941" y="2893"/>
                    <a:pt x="8069" y="3247"/>
                    <a:pt x="8101" y="3440"/>
                  </a:cubicBezTo>
                  <a:cubicBezTo>
                    <a:pt x="8131" y="3646"/>
                    <a:pt x="8160" y="3879"/>
                    <a:pt x="8165" y="4040"/>
                  </a:cubicBezTo>
                  <a:lnTo>
                    <a:pt x="8165" y="4040"/>
                  </a:lnTo>
                  <a:cubicBezTo>
                    <a:pt x="8135" y="4005"/>
                    <a:pt x="8102" y="3966"/>
                    <a:pt x="8069" y="3922"/>
                  </a:cubicBezTo>
                  <a:cubicBezTo>
                    <a:pt x="7941" y="3761"/>
                    <a:pt x="7812" y="3568"/>
                    <a:pt x="7683" y="3408"/>
                  </a:cubicBezTo>
                  <a:cubicBezTo>
                    <a:pt x="7587" y="3215"/>
                    <a:pt x="7490" y="3086"/>
                    <a:pt x="7490" y="3086"/>
                  </a:cubicBezTo>
                  <a:lnTo>
                    <a:pt x="7426" y="2990"/>
                  </a:lnTo>
                  <a:lnTo>
                    <a:pt x="7330" y="2990"/>
                  </a:lnTo>
                  <a:cubicBezTo>
                    <a:pt x="7330" y="2990"/>
                    <a:pt x="5610" y="3052"/>
                    <a:pt x="4946" y="3054"/>
                  </a:cubicBezTo>
                  <a:lnTo>
                    <a:pt x="4946" y="3054"/>
                  </a:lnTo>
                  <a:cubicBezTo>
                    <a:pt x="4817" y="3052"/>
                    <a:pt x="4627" y="2988"/>
                    <a:pt x="4405" y="2893"/>
                  </a:cubicBezTo>
                  <a:cubicBezTo>
                    <a:pt x="4051" y="2732"/>
                    <a:pt x="3633" y="2507"/>
                    <a:pt x="3344" y="2315"/>
                  </a:cubicBezTo>
                  <a:cubicBezTo>
                    <a:pt x="3183" y="2218"/>
                    <a:pt x="3055" y="2122"/>
                    <a:pt x="2958" y="2057"/>
                  </a:cubicBezTo>
                  <a:cubicBezTo>
                    <a:pt x="2862" y="1993"/>
                    <a:pt x="2797" y="1961"/>
                    <a:pt x="2797" y="1961"/>
                  </a:cubicBezTo>
                  <a:lnTo>
                    <a:pt x="2701" y="1897"/>
                  </a:lnTo>
                  <a:lnTo>
                    <a:pt x="2605" y="1929"/>
                  </a:lnTo>
                  <a:cubicBezTo>
                    <a:pt x="2605" y="1929"/>
                    <a:pt x="1936" y="2180"/>
                    <a:pt x="910" y="2577"/>
                  </a:cubicBezTo>
                  <a:lnTo>
                    <a:pt x="910" y="2577"/>
                  </a:lnTo>
                  <a:lnTo>
                    <a:pt x="529" y="821"/>
                  </a:lnTo>
                  <a:lnTo>
                    <a:pt x="529" y="821"/>
                  </a:lnTo>
                  <a:cubicBezTo>
                    <a:pt x="1062" y="716"/>
                    <a:pt x="1500" y="635"/>
                    <a:pt x="1865" y="579"/>
                  </a:cubicBezTo>
                  <a:cubicBezTo>
                    <a:pt x="2251" y="514"/>
                    <a:pt x="2508" y="482"/>
                    <a:pt x="2605" y="450"/>
                  </a:cubicBezTo>
                  <a:cubicBezTo>
                    <a:pt x="2701" y="418"/>
                    <a:pt x="2797" y="418"/>
                    <a:pt x="2894" y="418"/>
                  </a:cubicBezTo>
                  <a:close/>
                  <a:moveTo>
                    <a:pt x="2894" y="0"/>
                  </a:moveTo>
                  <a:cubicBezTo>
                    <a:pt x="2765" y="0"/>
                    <a:pt x="2637" y="0"/>
                    <a:pt x="2508" y="32"/>
                  </a:cubicBezTo>
                  <a:cubicBezTo>
                    <a:pt x="2444" y="32"/>
                    <a:pt x="2187" y="97"/>
                    <a:pt x="1801" y="161"/>
                  </a:cubicBezTo>
                  <a:cubicBezTo>
                    <a:pt x="1383" y="225"/>
                    <a:pt x="837" y="322"/>
                    <a:pt x="226" y="418"/>
                  </a:cubicBezTo>
                  <a:lnTo>
                    <a:pt x="1" y="482"/>
                  </a:lnTo>
                  <a:lnTo>
                    <a:pt x="612" y="3150"/>
                  </a:lnTo>
                  <a:lnTo>
                    <a:pt x="837" y="3054"/>
                  </a:lnTo>
                  <a:cubicBezTo>
                    <a:pt x="1707" y="2715"/>
                    <a:pt x="2341" y="2468"/>
                    <a:pt x="2615" y="2366"/>
                  </a:cubicBezTo>
                  <a:lnTo>
                    <a:pt x="2615" y="2366"/>
                  </a:lnTo>
                  <a:cubicBezTo>
                    <a:pt x="2757" y="2462"/>
                    <a:pt x="3081" y="2677"/>
                    <a:pt x="3440" y="2893"/>
                  </a:cubicBezTo>
                  <a:cubicBezTo>
                    <a:pt x="3697" y="3022"/>
                    <a:pt x="3955" y="3182"/>
                    <a:pt x="4212" y="3279"/>
                  </a:cubicBezTo>
                  <a:cubicBezTo>
                    <a:pt x="4469" y="3408"/>
                    <a:pt x="4726" y="3472"/>
                    <a:pt x="4951" y="3472"/>
                  </a:cubicBezTo>
                  <a:cubicBezTo>
                    <a:pt x="5469" y="3472"/>
                    <a:pt x="6817" y="3449"/>
                    <a:pt x="7216" y="3442"/>
                  </a:cubicBezTo>
                  <a:lnTo>
                    <a:pt x="7216" y="3442"/>
                  </a:lnTo>
                  <a:cubicBezTo>
                    <a:pt x="7291" y="3562"/>
                    <a:pt x="7407" y="3748"/>
                    <a:pt x="7523" y="3922"/>
                  </a:cubicBezTo>
                  <a:cubicBezTo>
                    <a:pt x="7651" y="4083"/>
                    <a:pt x="7748" y="4211"/>
                    <a:pt x="7876" y="4340"/>
                  </a:cubicBezTo>
                  <a:cubicBezTo>
                    <a:pt x="7908" y="4404"/>
                    <a:pt x="7973" y="4468"/>
                    <a:pt x="8037" y="4500"/>
                  </a:cubicBezTo>
                  <a:cubicBezTo>
                    <a:pt x="8069" y="4533"/>
                    <a:pt x="8133" y="4597"/>
                    <a:pt x="8262" y="4597"/>
                  </a:cubicBezTo>
                  <a:cubicBezTo>
                    <a:pt x="8326" y="4597"/>
                    <a:pt x="8391" y="4565"/>
                    <a:pt x="8455" y="4533"/>
                  </a:cubicBezTo>
                  <a:cubicBezTo>
                    <a:pt x="8551" y="4436"/>
                    <a:pt x="8551" y="4372"/>
                    <a:pt x="8583" y="4308"/>
                  </a:cubicBezTo>
                  <a:cubicBezTo>
                    <a:pt x="8583" y="4243"/>
                    <a:pt x="8616" y="4147"/>
                    <a:pt x="8616" y="4083"/>
                  </a:cubicBezTo>
                  <a:cubicBezTo>
                    <a:pt x="8616" y="3858"/>
                    <a:pt x="8551" y="3600"/>
                    <a:pt x="8519" y="3375"/>
                  </a:cubicBezTo>
                  <a:cubicBezTo>
                    <a:pt x="8455" y="3118"/>
                    <a:pt x="8358" y="2765"/>
                    <a:pt x="8262" y="2443"/>
                  </a:cubicBezTo>
                  <a:cubicBezTo>
                    <a:pt x="8133" y="2122"/>
                    <a:pt x="8037" y="1865"/>
                    <a:pt x="8037" y="1865"/>
                  </a:cubicBezTo>
                  <a:lnTo>
                    <a:pt x="8037" y="1800"/>
                  </a:lnTo>
                  <a:lnTo>
                    <a:pt x="7973" y="1768"/>
                  </a:lnTo>
                  <a:cubicBezTo>
                    <a:pt x="7973" y="1768"/>
                    <a:pt x="7490" y="1479"/>
                    <a:pt x="6880" y="1157"/>
                  </a:cubicBezTo>
                  <a:cubicBezTo>
                    <a:pt x="6269" y="836"/>
                    <a:pt x="5562" y="514"/>
                    <a:pt x="5048" y="386"/>
                  </a:cubicBezTo>
                  <a:cubicBezTo>
                    <a:pt x="4308" y="257"/>
                    <a:pt x="3537" y="0"/>
                    <a:pt x="2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2" name="Google Shape;3893;p64">
              <a:extLst>
                <a:ext uri="{FF2B5EF4-FFF2-40B4-BE49-F238E27FC236}">
                  <a16:creationId xmlns:a16="http://schemas.microsoft.com/office/drawing/2014/main" id="{99F29651-AF44-8C27-AA56-5E9F33BC7D2C}"/>
                </a:ext>
              </a:extLst>
            </p:cNvPr>
            <p:cNvSpPr/>
            <p:nvPr/>
          </p:nvSpPr>
          <p:spPr>
            <a:xfrm>
              <a:off x="5526475" y="3239600"/>
              <a:ext cx="90850" cy="322275"/>
            </a:xfrm>
            <a:custGeom>
              <a:avLst/>
              <a:gdLst/>
              <a:ahLst/>
              <a:cxnLst/>
              <a:rect l="l" t="t" r="r" b="b"/>
              <a:pathLst>
                <a:path w="3634" h="12891" extrusionOk="0">
                  <a:moveTo>
                    <a:pt x="2894" y="1"/>
                  </a:moveTo>
                  <a:lnTo>
                    <a:pt x="1" y="12698"/>
                  </a:lnTo>
                  <a:lnTo>
                    <a:pt x="740" y="12891"/>
                  </a:lnTo>
                  <a:lnTo>
                    <a:pt x="3633" y="194"/>
                  </a:lnTo>
                  <a:lnTo>
                    <a:pt x="2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3" name="Google Shape;3894;p64">
              <a:extLst>
                <a:ext uri="{FF2B5EF4-FFF2-40B4-BE49-F238E27FC236}">
                  <a16:creationId xmlns:a16="http://schemas.microsoft.com/office/drawing/2014/main" id="{50A3EC42-500D-FF31-8AEB-FBB6AAAA8785}"/>
                </a:ext>
              </a:extLst>
            </p:cNvPr>
            <p:cNvSpPr/>
            <p:nvPr/>
          </p:nvSpPr>
          <p:spPr>
            <a:xfrm>
              <a:off x="5520050" y="3233175"/>
              <a:ext cx="103700" cy="335125"/>
            </a:xfrm>
            <a:custGeom>
              <a:avLst/>
              <a:gdLst/>
              <a:ahLst/>
              <a:cxnLst/>
              <a:rect l="l" t="t" r="r" b="b"/>
              <a:pathLst>
                <a:path w="4148" h="13405" extrusionOk="0">
                  <a:moveTo>
                    <a:pt x="3312" y="515"/>
                  </a:moveTo>
                  <a:lnTo>
                    <a:pt x="3633" y="611"/>
                  </a:lnTo>
                  <a:lnTo>
                    <a:pt x="852" y="12873"/>
                  </a:lnTo>
                  <a:lnTo>
                    <a:pt x="852" y="12873"/>
                  </a:lnTo>
                  <a:lnTo>
                    <a:pt x="515" y="12794"/>
                  </a:lnTo>
                  <a:lnTo>
                    <a:pt x="3312" y="515"/>
                  </a:lnTo>
                  <a:close/>
                  <a:moveTo>
                    <a:pt x="2990" y="1"/>
                  </a:moveTo>
                  <a:lnTo>
                    <a:pt x="1" y="13116"/>
                  </a:lnTo>
                  <a:lnTo>
                    <a:pt x="1158" y="13405"/>
                  </a:lnTo>
                  <a:lnTo>
                    <a:pt x="1222" y="13180"/>
                  </a:lnTo>
                  <a:lnTo>
                    <a:pt x="4147" y="290"/>
                  </a:lnTo>
                  <a:lnTo>
                    <a:pt x="29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4" name="Google Shape;3895;p64">
              <a:extLst>
                <a:ext uri="{FF2B5EF4-FFF2-40B4-BE49-F238E27FC236}">
                  <a16:creationId xmlns:a16="http://schemas.microsoft.com/office/drawing/2014/main" id="{E8B5C545-C287-140E-990F-853E3B214977}"/>
                </a:ext>
              </a:extLst>
            </p:cNvPr>
            <p:cNvSpPr/>
            <p:nvPr/>
          </p:nvSpPr>
          <p:spPr>
            <a:xfrm>
              <a:off x="5156825" y="3548200"/>
              <a:ext cx="391375" cy="27350"/>
            </a:xfrm>
            <a:custGeom>
              <a:avLst/>
              <a:gdLst/>
              <a:ahLst/>
              <a:cxnLst/>
              <a:rect l="l" t="t" r="r" b="b"/>
              <a:pathLst>
                <a:path w="15655" h="1094" extrusionOk="0">
                  <a:moveTo>
                    <a:pt x="15623" y="0"/>
                  </a:moveTo>
                  <a:lnTo>
                    <a:pt x="0" y="322"/>
                  </a:lnTo>
                  <a:lnTo>
                    <a:pt x="33" y="1093"/>
                  </a:lnTo>
                  <a:lnTo>
                    <a:pt x="15655" y="772"/>
                  </a:lnTo>
                  <a:lnTo>
                    <a:pt x="15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5" name="Google Shape;3896;p64">
              <a:extLst>
                <a:ext uri="{FF2B5EF4-FFF2-40B4-BE49-F238E27FC236}">
                  <a16:creationId xmlns:a16="http://schemas.microsoft.com/office/drawing/2014/main" id="{B645AE35-F3CF-2261-4E79-F0194F3B1284}"/>
                </a:ext>
              </a:extLst>
            </p:cNvPr>
            <p:cNvSpPr/>
            <p:nvPr/>
          </p:nvSpPr>
          <p:spPr>
            <a:xfrm>
              <a:off x="5152000" y="3542575"/>
              <a:ext cx="401025" cy="38600"/>
            </a:xfrm>
            <a:custGeom>
              <a:avLst/>
              <a:gdLst/>
              <a:ahLst/>
              <a:cxnLst/>
              <a:rect l="l" t="t" r="r" b="b"/>
              <a:pathLst>
                <a:path w="16041" h="1544" extrusionOk="0">
                  <a:moveTo>
                    <a:pt x="15623" y="418"/>
                  </a:moveTo>
                  <a:lnTo>
                    <a:pt x="15623" y="776"/>
                  </a:lnTo>
                  <a:lnTo>
                    <a:pt x="15623" y="776"/>
                  </a:lnTo>
                  <a:lnTo>
                    <a:pt x="418" y="1125"/>
                  </a:lnTo>
                  <a:lnTo>
                    <a:pt x="418" y="772"/>
                  </a:lnTo>
                  <a:lnTo>
                    <a:pt x="15623" y="418"/>
                  </a:lnTo>
                  <a:close/>
                  <a:moveTo>
                    <a:pt x="16041" y="0"/>
                  </a:moveTo>
                  <a:lnTo>
                    <a:pt x="1" y="354"/>
                  </a:lnTo>
                  <a:lnTo>
                    <a:pt x="1" y="1543"/>
                  </a:lnTo>
                  <a:lnTo>
                    <a:pt x="16041" y="1190"/>
                  </a:lnTo>
                  <a:lnTo>
                    <a:pt x="16041" y="965"/>
                  </a:lnTo>
                  <a:lnTo>
                    <a:pt x="16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2" name="Google Shape;3897;p64">
              <a:extLst>
                <a:ext uri="{FF2B5EF4-FFF2-40B4-BE49-F238E27FC236}">
                  <a16:creationId xmlns:a16="http://schemas.microsoft.com/office/drawing/2014/main" id="{FD2085D0-11EB-FD83-5DB1-09749182675A}"/>
                </a:ext>
              </a:extLst>
            </p:cNvPr>
            <p:cNvSpPr/>
            <p:nvPr/>
          </p:nvSpPr>
          <p:spPr>
            <a:xfrm>
              <a:off x="5553000" y="2925400"/>
              <a:ext cx="167175" cy="190475"/>
            </a:xfrm>
            <a:custGeom>
              <a:avLst/>
              <a:gdLst/>
              <a:ahLst/>
              <a:cxnLst/>
              <a:rect l="l" t="t" r="r" b="b"/>
              <a:pathLst>
                <a:path w="6687" h="7619" extrusionOk="0">
                  <a:moveTo>
                    <a:pt x="1" y="0"/>
                  </a:moveTo>
                  <a:lnTo>
                    <a:pt x="3344" y="7618"/>
                  </a:lnTo>
                  <a:lnTo>
                    <a:pt x="66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3" name="Google Shape;3898;p64">
              <a:extLst>
                <a:ext uri="{FF2B5EF4-FFF2-40B4-BE49-F238E27FC236}">
                  <a16:creationId xmlns:a16="http://schemas.microsoft.com/office/drawing/2014/main" id="{5FE2E76A-BD8B-C536-2466-11F060A59DFE}"/>
                </a:ext>
              </a:extLst>
            </p:cNvPr>
            <p:cNvSpPr/>
            <p:nvPr/>
          </p:nvSpPr>
          <p:spPr>
            <a:xfrm>
              <a:off x="2940475" y="4391175"/>
              <a:ext cx="989275" cy="520775"/>
            </a:xfrm>
            <a:custGeom>
              <a:avLst/>
              <a:gdLst/>
              <a:ahLst/>
              <a:cxnLst/>
              <a:rect l="l" t="t" r="r" b="b"/>
              <a:pathLst>
                <a:path w="39571" h="20831" extrusionOk="0">
                  <a:moveTo>
                    <a:pt x="4565" y="1"/>
                  </a:moveTo>
                  <a:lnTo>
                    <a:pt x="4565" y="10094"/>
                  </a:lnTo>
                  <a:cubicBezTo>
                    <a:pt x="4565" y="13405"/>
                    <a:pt x="3440" y="16619"/>
                    <a:pt x="1350" y="19191"/>
                  </a:cubicBezTo>
                  <a:lnTo>
                    <a:pt x="0" y="20830"/>
                  </a:lnTo>
                  <a:lnTo>
                    <a:pt x="39570" y="20830"/>
                  </a:lnTo>
                  <a:lnTo>
                    <a:pt x="38220" y="19191"/>
                  </a:lnTo>
                  <a:cubicBezTo>
                    <a:pt x="36131" y="16619"/>
                    <a:pt x="35006" y="13405"/>
                    <a:pt x="35006" y="10094"/>
                  </a:cubicBezTo>
                  <a:lnTo>
                    <a:pt x="35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4" name="Google Shape;3899;p64">
              <a:extLst>
                <a:ext uri="{FF2B5EF4-FFF2-40B4-BE49-F238E27FC236}">
                  <a16:creationId xmlns:a16="http://schemas.microsoft.com/office/drawing/2014/main" id="{E7AD662B-CBB8-2B30-47DD-3E7322019901}"/>
                </a:ext>
              </a:extLst>
            </p:cNvPr>
            <p:cNvSpPr/>
            <p:nvPr/>
          </p:nvSpPr>
          <p:spPr>
            <a:xfrm>
              <a:off x="3007975" y="4124375"/>
              <a:ext cx="854250" cy="429975"/>
            </a:xfrm>
            <a:custGeom>
              <a:avLst/>
              <a:gdLst/>
              <a:ahLst/>
              <a:cxnLst/>
              <a:rect l="l" t="t" r="r" b="b"/>
              <a:pathLst>
                <a:path w="34170" h="17199" extrusionOk="0">
                  <a:moveTo>
                    <a:pt x="1865" y="1"/>
                  </a:moveTo>
                  <a:lnTo>
                    <a:pt x="1865" y="8294"/>
                  </a:lnTo>
                  <a:lnTo>
                    <a:pt x="1865" y="10126"/>
                  </a:lnTo>
                  <a:cubicBezTo>
                    <a:pt x="1865" y="12601"/>
                    <a:pt x="1222" y="15044"/>
                    <a:pt x="0" y="17198"/>
                  </a:cubicBezTo>
                  <a:lnTo>
                    <a:pt x="34170" y="17198"/>
                  </a:lnTo>
                  <a:cubicBezTo>
                    <a:pt x="32948" y="15044"/>
                    <a:pt x="32306" y="12601"/>
                    <a:pt x="32306" y="10126"/>
                  </a:cubicBezTo>
                  <a:lnTo>
                    <a:pt x="32306" y="8294"/>
                  </a:lnTo>
                  <a:lnTo>
                    <a:pt x="323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5" name="Google Shape;3900;p64">
              <a:extLst>
                <a:ext uri="{FF2B5EF4-FFF2-40B4-BE49-F238E27FC236}">
                  <a16:creationId xmlns:a16="http://schemas.microsoft.com/office/drawing/2014/main" id="{FA2E4BE0-D6EB-D05F-6EA2-23CAD0DFE6D6}"/>
                </a:ext>
              </a:extLst>
            </p:cNvPr>
            <p:cNvSpPr/>
            <p:nvPr/>
          </p:nvSpPr>
          <p:spPr>
            <a:xfrm>
              <a:off x="2934850" y="4385550"/>
              <a:ext cx="1000525" cy="532025"/>
            </a:xfrm>
            <a:custGeom>
              <a:avLst/>
              <a:gdLst/>
              <a:ahLst/>
              <a:cxnLst/>
              <a:rect l="l" t="t" r="r" b="b"/>
              <a:pathLst>
                <a:path w="40021" h="21281" extrusionOk="0">
                  <a:moveTo>
                    <a:pt x="35006" y="419"/>
                  </a:moveTo>
                  <a:lnTo>
                    <a:pt x="35006" y="10319"/>
                  </a:lnTo>
                  <a:cubicBezTo>
                    <a:pt x="35006" y="13662"/>
                    <a:pt x="36163" y="16941"/>
                    <a:pt x="38284" y="19545"/>
                  </a:cubicBezTo>
                  <a:lnTo>
                    <a:pt x="39345" y="20863"/>
                  </a:lnTo>
                  <a:lnTo>
                    <a:pt x="675" y="20863"/>
                  </a:lnTo>
                  <a:lnTo>
                    <a:pt x="1736" y="19545"/>
                  </a:lnTo>
                  <a:cubicBezTo>
                    <a:pt x="3858" y="16941"/>
                    <a:pt x="5015" y="13662"/>
                    <a:pt x="5015" y="10319"/>
                  </a:cubicBezTo>
                  <a:lnTo>
                    <a:pt x="5015" y="419"/>
                  </a:lnTo>
                  <a:close/>
                  <a:moveTo>
                    <a:pt x="4790" y="1"/>
                  </a:moveTo>
                  <a:cubicBezTo>
                    <a:pt x="4725" y="1"/>
                    <a:pt x="4693" y="33"/>
                    <a:pt x="4661" y="65"/>
                  </a:cubicBezTo>
                  <a:cubicBezTo>
                    <a:pt x="4597" y="97"/>
                    <a:pt x="4597" y="161"/>
                    <a:pt x="4597" y="226"/>
                  </a:cubicBezTo>
                  <a:lnTo>
                    <a:pt x="4597" y="10319"/>
                  </a:lnTo>
                  <a:cubicBezTo>
                    <a:pt x="4597" y="13566"/>
                    <a:pt x="3472" y="16748"/>
                    <a:pt x="1415" y="19287"/>
                  </a:cubicBezTo>
                  <a:lnTo>
                    <a:pt x="65" y="20927"/>
                  </a:lnTo>
                  <a:cubicBezTo>
                    <a:pt x="0" y="20991"/>
                    <a:pt x="0" y="21088"/>
                    <a:pt x="32" y="21152"/>
                  </a:cubicBezTo>
                  <a:cubicBezTo>
                    <a:pt x="65" y="21216"/>
                    <a:pt x="161" y="21280"/>
                    <a:pt x="225" y="21280"/>
                  </a:cubicBezTo>
                  <a:lnTo>
                    <a:pt x="39795" y="21280"/>
                  </a:lnTo>
                  <a:cubicBezTo>
                    <a:pt x="39859" y="21280"/>
                    <a:pt x="39956" y="21216"/>
                    <a:pt x="39988" y="21152"/>
                  </a:cubicBezTo>
                  <a:cubicBezTo>
                    <a:pt x="40020" y="21088"/>
                    <a:pt x="39988" y="20991"/>
                    <a:pt x="39956" y="20927"/>
                  </a:cubicBezTo>
                  <a:lnTo>
                    <a:pt x="38606" y="19287"/>
                  </a:lnTo>
                  <a:cubicBezTo>
                    <a:pt x="36548" y="16748"/>
                    <a:pt x="35423" y="13566"/>
                    <a:pt x="35423" y="10319"/>
                  </a:cubicBezTo>
                  <a:lnTo>
                    <a:pt x="35423" y="226"/>
                  </a:lnTo>
                  <a:cubicBezTo>
                    <a:pt x="35423" y="161"/>
                    <a:pt x="35423" y="97"/>
                    <a:pt x="35359" y="65"/>
                  </a:cubicBezTo>
                  <a:cubicBezTo>
                    <a:pt x="35327" y="33"/>
                    <a:pt x="35263" y="1"/>
                    <a:pt x="35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6" name="Google Shape;3901;p64">
              <a:extLst>
                <a:ext uri="{FF2B5EF4-FFF2-40B4-BE49-F238E27FC236}">
                  <a16:creationId xmlns:a16="http://schemas.microsoft.com/office/drawing/2014/main" id="{6BE0571B-5FC8-DD47-9525-166EE6FE3915}"/>
                </a:ext>
              </a:extLst>
            </p:cNvPr>
            <p:cNvSpPr/>
            <p:nvPr/>
          </p:nvSpPr>
          <p:spPr>
            <a:xfrm>
              <a:off x="1906225" y="2226250"/>
              <a:ext cx="3057750" cy="2244525"/>
            </a:xfrm>
            <a:custGeom>
              <a:avLst/>
              <a:gdLst/>
              <a:ahLst/>
              <a:cxnLst/>
              <a:rect l="l" t="t" r="r" b="b"/>
              <a:pathLst>
                <a:path w="122310" h="89781" extrusionOk="0">
                  <a:moveTo>
                    <a:pt x="4565" y="0"/>
                  </a:moveTo>
                  <a:cubicBezTo>
                    <a:pt x="2058" y="0"/>
                    <a:pt x="0" y="2026"/>
                    <a:pt x="0" y="4533"/>
                  </a:cubicBezTo>
                  <a:lnTo>
                    <a:pt x="0" y="85216"/>
                  </a:lnTo>
                  <a:cubicBezTo>
                    <a:pt x="0" y="87755"/>
                    <a:pt x="2058" y="89780"/>
                    <a:pt x="4565" y="89780"/>
                  </a:cubicBezTo>
                  <a:lnTo>
                    <a:pt x="117745" y="89780"/>
                  </a:lnTo>
                  <a:cubicBezTo>
                    <a:pt x="120253" y="89780"/>
                    <a:pt x="122310" y="87755"/>
                    <a:pt x="122310" y="85216"/>
                  </a:cubicBezTo>
                  <a:lnTo>
                    <a:pt x="122310" y="4533"/>
                  </a:lnTo>
                  <a:cubicBezTo>
                    <a:pt x="122310" y="2026"/>
                    <a:pt x="120253" y="0"/>
                    <a:pt x="117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7" name="Google Shape;3902;p64">
              <a:extLst>
                <a:ext uri="{FF2B5EF4-FFF2-40B4-BE49-F238E27FC236}">
                  <a16:creationId xmlns:a16="http://schemas.microsoft.com/office/drawing/2014/main" id="{4A514804-6C1B-0E76-16C0-6FC8C76C6AC7}"/>
                </a:ext>
              </a:extLst>
            </p:cNvPr>
            <p:cNvSpPr/>
            <p:nvPr/>
          </p:nvSpPr>
          <p:spPr>
            <a:xfrm>
              <a:off x="1901400" y="2220625"/>
              <a:ext cx="3067400" cy="2254950"/>
            </a:xfrm>
            <a:custGeom>
              <a:avLst/>
              <a:gdLst/>
              <a:ahLst/>
              <a:cxnLst/>
              <a:rect l="l" t="t" r="r" b="b"/>
              <a:pathLst>
                <a:path w="122696" h="90198" extrusionOk="0">
                  <a:moveTo>
                    <a:pt x="117938" y="418"/>
                  </a:moveTo>
                  <a:cubicBezTo>
                    <a:pt x="119128" y="418"/>
                    <a:pt x="120221" y="901"/>
                    <a:pt x="120992" y="1704"/>
                  </a:cubicBezTo>
                  <a:cubicBezTo>
                    <a:pt x="121796" y="2476"/>
                    <a:pt x="122278" y="3569"/>
                    <a:pt x="122278" y="4758"/>
                  </a:cubicBezTo>
                  <a:lnTo>
                    <a:pt x="122278" y="85441"/>
                  </a:lnTo>
                  <a:cubicBezTo>
                    <a:pt x="122278" y="86662"/>
                    <a:pt x="121796" y="87723"/>
                    <a:pt x="120992" y="88526"/>
                  </a:cubicBezTo>
                  <a:cubicBezTo>
                    <a:pt x="120221" y="89298"/>
                    <a:pt x="119128" y="89780"/>
                    <a:pt x="117938" y="89780"/>
                  </a:cubicBezTo>
                  <a:lnTo>
                    <a:pt x="4758" y="89780"/>
                  </a:lnTo>
                  <a:cubicBezTo>
                    <a:pt x="3569" y="89780"/>
                    <a:pt x="2476" y="89298"/>
                    <a:pt x="1672" y="88526"/>
                  </a:cubicBezTo>
                  <a:cubicBezTo>
                    <a:pt x="901" y="87723"/>
                    <a:pt x="418" y="86662"/>
                    <a:pt x="418" y="85441"/>
                  </a:cubicBezTo>
                  <a:lnTo>
                    <a:pt x="418" y="4758"/>
                  </a:lnTo>
                  <a:cubicBezTo>
                    <a:pt x="418" y="3569"/>
                    <a:pt x="901" y="2476"/>
                    <a:pt x="1672" y="1704"/>
                  </a:cubicBezTo>
                  <a:cubicBezTo>
                    <a:pt x="2476" y="901"/>
                    <a:pt x="3569" y="418"/>
                    <a:pt x="4758" y="418"/>
                  </a:cubicBezTo>
                  <a:close/>
                  <a:moveTo>
                    <a:pt x="4758" y="0"/>
                  </a:moveTo>
                  <a:cubicBezTo>
                    <a:pt x="2122" y="0"/>
                    <a:pt x="1" y="2122"/>
                    <a:pt x="1" y="4758"/>
                  </a:cubicBezTo>
                  <a:lnTo>
                    <a:pt x="1" y="85441"/>
                  </a:lnTo>
                  <a:cubicBezTo>
                    <a:pt x="1" y="88076"/>
                    <a:pt x="2122" y="90198"/>
                    <a:pt x="4758" y="90198"/>
                  </a:cubicBezTo>
                  <a:lnTo>
                    <a:pt x="117938" y="90198"/>
                  </a:lnTo>
                  <a:cubicBezTo>
                    <a:pt x="120574" y="90198"/>
                    <a:pt x="122696" y="88076"/>
                    <a:pt x="122696" y="85441"/>
                  </a:cubicBezTo>
                  <a:lnTo>
                    <a:pt x="122696" y="4758"/>
                  </a:lnTo>
                  <a:cubicBezTo>
                    <a:pt x="122696" y="2122"/>
                    <a:pt x="120574" y="0"/>
                    <a:pt x="117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8" name="Google Shape;3903;p64">
              <a:extLst>
                <a:ext uri="{FF2B5EF4-FFF2-40B4-BE49-F238E27FC236}">
                  <a16:creationId xmlns:a16="http://schemas.microsoft.com/office/drawing/2014/main" id="{9B5017D5-FB49-D7B2-86A8-ABD59AD4F3C2}"/>
                </a:ext>
              </a:extLst>
            </p:cNvPr>
            <p:cNvSpPr/>
            <p:nvPr/>
          </p:nvSpPr>
          <p:spPr>
            <a:xfrm>
              <a:off x="1906225" y="4121975"/>
              <a:ext cx="3057750" cy="348800"/>
            </a:xfrm>
            <a:custGeom>
              <a:avLst/>
              <a:gdLst/>
              <a:ahLst/>
              <a:cxnLst/>
              <a:rect l="l" t="t" r="r" b="b"/>
              <a:pathLst>
                <a:path w="122310" h="13952" extrusionOk="0">
                  <a:moveTo>
                    <a:pt x="0" y="0"/>
                  </a:moveTo>
                  <a:lnTo>
                    <a:pt x="0" y="9387"/>
                  </a:lnTo>
                  <a:cubicBezTo>
                    <a:pt x="0" y="11926"/>
                    <a:pt x="2058" y="13951"/>
                    <a:pt x="4565" y="13951"/>
                  </a:cubicBezTo>
                  <a:lnTo>
                    <a:pt x="117745" y="13951"/>
                  </a:lnTo>
                  <a:cubicBezTo>
                    <a:pt x="120253" y="13951"/>
                    <a:pt x="122310" y="11926"/>
                    <a:pt x="122310" y="9387"/>
                  </a:cubicBezTo>
                  <a:lnTo>
                    <a:pt x="1223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9" name="Google Shape;3904;p64">
              <a:extLst>
                <a:ext uri="{FF2B5EF4-FFF2-40B4-BE49-F238E27FC236}">
                  <a16:creationId xmlns:a16="http://schemas.microsoft.com/office/drawing/2014/main" id="{628C505B-D2A4-5347-3646-FA75AB5A55B4}"/>
                </a:ext>
              </a:extLst>
            </p:cNvPr>
            <p:cNvSpPr/>
            <p:nvPr/>
          </p:nvSpPr>
          <p:spPr>
            <a:xfrm>
              <a:off x="1901400" y="4116350"/>
              <a:ext cx="3067400" cy="359225"/>
            </a:xfrm>
            <a:custGeom>
              <a:avLst/>
              <a:gdLst/>
              <a:ahLst/>
              <a:cxnLst/>
              <a:rect l="l" t="t" r="r" b="b"/>
              <a:pathLst>
                <a:path w="122696" h="14369" extrusionOk="0">
                  <a:moveTo>
                    <a:pt x="122278" y="418"/>
                  </a:moveTo>
                  <a:lnTo>
                    <a:pt x="122278" y="9612"/>
                  </a:lnTo>
                  <a:cubicBezTo>
                    <a:pt x="122278" y="10833"/>
                    <a:pt x="121796" y="11894"/>
                    <a:pt x="120992" y="12697"/>
                  </a:cubicBezTo>
                  <a:cubicBezTo>
                    <a:pt x="120221" y="13469"/>
                    <a:pt x="119128" y="13951"/>
                    <a:pt x="117938" y="13951"/>
                  </a:cubicBezTo>
                  <a:lnTo>
                    <a:pt x="4758" y="13951"/>
                  </a:lnTo>
                  <a:cubicBezTo>
                    <a:pt x="3569" y="13951"/>
                    <a:pt x="2476" y="13469"/>
                    <a:pt x="1672" y="12697"/>
                  </a:cubicBezTo>
                  <a:cubicBezTo>
                    <a:pt x="901" y="11894"/>
                    <a:pt x="418" y="10833"/>
                    <a:pt x="418" y="9612"/>
                  </a:cubicBez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7" y="33"/>
                    <a:pt x="65" y="65"/>
                  </a:cubicBezTo>
                  <a:cubicBezTo>
                    <a:pt x="1" y="97"/>
                    <a:pt x="1" y="161"/>
                    <a:pt x="1" y="225"/>
                  </a:cubicBezTo>
                  <a:lnTo>
                    <a:pt x="1" y="9612"/>
                  </a:lnTo>
                  <a:cubicBezTo>
                    <a:pt x="1" y="12247"/>
                    <a:pt x="2122" y="14369"/>
                    <a:pt x="4758" y="14369"/>
                  </a:cubicBezTo>
                  <a:lnTo>
                    <a:pt x="117938" y="14369"/>
                  </a:lnTo>
                  <a:cubicBezTo>
                    <a:pt x="120574" y="14369"/>
                    <a:pt x="122696" y="12247"/>
                    <a:pt x="122696" y="9612"/>
                  </a:cubicBezTo>
                  <a:lnTo>
                    <a:pt x="122696" y="225"/>
                  </a:lnTo>
                  <a:cubicBezTo>
                    <a:pt x="122696" y="161"/>
                    <a:pt x="122664" y="97"/>
                    <a:pt x="122631" y="65"/>
                  </a:cubicBezTo>
                  <a:cubicBezTo>
                    <a:pt x="122599" y="33"/>
                    <a:pt x="122535" y="0"/>
                    <a:pt x="122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0" name="Google Shape;3905;p64">
              <a:extLst>
                <a:ext uri="{FF2B5EF4-FFF2-40B4-BE49-F238E27FC236}">
                  <a16:creationId xmlns:a16="http://schemas.microsoft.com/office/drawing/2014/main" id="{D430595B-ED02-48B4-9976-6447B3688834}"/>
                </a:ext>
              </a:extLst>
            </p:cNvPr>
            <p:cNvSpPr/>
            <p:nvPr/>
          </p:nvSpPr>
          <p:spPr>
            <a:xfrm>
              <a:off x="2060525" y="2365275"/>
              <a:ext cx="2749175" cy="1586350"/>
            </a:xfrm>
            <a:custGeom>
              <a:avLst/>
              <a:gdLst/>
              <a:ahLst/>
              <a:cxnLst/>
              <a:rect l="l" t="t" r="r" b="b"/>
              <a:pathLst>
                <a:path w="109967" h="63454" extrusionOk="0">
                  <a:moveTo>
                    <a:pt x="0" y="0"/>
                  </a:moveTo>
                  <a:lnTo>
                    <a:pt x="0" y="63454"/>
                  </a:lnTo>
                  <a:lnTo>
                    <a:pt x="109966" y="63454"/>
                  </a:lnTo>
                  <a:lnTo>
                    <a:pt x="1099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1" name="Google Shape;3906;p64">
              <a:extLst>
                <a:ext uri="{FF2B5EF4-FFF2-40B4-BE49-F238E27FC236}">
                  <a16:creationId xmlns:a16="http://schemas.microsoft.com/office/drawing/2014/main" id="{982E1D20-898B-5C7D-FAEC-02D9017E90B8}"/>
                </a:ext>
              </a:extLst>
            </p:cNvPr>
            <p:cNvSpPr/>
            <p:nvPr/>
          </p:nvSpPr>
          <p:spPr>
            <a:xfrm>
              <a:off x="2054900" y="2360450"/>
              <a:ext cx="2760425" cy="1596000"/>
            </a:xfrm>
            <a:custGeom>
              <a:avLst/>
              <a:gdLst/>
              <a:ahLst/>
              <a:cxnLst/>
              <a:rect l="l" t="t" r="r" b="b"/>
              <a:pathLst>
                <a:path w="110417" h="63840" extrusionOk="0">
                  <a:moveTo>
                    <a:pt x="109998" y="419"/>
                  </a:moveTo>
                  <a:lnTo>
                    <a:pt x="109998" y="63422"/>
                  </a:lnTo>
                  <a:lnTo>
                    <a:pt x="418" y="63422"/>
                  </a:lnTo>
                  <a:lnTo>
                    <a:pt x="418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1"/>
                    <a:pt x="64" y="65"/>
                  </a:cubicBezTo>
                  <a:cubicBezTo>
                    <a:pt x="32" y="97"/>
                    <a:pt x="0" y="161"/>
                    <a:pt x="0" y="193"/>
                  </a:cubicBezTo>
                  <a:lnTo>
                    <a:pt x="0" y="63647"/>
                  </a:lnTo>
                  <a:cubicBezTo>
                    <a:pt x="0" y="63711"/>
                    <a:pt x="32" y="63743"/>
                    <a:pt x="64" y="63775"/>
                  </a:cubicBezTo>
                  <a:cubicBezTo>
                    <a:pt x="97" y="63840"/>
                    <a:pt x="161" y="63840"/>
                    <a:pt x="225" y="63840"/>
                  </a:cubicBezTo>
                  <a:lnTo>
                    <a:pt x="110191" y="63840"/>
                  </a:lnTo>
                  <a:cubicBezTo>
                    <a:pt x="110255" y="63840"/>
                    <a:pt x="110320" y="63840"/>
                    <a:pt x="110352" y="63775"/>
                  </a:cubicBezTo>
                  <a:cubicBezTo>
                    <a:pt x="110384" y="63743"/>
                    <a:pt x="110416" y="63711"/>
                    <a:pt x="110416" y="63647"/>
                  </a:cubicBezTo>
                  <a:lnTo>
                    <a:pt x="110416" y="193"/>
                  </a:lnTo>
                  <a:cubicBezTo>
                    <a:pt x="110416" y="161"/>
                    <a:pt x="110384" y="97"/>
                    <a:pt x="110352" y="65"/>
                  </a:cubicBezTo>
                  <a:cubicBezTo>
                    <a:pt x="110320" y="1"/>
                    <a:pt x="110255" y="1"/>
                    <a:pt x="110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2" name="Google Shape;3907;p64">
              <a:extLst>
                <a:ext uri="{FF2B5EF4-FFF2-40B4-BE49-F238E27FC236}">
                  <a16:creationId xmlns:a16="http://schemas.microsoft.com/office/drawing/2014/main" id="{B32F9477-6950-2738-E9B6-E981849FAEAF}"/>
                </a:ext>
              </a:extLst>
            </p:cNvPr>
            <p:cNvSpPr/>
            <p:nvPr/>
          </p:nvSpPr>
          <p:spPr>
            <a:xfrm>
              <a:off x="2940475" y="4911925"/>
              <a:ext cx="989275" cy="45025"/>
            </a:xfrm>
            <a:custGeom>
              <a:avLst/>
              <a:gdLst/>
              <a:ahLst/>
              <a:cxnLst/>
              <a:rect l="l" t="t" r="r" b="b"/>
              <a:pathLst>
                <a:path w="39571" h="1801" extrusionOk="0">
                  <a:moveTo>
                    <a:pt x="0" y="0"/>
                  </a:moveTo>
                  <a:lnTo>
                    <a:pt x="0" y="1801"/>
                  </a:lnTo>
                  <a:lnTo>
                    <a:pt x="39570" y="1801"/>
                  </a:lnTo>
                  <a:lnTo>
                    <a:pt x="395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3" name="Google Shape;3908;p64">
              <a:extLst>
                <a:ext uri="{FF2B5EF4-FFF2-40B4-BE49-F238E27FC236}">
                  <a16:creationId xmlns:a16="http://schemas.microsoft.com/office/drawing/2014/main" id="{39279AB0-B58D-19E6-7C9F-245AF2C47318}"/>
                </a:ext>
              </a:extLst>
            </p:cNvPr>
            <p:cNvSpPr/>
            <p:nvPr/>
          </p:nvSpPr>
          <p:spPr>
            <a:xfrm>
              <a:off x="2935650" y="4907100"/>
              <a:ext cx="999725" cy="55475"/>
            </a:xfrm>
            <a:custGeom>
              <a:avLst/>
              <a:gdLst/>
              <a:ahLst/>
              <a:cxnLst/>
              <a:rect l="l" t="t" r="r" b="b"/>
              <a:pathLst>
                <a:path w="39989" h="2219" extrusionOk="0">
                  <a:moveTo>
                    <a:pt x="39538" y="418"/>
                  </a:moveTo>
                  <a:lnTo>
                    <a:pt x="39538" y="1801"/>
                  </a:lnTo>
                  <a:lnTo>
                    <a:pt x="418" y="1801"/>
                  </a:lnTo>
                  <a:lnTo>
                    <a:pt x="418" y="418"/>
                  </a:lnTo>
                  <a:close/>
                  <a:moveTo>
                    <a:pt x="193" y="1"/>
                  </a:moveTo>
                  <a:cubicBezTo>
                    <a:pt x="129" y="1"/>
                    <a:pt x="97" y="1"/>
                    <a:pt x="65" y="65"/>
                  </a:cubicBezTo>
                  <a:cubicBezTo>
                    <a:pt x="0" y="97"/>
                    <a:pt x="0" y="161"/>
                    <a:pt x="0" y="193"/>
                  </a:cubicBezTo>
                  <a:lnTo>
                    <a:pt x="0" y="1994"/>
                  </a:lnTo>
                  <a:cubicBezTo>
                    <a:pt x="0" y="2058"/>
                    <a:pt x="0" y="2122"/>
                    <a:pt x="65" y="2154"/>
                  </a:cubicBezTo>
                  <a:cubicBezTo>
                    <a:pt x="97" y="2186"/>
                    <a:pt x="129" y="2219"/>
                    <a:pt x="193" y="2219"/>
                  </a:cubicBezTo>
                  <a:lnTo>
                    <a:pt x="39763" y="2219"/>
                  </a:lnTo>
                  <a:cubicBezTo>
                    <a:pt x="39827" y="2219"/>
                    <a:pt x="39859" y="2186"/>
                    <a:pt x="39924" y="2154"/>
                  </a:cubicBezTo>
                  <a:cubicBezTo>
                    <a:pt x="39956" y="2122"/>
                    <a:pt x="39988" y="2058"/>
                    <a:pt x="39988" y="1994"/>
                  </a:cubicBezTo>
                  <a:lnTo>
                    <a:pt x="39988" y="193"/>
                  </a:lnTo>
                  <a:cubicBezTo>
                    <a:pt x="39988" y="161"/>
                    <a:pt x="39956" y="97"/>
                    <a:pt x="39924" y="65"/>
                  </a:cubicBezTo>
                  <a:cubicBezTo>
                    <a:pt x="39859" y="1"/>
                    <a:pt x="39827" y="1"/>
                    <a:pt x="39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4" name="Google Shape;3909;p64">
              <a:extLst>
                <a:ext uri="{FF2B5EF4-FFF2-40B4-BE49-F238E27FC236}">
                  <a16:creationId xmlns:a16="http://schemas.microsoft.com/office/drawing/2014/main" id="{02724960-F76F-C0B6-8E23-02B547AB5C08}"/>
                </a:ext>
              </a:extLst>
            </p:cNvPr>
            <p:cNvSpPr/>
            <p:nvPr/>
          </p:nvSpPr>
          <p:spPr>
            <a:xfrm>
              <a:off x="2383575" y="2497075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0"/>
                  </a:moveTo>
                  <a:lnTo>
                    <a:pt x="3954" y="7972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5" name="Google Shape;3910;p64">
              <a:extLst>
                <a:ext uri="{FF2B5EF4-FFF2-40B4-BE49-F238E27FC236}">
                  <a16:creationId xmlns:a16="http://schemas.microsoft.com/office/drawing/2014/main" id="{FDE394D7-16A5-CC6A-522B-106F55317B22}"/>
                </a:ext>
              </a:extLst>
            </p:cNvPr>
            <p:cNvSpPr/>
            <p:nvPr/>
          </p:nvSpPr>
          <p:spPr>
            <a:xfrm>
              <a:off x="2377950" y="2491450"/>
              <a:ext cx="159125" cy="209975"/>
            </a:xfrm>
            <a:custGeom>
              <a:avLst/>
              <a:gdLst/>
              <a:ahLst/>
              <a:cxnLst/>
              <a:rect l="l" t="t" r="r" b="b"/>
              <a:pathLst>
                <a:path w="6365" h="8399" extrusionOk="0">
                  <a:moveTo>
                    <a:pt x="5883" y="418"/>
                  </a:moveTo>
                  <a:lnTo>
                    <a:pt x="4119" y="7593"/>
                  </a:lnTo>
                  <a:lnTo>
                    <a:pt x="4119" y="7593"/>
                  </a:lnTo>
                  <a:lnTo>
                    <a:pt x="547" y="418"/>
                  </a:lnTo>
                  <a:close/>
                  <a:moveTo>
                    <a:pt x="225" y="0"/>
                  </a:moveTo>
                  <a:cubicBezTo>
                    <a:pt x="129" y="0"/>
                    <a:pt x="65" y="32"/>
                    <a:pt x="32" y="97"/>
                  </a:cubicBezTo>
                  <a:cubicBezTo>
                    <a:pt x="0" y="161"/>
                    <a:pt x="0" y="257"/>
                    <a:pt x="32" y="322"/>
                  </a:cubicBezTo>
                  <a:lnTo>
                    <a:pt x="4018" y="8293"/>
                  </a:lnTo>
                  <a:cubicBezTo>
                    <a:pt x="4045" y="8346"/>
                    <a:pt x="4092" y="8398"/>
                    <a:pt x="4161" y="8398"/>
                  </a:cubicBezTo>
                  <a:cubicBezTo>
                    <a:pt x="4177" y="8398"/>
                    <a:pt x="4193" y="8396"/>
                    <a:pt x="4211" y="8390"/>
                  </a:cubicBezTo>
                  <a:cubicBezTo>
                    <a:pt x="4308" y="8390"/>
                    <a:pt x="4372" y="8326"/>
                    <a:pt x="4404" y="8229"/>
                  </a:cubicBezTo>
                  <a:lnTo>
                    <a:pt x="6365" y="257"/>
                  </a:lnTo>
                  <a:cubicBezTo>
                    <a:pt x="6365" y="193"/>
                    <a:pt x="6365" y="129"/>
                    <a:pt x="6333" y="97"/>
                  </a:cubicBezTo>
                  <a:cubicBezTo>
                    <a:pt x="6268" y="32"/>
                    <a:pt x="6204" y="0"/>
                    <a:pt x="6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6" name="Google Shape;3911;p64">
              <a:extLst>
                <a:ext uri="{FF2B5EF4-FFF2-40B4-BE49-F238E27FC236}">
                  <a16:creationId xmlns:a16="http://schemas.microsoft.com/office/drawing/2014/main" id="{D10DC910-C8B5-D53D-175B-9B95168CF7CD}"/>
                </a:ext>
              </a:extLst>
            </p:cNvPr>
            <p:cNvSpPr/>
            <p:nvPr/>
          </p:nvSpPr>
          <p:spPr>
            <a:xfrm>
              <a:off x="2398825" y="2504300"/>
              <a:ext cx="94875" cy="192100"/>
            </a:xfrm>
            <a:custGeom>
              <a:avLst/>
              <a:gdLst/>
              <a:ahLst/>
              <a:cxnLst/>
              <a:rect l="l" t="t" r="r" b="b"/>
              <a:pathLst>
                <a:path w="3795" h="7684" extrusionOk="0">
                  <a:moveTo>
                    <a:pt x="1" y="0"/>
                  </a:moveTo>
                  <a:lnTo>
                    <a:pt x="3344" y="7683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7" name="Google Shape;3912;p64">
              <a:extLst>
                <a:ext uri="{FF2B5EF4-FFF2-40B4-BE49-F238E27FC236}">
                  <a16:creationId xmlns:a16="http://schemas.microsoft.com/office/drawing/2014/main" id="{9816C8D4-8ED7-26BB-0C6D-21A690F21AF9}"/>
                </a:ext>
              </a:extLst>
            </p:cNvPr>
            <p:cNvSpPr/>
            <p:nvPr/>
          </p:nvSpPr>
          <p:spPr>
            <a:xfrm>
              <a:off x="2393200" y="2499475"/>
              <a:ext cx="106125" cy="201950"/>
            </a:xfrm>
            <a:custGeom>
              <a:avLst/>
              <a:gdLst/>
              <a:ahLst/>
              <a:cxnLst/>
              <a:rect l="l" t="t" r="r" b="b"/>
              <a:pathLst>
                <a:path w="4245" h="8078" extrusionOk="0">
                  <a:moveTo>
                    <a:pt x="3794" y="419"/>
                  </a:moveTo>
                  <a:lnTo>
                    <a:pt x="3427" y="6947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97"/>
                  </a:cubicBezTo>
                  <a:cubicBezTo>
                    <a:pt x="33" y="129"/>
                    <a:pt x="1" y="226"/>
                    <a:pt x="33" y="290"/>
                  </a:cubicBezTo>
                  <a:lnTo>
                    <a:pt x="3376" y="7940"/>
                  </a:lnTo>
                  <a:cubicBezTo>
                    <a:pt x="3429" y="8020"/>
                    <a:pt x="3504" y="8077"/>
                    <a:pt x="3582" y="8077"/>
                  </a:cubicBezTo>
                  <a:cubicBezTo>
                    <a:pt x="3599" y="8077"/>
                    <a:pt x="3616" y="8075"/>
                    <a:pt x="3633" y="8069"/>
                  </a:cubicBezTo>
                  <a:cubicBezTo>
                    <a:pt x="3730" y="8069"/>
                    <a:pt x="3794" y="7972"/>
                    <a:pt x="3794" y="7876"/>
                  </a:cubicBezTo>
                  <a:lnTo>
                    <a:pt x="4244" y="226"/>
                  </a:lnTo>
                  <a:cubicBezTo>
                    <a:pt x="4244" y="161"/>
                    <a:pt x="4212" y="97"/>
                    <a:pt x="4180" y="65"/>
                  </a:cubicBezTo>
                  <a:cubicBezTo>
                    <a:pt x="4148" y="1"/>
                    <a:pt x="4083" y="1"/>
                    <a:pt x="4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8" name="Google Shape;3913;p64">
              <a:extLst>
                <a:ext uri="{FF2B5EF4-FFF2-40B4-BE49-F238E27FC236}">
                  <a16:creationId xmlns:a16="http://schemas.microsoft.com/office/drawing/2014/main" id="{B3295139-183E-AD4D-5539-2C1388B0F012}"/>
                </a:ext>
              </a:extLst>
            </p:cNvPr>
            <p:cNvSpPr/>
            <p:nvPr/>
          </p:nvSpPr>
          <p:spPr>
            <a:xfrm>
              <a:off x="2377950" y="2489825"/>
              <a:ext cx="104475" cy="206575"/>
            </a:xfrm>
            <a:custGeom>
              <a:avLst/>
              <a:gdLst/>
              <a:ahLst/>
              <a:cxnLst/>
              <a:rect l="l" t="t" r="r" b="b"/>
              <a:pathLst>
                <a:path w="4179" h="8263" extrusionOk="0">
                  <a:moveTo>
                    <a:pt x="0" y="1"/>
                  </a:moveTo>
                  <a:lnTo>
                    <a:pt x="4179" y="8262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9" name="Google Shape;3914;p64">
              <a:extLst>
                <a:ext uri="{FF2B5EF4-FFF2-40B4-BE49-F238E27FC236}">
                  <a16:creationId xmlns:a16="http://schemas.microsoft.com/office/drawing/2014/main" id="{622A63DD-3BD5-5798-5DF7-36AD1B9671D5}"/>
                </a:ext>
              </a:extLst>
            </p:cNvPr>
            <p:cNvSpPr/>
            <p:nvPr/>
          </p:nvSpPr>
          <p:spPr>
            <a:xfrm>
              <a:off x="2372325" y="2484200"/>
              <a:ext cx="115725" cy="217225"/>
            </a:xfrm>
            <a:custGeom>
              <a:avLst/>
              <a:gdLst/>
              <a:ahLst/>
              <a:cxnLst/>
              <a:rect l="l" t="t" r="r" b="b"/>
              <a:pathLst>
                <a:path w="4629" h="8689" extrusionOk="0">
                  <a:moveTo>
                    <a:pt x="3825" y="419"/>
                  </a:moveTo>
                  <a:lnTo>
                    <a:pt x="4166" y="7535"/>
                  </a:lnTo>
                  <a:lnTo>
                    <a:pt x="579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64" y="97"/>
                  </a:cubicBezTo>
                  <a:cubicBezTo>
                    <a:pt x="0" y="162"/>
                    <a:pt x="0" y="258"/>
                    <a:pt x="32" y="322"/>
                  </a:cubicBezTo>
                  <a:lnTo>
                    <a:pt x="4243" y="8583"/>
                  </a:lnTo>
                  <a:cubicBezTo>
                    <a:pt x="4270" y="8636"/>
                    <a:pt x="4339" y="8688"/>
                    <a:pt x="4416" y="8688"/>
                  </a:cubicBezTo>
                  <a:cubicBezTo>
                    <a:pt x="4433" y="8688"/>
                    <a:pt x="4451" y="8686"/>
                    <a:pt x="4468" y="8680"/>
                  </a:cubicBezTo>
                  <a:cubicBezTo>
                    <a:pt x="4565" y="8648"/>
                    <a:pt x="4629" y="8551"/>
                    <a:pt x="4629" y="8455"/>
                  </a:cubicBezTo>
                  <a:lnTo>
                    <a:pt x="4211" y="194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0" name="Google Shape;3915;p64">
              <a:extLst>
                <a:ext uri="{FF2B5EF4-FFF2-40B4-BE49-F238E27FC236}">
                  <a16:creationId xmlns:a16="http://schemas.microsoft.com/office/drawing/2014/main" id="{7EE54CA3-6D7B-C27B-8FE1-D4DD47F3FB39}"/>
                </a:ext>
              </a:extLst>
            </p:cNvPr>
            <p:cNvSpPr/>
            <p:nvPr/>
          </p:nvSpPr>
          <p:spPr>
            <a:xfrm>
              <a:off x="2153725" y="2452075"/>
              <a:ext cx="328700" cy="244325"/>
            </a:xfrm>
            <a:custGeom>
              <a:avLst/>
              <a:gdLst/>
              <a:ahLst/>
              <a:cxnLst/>
              <a:rect l="l" t="t" r="r" b="b"/>
              <a:pathLst>
                <a:path w="13148" h="9773" extrusionOk="0">
                  <a:moveTo>
                    <a:pt x="1" y="0"/>
                  </a:moveTo>
                  <a:lnTo>
                    <a:pt x="2412" y="9772"/>
                  </a:lnTo>
                  <a:lnTo>
                    <a:pt x="13148" y="9772"/>
                  </a:lnTo>
                  <a:lnTo>
                    <a:pt x="11444" y="1125"/>
                  </a:lnTo>
                  <a:lnTo>
                    <a:pt x="6108" y="1125"/>
                  </a:lnTo>
                  <a:lnTo>
                    <a:pt x="5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1" name="Google Shape;3916;p64">
              <a:extLst>
                <a:ext uri="{FF2B5EF4-FFF2-40B4-BE49-F238E27FC236}">
                  <a16:creationId xmlns:a16="http://schemas.microsoft.com/office/drawing/2014/main" id="{2A0EF92C-ADD7-D47F-C552-CC8F00666433}"/>
                </a:ext>
              </a:extLst>
            </p:cNvPr>
            <p:cNvSpPr/>
            <p:nvPr/>
          </p:nvSpPr>
          <p:spPr>
            <a:xfrm>
              <a:off x="2148100" y="2447250"/>
              <a:ext cx="339950" cy="253950"/>
            </a:xfrm>
            <a:custGeom>
              <a:avLst/>
              <a:gdLst/>
              <a:ahLst/>
              <a:cxnLst/>
              <a:rect l="l" t="t" r="r" b="b"/>
              <a:pathLst>
                <a:path w="13598" h="10158" extrusionOk="0">
                  <a:moveTo>
                    <a:pt x="5240" y="418"/>
                  </a:moveTo>
                  <a:lnTo>
                    <a:pt x="6173" y="1447"/>
                  </a:lnTo>
                  <a:cubicBezTo>
                    <a:pt x="6205" y="1511"/>
                    <a:pt x="6269" y="1511"/>
                    <a:pt x="6333" y="1511"/>
                  </a:cubicBezTo>
                  <a:lnTo>
                    <a:pt x="11509" y="1511"/>
                  </a:lnTo>
                  <a:lnTo>
                    <a:pt x="13116" y="9740"/>
                  </a:lnTo>
                  <a:lnTo>
                    <a:pt x="2797" y="9740"/>
                  </a:lnTo>
                  <a:lnTo>
                    <a:pt x="483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2"/>
                    <a:pt x="65" y="65"/>
                  </a:cubicBezTo>
                  <a:cubicBezTo>
                    <a:pt x="1" y="129"/>
                    <a:pt x="1" y="193"/>
                    <a:pt x="1" y="257"/>
                  </a:cubicBezTo>
                  <a:lnTo>
                    <a:pt x="2412" y="9997"/>
                  </a:lnTo>
                  <a:cubicBezTo>
                    <a:pt x="2444" y="10094"/>
                    <a:pt x="2540" y="10158"/>
                    <a:pt x="2637" y="10158"/>
                  </a:cubicBezTo>
                  <a:lnTo>
                    <a:pt x="13373" y="10158"/>
                  </a:lnTo>
                  <a:cubicBezTo>
                    <a:pt x="13437" y="10158"/>
                    <a:pt x="13502" y="10126"/>
                    <a:pt x="13566" y="10094"/>
                  </a:cubicBezTo>
                  <a:cubicBezTo>
                    <a:pt x="13598" y="10029"/>
                    <a:pt x="13598" y="9965"/>
                    <a:pt x="13598" y="9901"/>
                  </a:cubicBezTo>
                  <a:lnTo>
                    <a:pt x="11894" y="1254"/>
                  </a:lnTo>
                  <a:cubicBezTo>
                    <a:pt x="11862" y="1157"/>
                    <a:pt x="11798" y="1093"/>
                    <a:pt x="11669" y="1093"/>
                  </a:cubicBezTo>
                  <a:lnTo>
                    <a:pt x="6435" y="1093"/>
                  </a:lnTo>
                  <a:lnTo>
                    <a:pt x="5498" y="65"/>
                  </a:lnTo>
                  <a:cubicBezTo>
                    <a:pt x="5465" y="32"/>
                    <a:pt x="5401" y="0"/>
                    <a:pt x="5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2" name="Google Shape;3917;p64">
              <a:extLst>
                <a:ext uri="{FF2B5EF4-FFF2-40B4-BE49-F238E27FC236}">
                  <a16:creationId xmlns:a16="http://schemas.microsoft.com/office/drawing/2014/main" id="{1DBBDBEC-1E94-88FC-B6B6-A3DFAE274B25}"/>
                </a:ext>
              </a:extLst>
            </p:cNvPr>
            <p:cNvSpPr/>
            <p:nvPr/>
          </p:nvSpPr>
          <p:spPr>
            <a:xfrm>
              <a:off x="2383575" y="2857075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1"/>
                  </a:moveTo>
                  <a:lnTo>
                    <a:pt x="3954" y="7973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3" name="Google Shape;3918;p64">
              <a:extLst>
                <a:ext uri="{FF2B5EF4-FFF2-40B4-BE49-F238E27FC236}">
                  <a16:creationId xmlns:a16="http://schemas.microsoft.com/office/drawing/2014/main" id="{42022A06-9ADC-63AB-7C37-27FD6A8AC711}"/>
                </a:ext>
              </a:extLst>
            </p:cNvPr>
            <p:cNvSpPr/>
            <p:nvPr/>
          </p:nvSpPr>
          <p:spPr>
            <a:xfrm>
              <a:off x="2377950" y="2852275"/>
              <a:ext cx="159125" cy="209750"/>
            </a:xfrm>
            <a:custGeom>
              <a:avLst/>
              <a:gdLst/>
              <a:ahLst/>
              <a:cxnLst/>
              <a:rect l="l" t="t" r="r" b="b"/>
              <a:pathLst>
                <a:path w="6365" h="8390" extrusionOk="0">
                  <a:moveTo>
                    <a:pt x="5883" y="418"/>
                  </a:moveTo>
                  <a:lnTo>
                    <a:pt x="4124" y="7572"/>
                  </a:lnTo>
                  <a:lnTo>
                    <a:pt x="547" y="418"/>
                  </a:lnTo>
                  <a:close/>
                  <a:moveTo>
                    <a:pt x="225" y="0"/>
                  </a:moveTo>
                  <a:cubicBezTo>
                    <a:pt x="129" y="0"/>
                    <a:pt x="65" y="32"/>
                    <a:pt x="32" y="96"/>
                  </a:cubicBezTo>
                  <a:cubicBezTo>
                    <a:pt x="0" y="161"/>
                    <a:pt x="0" y="225"/>
                    <a:pt x="32" y="289"/>
                  </a:cubicBezTo>
                  <a:lnTo>
                    <a:pt x="4018" y="8261"/>
                  </a:lnTo>
                  <a:cubicBezTo>
                    <a:pt x="4050" y="8358"/>
                    <a:pt x="4115" y="8390"/>
                    <a:pt x="4211" y="8390"/>
                  </a:cubicBezTo>
                  <a:cubicBezTo>
                    <a:pt x="4308" y="8358"/>
                    <a:pt x="4372" y="8293"/>
                    <a:pt x="4404" y="8229"/>
                  </a:cubicBezTo>
                  <a:lnTo>
                    <a:pt x="6365" y="257"/>
                  </a:lnTo>
                  <a:cubicBezTo>
                    <a:pt x="6365" y="193"/>
                    <a:pt x="6365" y="129"/>
                    <a:pt x="6333" y="64"/>
                  </a:cubicBezTo>
                  <a:cubicBezTo>
                    <a:pt x="6268" y="32"/>
                    <a:pt x="6204" y="0"/>
                    <a:pt x="6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4" name="Google Shape;3919;p64">
              <a:extLst>
                <a:ext uri="{FF2B5EF4-FFF2-40B4-BE49-F238E27FC236}">
                  <a16:creationId xmlns:a16="http://schemas.microsoft.com/office/drawing/2014/main" id="{B964E4F4-32D7-5110-4231-3780945C2BC8}"/>
                </a:ext>
              </a:extLst>
            </p:cNvPr>
            <p:cNvSpPr/>
            <p:nvPr/>
          </p:nvSpPr>
          <p:spPr>
            <a:xfrm>
              <a:off x="2398825" y="2865125"/>
              <a:ext cx="94875" cy="191275"/>
            </a:xfrm>
            <a:custGeom>
              <a:avLst/>
              <a:gdLst/>
              <a:ahLst/>
              <a:cxnLst/>
              <a:rect l="l" t="t" r="r" b="b"/>
              <a:pathLst>
                <a:path w="3795" h="7651" extrusionOk="0">
                  <a:moveTo>
                    <a:pt x="1" y="0"/>
                  </a:moveTo>
                  <a:lnTo>
                    <a:pt x="3344" y="7651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5" name="Google Shape;3920;p64">
              <a:extLst>
                <a:ext uri="{FF2B5EF4-FFF2-40B4-BE49-F238E27FC236}">
                  <a16:creationId xmlns:a16="http://schemas.microsoft.com/office/drawing/2014/main" id="{7E751EA7-3066-F024-BC63-FB8795F1795B}"/>
                </a:ext>
              </a:extLst>
            </p:cNvPr>
            <p:cNvSpPr/>
            <p:nvPr/>
          </p:nvSpPr>
          <p:spPr>
            <a:xfrm>
              <a:off x="2393200" y="2859500"/>
              <a:ext cx="106125" cy="202525"/>
            </a:xfrm>
            <a:custGeom>
              <a:avLst/>
              <a:gdLst/>
              <a:ahLst/>
              <a:cxnLst/>
              <a:rect l="l" t="t" r="r" b="b"/>
              <a:pathLst>
                <a:path w="4245" h="8101" extrusionOk="0">
                  <a:moveTo>
                    <a:pt x="3794" y="418"/>
                  </a:moveTo>
                  <a:lnTo>
                    <a:pt x="3428" y="6950"/>
                  </a:lnTo>
                  <a:lnTo>
                    <a:pt x="3428" y="6950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3"/>
                    <a:pt x="65" y="97"/>
                  </a:cubicBezTo>
                  <a:cubicBezTo>
                    <a:pt x="33" y="161"/>
                    <a:pt x="1" y="225"/>
                    <a:pt x="33" y="290"/>
                  </a:cubicBezTo>
                  <a:lnTo>
                    <a:pt x="3376" y="7972"/>
                  </a:lnTo>
                  <a:cubicBezTo>
                    <a:pt x="3440" y="8069"/>
                    <a:pt x="3537" y="8101"/>
                    <a:pt x="3633" y="8101"/>
                  </a:cubicBezTo>
                  <a:cubicBezTo>
                    <a:pt x="3730" y="8069"/>
                    <a:pt x="3794" y="8004"/>
                    <a:pt x="3794" y="7876"/>
                  </a:cubicBezTo>
                  <a:lnTo>
                    <a:pt x="4244" y="225"/>
                  </a:lnTo>
                  <a:cubicBezTo>
                    <a:pt x="4244" y="161"/>
                    <a:pt x="4212" y="97"/>
                    <a:pt x="4180" y="65"/>
                  </a:cubicBezTo>
                  <a:cubicBezTo>
                    <a:pt x="4148" y="33"/>
                    <a:pt x="4083" y="0"/>
                    <a:pt x="4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6" name="Google Shape;3921;p64">
              <a:extLst>
                <a:ext uri="{FF2B5EF4-FFF2-40B4-BE49-F238E27FC236}">
                  <a16:creationId xmlns:a16="http://schemas.microsoft.com/office/drawing/2014/main" id="{A12E095A-52A1-E64B-2504-D447915CEB10}"/>
                </a:ext>
              </a:extLst>
            </p:cNvPr>
            <p:cNvSpPr/>
            <p:nvPr/>
          </p:nvSpPr>
          <p:spPr>
            <a:xfrm>
              <a:off x="2377950" y="2849850"/>
              <a:ext cx="104475" cy="206550"/>
            </a:xfrm>
            <a:custGeom>
              <a:avLst/>
              <a:gdLst/>
              <a:ahLst/>
              <a:cxnLst/>
              <a:rect l="l" t="t" r="r" b="b"/>
              <a:pathLst>
                <a:path w="4179" h="8262" extrusionOk="0">
                  <a:moveTo>
                    <a:pt x="0" y="1"/>
                  </a:moveTo>
                  <a:lnTo>
                    <a:pt x="4179" y="8262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7" name="Google Shape;3922;p64">
              <a:extLst>
                <a:ext uri="{FF2B5EF4-FFF2-40B4-BE49-F238E27FC236}">
                  <a16:creationId xmlns:a16="http://schemas.microsoft.com/office/drawing/2014/main" id="{1A8A6EAB-4981-4567-DC8F-47DCA497C787}"/>
                </a:ext>
              </a:extLst>
            </p:cNvPr>
            <p:cNvSpPr/>
            <p:nvPr/>
          </p:nvSpPr>
          <p:spPr>
            <a:xfrm>
              <a:off x="2372325" y="2844225"/>
              <a:ext cx="115725" cy="217300"/>
            </a:xfrm>
            <a:custGeom>
              <a:avLst/>
              <a:gdLst/>
              <a:ahLst/>
              <a:cxnLst/>
              <a:rect l="l" t="t" r="r" b="b"/>
              <a:pathLst>
                <a:path w="4629" h="8692" extrusionOk="0">
                  <a:moveTo>
                    <a:pt x="3825" y="451"/>
                  </a:moveTo>
                  <a:lnTo>
                    <a:pt x="4166" y="7538"/>
                  </a:lnTo>
                  <a:lnTo>
                    <a:pt x="579" y="451"/>
                  </a:lnTo>
                  <a:close/>
                  <a:moveTo>
                    <a:pt x="225" y="1"/>
                  </a:moveTo>
                  <a:cubicBezTo>
                    <a:pt x="161" y="1"/>
                    <a:pt x="97" y="65"/>
                    <a:pt x="64" y="129"/>
                  </a:cubicBezTo>
                  <a:cubicBezTo>
                    <a:pt x="0" y="193"/>
                    <a:pt x="0" y="258"/>
                    <a:pt x="32" y="322"/>
                  </a:cubicBezTo>
                  <a:lnTo>
                    <a:pt x="4243" y="8583"/>
                  </a:lnTo>
                  <a:cubicBezTo>
                    <a:pt x="4267" y="8656"/>
                    <a:pt x="4328" y="8692"/>
                    <a:pt x="4397" y="8692"/>
                  </a:cubicBezTo>
                  <a:cubicBezTo>
                    <a:pt x="4420" y="8692"/>
                    <a:pt x="4444" y="8688"/>
                    <a:pt x="4468" y="8680"/>
                  </a:cubicBezTo>
                  <a:cubicBezTo>
                    <a:pt x="4565" y="8680"/>
                    <a:pt x="4629" y="8583"/>
                    <a:pt x="4629" y="8487"/>
                  </a:cubicBezTo>
                  <a:lnTo>
                    <a:pt x="4211" y="226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8" name="Google Shape;3923;p64">
              <a:extLst>
                <a:ext uri="{FF2B5EF4-FFF2-40B4-BE49-F238E27FC236}">
                  <a16:creationId xmlns:a16="http://schemas.microsoft.com/office/drawing/2014/main" id="{367EFC5C-CF07-045E-AE0E-B4741B1A7D53}"/>
                </a:ext>
              </a:extLst>
            </p:cNvPr>
            <p:cNvSpPr/>
            <p:nvPr/>
          </p:nvSpPr>
          <p:spPr>
            <a:xfrm>
              <a:off x="2153725" y="2812875"/>
              <a:ext cx="328700" cy="243525"/>
            </a:xfrm>
            <a:custGeom>
              <a:avLst/>
              <a:gdLst/>
              <a:ahLst/>
              <a:cxnLst/>
              <a:rect l="l" t="t" r="r" b="b"/>
              <a:pathLst>
                <a:path w="13148" h="9741" extrusionOk="0">
                  <a:moveTo>
                    <a:pt x="1" y="1"/>
                  </a:moveTo>
                  <a:lnTo>
                    <a:pt x="2412" y="9741"/>
                  </a:lnTo>
                  <a:lnTo>
                    <a:pt x="13148" y="9741"/>
                  </a:lnTo>
                  <a:lnTo>
                    <a:pt x="11444" y="1094"/>
                  </a:lnTo>
                  <a:lnTo>
                    <a:pt x="6108" y="1094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9" name="Google Shape;3924;p64">
              <a:extLst>
                <a:ext uri="{FF2B5EF4-FFF2-40B4-BE49-F238E27FC236}">
                  <a16:creationId xmlns:a16="http://schemas.microsoft.com/office/drawing/2014/main" id="{92AF9ED4-CEA5-C54B-B6DA-E6755ACD0C85}"/>
                </a:ext>
              </a:extLst>
            </p:cNvPr>
            <p:cNvSpPr/>
            <p:nvPr/>
          </p:nvSpPr>
          <p:spPr>
            <a:xfrm>
              <a:off x="2148100" y="2807250"/>
              <a:ext cx="339950" cy="254775"/>
            </a:xfrm>
            <a:custGeom>
              <a:avLst/>
              <a:gdLst/>
              <a:ahLst/>
              <a:cxnLst/>
              <a:rect l="l" t="t" r="r" b="b"/>
              <a:pathLst>
                <a:path w="13598" h="10191" extrusionOk="0">
                  <a:moveTo>
                    <a:pt x="5240" y="419"/>
                  </a:moveTo>
                  <a:lnTo>
                    <a:pt x="6173" y="1480"/>
                  </a:lnTo>
                  <a:cubicBezTo>
                    <a:pt x="6205" y="1512"/>
                    <a:pt x="6269" y="1544"/>
                    <a:pt x="6333" y="1544"/>
                  </a:cubicBezTo>
                  <a:lnTo>
                    <a:pt x="11509" y="1544"/>
                  </a:lnTo>
                  <a:lnTo>
                    <a:pt x="13116" y="9741"/>
                  </a:lnTo>
                  <a:lnTo>
                    <a:pt x="2797" y="9741"/>
                  </a:lnTo>
                  <a:lnTo>
                    <a:pt x="483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97"/>
                  </a:cubicBezTo>
                  <a:cubicBezTo>
                    <a:pt x="1" y="130"/>
                    <a:pt x="1" y="194"/>
                    <a:pt x="1" y="258"/>
                  </a:cubicBezTo>
                  <a:lnTo>
                    <a:pt x="2412" y="10030"/>
                  </a:lnTo>
                  <a:cubicBezTo>
                    <a:pt x="2444" y="10126"/>
                    <a:pt x="2540" y="10191"/>
                    <a:pt x="2637" y="10191"/>
                  </a:cubicBezTo>
                  <a:lnTo>
                    <a:pt x="13373" y="10191"/>
                  </a:lnTo>
                  <a:cubicBezTo>
                    <a:pt x="13437" y="10191"/>
                    <a:pt x="13502" y="10159"/>
                    <a:pt x="13566" y="10094"/>
                  </a:cubicBezTo>
                  <a:cubicBezTo>
                    <a:pt x="13598" y="10062"/>
                    <a:pt x="13598" y="9998"/>
                    <a:pt x="13598" y="9934"/>
                  </a:cubicBezTo>
                  <a:lnTo>
                    <a:pt x="11894" y="1287"/>
                  </a:lnTo>
                  <a:cubicBezTo>
                    <a:pt x="11862" y="1190"/>
                    <a:pt x="11798" y="1126"/>
                    <a:pt x="11669" y="1126"/>
                  </a:cubicBezTo>
                  <a:lnTo>
                    <a:pt x="6437" y="1126"/>
                  </a:lnTo>
                  <a:lnTo>
                    <a:pt x="5498" y="65"/>
                  </a:lnTo>
                  <a:cubicBezTo>
                    <a:pt x="5465" y="33"/>
                    <a:pt x="5401" y="1"/>
                    <a:pt x="5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0" name="Google Shape;3925;p64">
              <a:extLst>
                <a:ext uri="{FF2B5EF4-FFF2-40B4-BE49-F238E27FC236}">
                  <a16:creationId xmlns:a16="http://schemas.microsoft.com/office/drawing/2014/main" id="{7287A92B-DA13-35C6-8D3F-930D7949A89C}"/>
                </a:ext>
              </a:extLst>
            </p:cNvPr>
            <p:cNvSpPr/>
            <p:nvPr/>
          </p:nvSpPr>
          <p:spPr>
            <a:xfrm>
              <a:off x="2383575" y="3217900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1"/>
                  </a:moveTo>
                  <a:lnTo>
                    <a:pt x="3954" y="7973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1" name="Google Shape;3926;p64">
              <a:extLst>
                <a:ext uri="{FF2B5EF4-FFF2-40B4-BE49-F238E27FC236}">
                  <a16:creationId xmlns:a16="http://schemas.microsoft.com/office/drawing/2014/main" id="{E64ABF23-5695-B203-FCAB-61FF87127AF3}"/>
                </a:ext>
              </a:extLst>
            </p:cNvPr>
            <p:cNvSpPr/>
            <p:nvPr/>
          </p:nvSpPr>
          <p:spPr>
            <a:xfrm>
              <a:off x="2377950" y="3212275"/>
              <a:ext cx="159125" cy="209775"/>
            </a:xfrm>
            <a:custGeom>
              <a:avLst/>
              <a:gdLst/>
              <a:ahLst/>
              <a:cxnLst/>
              <a:rect l="l" t="t" r="r" b="b"/>
              <a:pathLst>
                <a:path w="6365" h="8391" extrusionOk="0">
                  <a:moveTo>
                    <a:pt x="5883" y="419"/>
                  </a:moveTo>
                  <a:lnTo>
                    <a:pt x="4119" y="7593"/>
                  </a:lnTo>
                  <a:lnTo>
                    <a:pt x="4119" y="7593"/>
                  </a:lnTo>
                  <a:lnTo>
                    <a:pt x="547" y="419"/>
                  </a:lnTo>
                  <a:close/>
                  <a:moveTo>
                    <a:pt x="225" y="1"/>
                  </a:moveTo>
                  <a:cubicBezTo>
                    <a:pt x="129" y="1"/>
                    <a:pt x="65" y="33"/>
                    <a:pt x="32" y="97"/>
                  </a:cubicBezTo>
                  <a:cubicBezTo>
                    <a:pt x="0" y="162"/>
                    <a:pt x="0" y="258"/>
                    <a:pt x="32" y="322"/>
                  </a:cubicBezTo>
                  <a:lnTo>
                    <a:pt x="4018" y="8294"/>
                  </a:lnTo>
                  <a:cubicBezTo>
                    <a:pt x="4050" y="8358"/>
                    <a:pt x="4115" y="8391"/>
                    <a:pt x="4211" y="8391"/>
                  </a:cubicBezTo>
                  <a:cubicBezTo>
                    <a:pt x="4308" y="8391"/>
                    <a:pt x="4372" y="8326"/>
                    <a:pt x="4404" y="8230"/>
                  </a:cubicBezTo>
                  <a:lnTo>
                    <a:pt x="6365" y="258"/>
                  </a:lnTo>
                  <a:cubicBezTo>
                    <a:pt x="6365" y="194"/>
                    <a:pt x="6365" y="129"/>
                    <a:pt x="6333" y="97"/>
                  </a:cubicBezTo>
                  <a:cubicBezTo>
                    <a:pt x="6268" y="33"/>
                    <a:pt x="6204" y="1"/>
                    <a:pt x="6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2" name="Google Shape;3927;p64">
              <a:extLst>
                <a:ext uri="{FF2B5EF4-FFF2-40B4-BE49-F238E27FC236}">
                  <a16:creationId xmlns:a16="http://schemas.microsoft.com/office/drawing/2014/main" id="{7175EBF0-272F-518F-2372-B7BC2EF457C4}"/>
                </a:ext>
              </a:extLst>
            </p:cNvPr>
            <p:cNvSpPr/>
            <p:nvPr/>
          </p:nvSpPr>
          <p:spPr>
            <a:xfrm>
              <a:off x="2398825" y="3225150"/>
              <a:ext cx="94875" cy="192075"/>
            </a:xfrm>
            <a:custGeom>
              <a:avLst/>
              <a:gdLst/>
              <a:ahLst/>
              <a:cxnLst/>
              <a:rect l="l" t="t" r="r" b="b"/>
              <a:pathLst>
                <a:path w="3795" h="7683" extrusionOk="0">
                  <a:moveTo>
                    <a:pt x="1" y="0"/>
                  </a:moveTo>
                  <a:lnTo>
                    <a:pt x="3344" y="7683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3" name="Google Shape;3928;p64">
              <a:extLst>
                <a:ext uri="{FF2B5EF4-FFF2-40B4-BE49-F238E27FC236}">
                  <a16:creationId xmlns:a16="http://schemas.microsoft.com/office/drawing/2014/main" id="{CFA178CB-D4B9-13D2-0645-2872461B89B5}"/>
                </a:ext>
              </a:extLst>
            </p:cNvPr>
            <p:cNvSpPr/>
            <p:nvPr/>
          </p:nvSpPr>
          <p:spPr>
            <a:xfrm>
              <a:off x="2393200" y="3219525"/>
              <a:ext cx="106125" cy="202725"/>
            </a:xfrm>
            <a:custGeom>
              <a:avLst/>
              <a:gdLst/>
              <a:ahLst/>
              <a:cxnLst/>
              <a:rect l="l" t="t" r="r" b="b"/>
              <a:pathLst>
                <a:path w="4245" h="8109" extrusionOk="0">
                  <a:moveTo>
                    <a:pt x="3794" y="450"/>
                  </a:moveTo>
                  <a:lnTo>
                    <a:pt x="3427" y="6978"/>
                  </a:lnTo>
                  <a:lnTo>
                    <a:pt x="547" y="450"/>
                  </a:lnTo>
                  <a:close/>
                  <a:moveTo>
                    <a:pt x="226" y="0"/>
                  </a:moveTo>
                  <a:cubicBezTo>
                    <a:pt x="162" y="0"/>
                    <a:pt x="97" y="64"/>
                    <a:pt x="65" y="97"/>
                  </a:cubicBezTo>
                  <a:cubicBezTo>
                    <a:pt x="33" y="161"/>
                    <a:pt x="1" y="257"/>
                    <a:pt x="33" y="322"/>
                  </a:cubicBezTo>
                  <a:lnTo>
                    <a:pt x="3376" y="7972"/>
                  </a:lnTo>
                  <a:cubicBezTo>
                    <a:pt x="3429" y="8051"/>
                    <a:pt x="3504" y="8109"/>
                    <a:pt x="3582" y="8109"/>
                  </a:cubicBezTo>
                  <a:cubicBezTo>
                    <a:pt x="3599" y="8109"/>
                    <a:pt x="3616" y="8106"/>
                    <a:pt x="3633" y="8101"/>
                  </a:cubicBezTo>
                  <a:cubicBezTo>
                    <a:pt x="3730" y="8101"/>
                    <a:pt x="3794" y="8004"/>
                    <a:pt x="3794" y="7908"/>
                  </a:cubicBezTo>
                  <a:lnTo>
                    <a:pt x="4244" y="225"/>
                  </a:lnTo>
                  <a:cubicBezTo>
                    <a:pt x="4244" y="193"/>
                    <a:pt x="4212" y="129"/>
                    <a:pt x="4180" y="97"/>
                  </a:cubicBezTo>
                  <a:cubicBezTo>
                    <a:pt x="4148" y="32"/>
                    <a:pt x="4083" y="0"/>
                    <a:pt x="4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4" name="Google Shape;3929;p64">
              <a:extLst>
                <a:ext uri="{FF2B5EF4-FFF2-40B4-BE49-F238E27FC236}">
                  <a16:creationId xmlns:a16="http://schemas.microsoft.com/office/drawing/2014/main" id="{A4C5673E-4F70-955B-46ED-72D550DCDCA3}"/>
                </a:ext>
              </a:extLst>
            </p:cNvPr>
            <p:cNvSpPr/>
            <p:nvPr/>
          </p:nvSpPr>
          <p:spPr>
            <a:xfrm>
              <a:off x="2377950" y="3209875"/>
              <a:ext cx="104475" cy="207350"/>
            </a:xfrm>
            <a:custGeom>
              <a:avLst/>
              <a:gdLst/>
              <a:ahLst/>
              <a:cxnLst/>
              <a:rect l="l" t="t" r="r" b="b"/>
              <a:pathLst>
                <a:path w="4179" h="8294" extrusionOk="0">
                  <a:moveTo>
                    <a:pt x="0" y="0"/>
                  </a:moveTo>
                  <a:lnTo>
                    <a:pt x="4179" y="8294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5" name="Google Shape;3930;p64">
              <a:extLst>
                <a:ext uri="{FF2B5EF4-FFF2-40B4-BE49-F238E27FC236}">
                  <a16:creationId xmlns:a16="http://schemas.microsoft.com/office/drawing/2014/main" id="{DA0D85EA-B25D-CFA7-80C8-8AE918BBD193}"/>
                </a:ext>
              </a:extLst>
            </p:cNvPr>
            <p:cNvSpPr/>
            <p:nvPr/>
          </p:nvSpPr>
          <p:spPr>
            <a:xfrm>
              <a:off x="2372325" y="3205050"/>
              <a:ext cx="115725" cy="217225"/>
            </a:xfrm>
            <a:custGeom>
              <a:avLst/>
              <a:gdLst/>
              <a:ahLst/>
              <a:cxnLst/>
              <a:rect l="l" t="t" r="r" b="b"/>
              <a:pathLst>
                <a:path w="4629" h="8689" extrusionOk="0">
                  <a:moveTo>
                    <a:pt x="3825" y="418"/>
                  </a:moveTo>
                  <a:lnTo>
                    <a:pt x="4166" y="7535"/>
                  </a:lnTo>
                  <a:lnTo>
                    <a:pt x="4166" y="7535"/>
                  </a:lnTo>
                  <a:lnTo>
                    <a:pt x="579" y="418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64" y="97"/>
                  </a:cubicBezTo>
                  <a:cubicBezTo>
                    <a:pt x="0" y="161"/>
                    <a:pt x="0" y="226"/>
                    <a:pt x="32" y="290"/>
                  </a:cubicBezTo>
                  <a:lnTo>
                    <a:pt x="4243" y="8583"/>
                  </a:lnTo>
                  <a:cubicBezTo>
                    <a:pt x="4270" y="8636"/>
                    <a:pt x="4339" y="8688"/>
                    <a:pt x="4416" y="8688"/>
                  </a:cubicBezTo>
                  <a:cubicBezTo>
                    <a:pt x="4433" y="8688"/>
                    <a:pt x="4451" y="8685"/>
                    <a:pt x="4468" y="8680"/>
                  </a:cubicBezTo>
                  <a:cubicBezTo>
                    <a:pt x="4565" y="8647"/>
                    <a:pt x="4629" y="8551"/>
                    <a:pt x="4629" y="8455"/>
                  </a:cubicBezTo>
                  <a:lnTo>
                    <a:pt x="4211" y="193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6" name="Google Shape;3931;p64">
              <a:extLst>
                <a:ext uri="{FF2B5EF4-FFF2-40B4-BE49-F238E27FC236}">
                  <a16:creationId xmlns:a16="http://schemas.microsoft.com/office/drawing/2014/main" id="{731591ED-3B7F-88D6-450E-C3E95410EDB1}"/>
                </a:ext>
              </a:extLst>
            </p:cNvPr>
            <p:cNvSpPr/>
            <p:nvPr/>
          </p:nvSpPr>
          <p:spPr>
            <a:xfrm>
              <a:off x="2153725" y="3172900"/>
              <a:ext cx="328700" cy="244325"/>
            </a:xfrm>
            <a:custGeom>
              <a:avLst/>
              <a:gdLst/>
              <a:ahLst/>
              <a:cxnLst/>
              <a:rect l="l" t="t" r="r" b="b"/>
              <a:pathLst>
                <a:path w="13148" h="9773" extrusionOk="0">
                  <a:moveTo>
                    <a:pt x="1" y="1"/>
                  </a:moveTo>
                  <a:lnTo>
                    <a:pt x="2412" y="9773"/>
                  </a:lnTo>
                  <a:lnTo>
                    <a:pt x="13148" y="9773"/>
                  </a:lnTo>
                  <a:lnTo>
                    <a:pt x="11444" y="1126"/>
                  </a:lnTo>
                  <a:lnTo>
                    <a:pt x="6108" y="1126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7" name="Google Shape;3932;p64">
              <a:extLst>
                <a:ext uri="{FF2B5EF4-FFF2-40B4-BE49-F238E27FC236}">
                  <a16:creationId xmlns:a16="http://schemas.microsoft.com/office/drawing/2014/main" id="{9B689C38-DFB8-374F-F0E4-0EAC9D6ADEF9}"/>
                </a:ext>
              </a:extLst>
            </p:cNvPr>
            <p:cNvSpPr/>
            <p:nvPr/>
          </p:nvSpPr>
          <p:spPr>
            <a:xfrm>
              <a:off x="2148100" y="3168075"/>
              <a:ext cx="339950" cy="253975"/>
            </a:xfrm>
            <a:custGeom>
              <a:avLst/>
              <a:gdLst/>
              <a:ahLst/>
              <a:cxnLst/>
              <a:rect l="l" t="t" r="r" b="b"/>
              <a:pathLst>
                <a:path w="13598" h="10159" extrusionOk="0">
                  <a:moveTo>
                    <a:pt x="5240" y="419"/>
                  </a:moveTo>
                  <a:lnTo>
                    <a:pt x="6173" y="1447"/>
                  </a:lnTo>
                  <a:cubicBezTo>
                    <a:pt x="6205" y="1480"/>
                    <a:pt x="6269" y="1512"/>
                    <a:pt x="6333" y="1512"/>
                  </a:cubicBezTo>
                  <a:lnTo>
                    <a:pt x="11509" y="1512"/>
                  </a:lnTo>
                  <a:lnTo>
                    <a:pt x="13116" y="9741"/>
                  </a:lnTo>
                  <a:lnTo>
                    <a:pt x="2797" y="9741"/>
                  </a:lnTo>
                  <a:lnTo>
                    <a:pt x="483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65"/>
                  </a:cubicBezTo>
                  <a:cubicBezTo>
                    <a:pt x="1" y="129"/>
                    <a:pt x="1" y="194"/>
                    <a:pt x="1" y="258"/>
                  </a:cubicBezTo>
                  <a:lnTo>
                    <a:pt x="2412" y="9998"/>
                  </a:lnTo>
                  <a:cubicBezTo>
                    <a:pt x="2444" y="10094"/>
                    <a:pt x="2540" y="10159"/>
                    <a:pt x="2637" y="10159"/>
                  </a:cubicBezTo>
                  <a:lnTo>
                    <a:pt x="13373" y="10159"/>
                  </a:lnTo>
                  <a:cubicBezTo>
                    <a:pt x="13437" y="10159"/>
                    <a:pt x="13502" y="10126"/>
                    <a:pt x="13566" y="10094"/>
                  </a:cubicBezTo>
                  <a:cubicBezTo>
                    <a:pt x="13598" y="10030"/>
                    <a:pt x="13598" y="9966"/>
                    <a:pt x="13598" y="9901"/>
                  </a:cubicBezTo>
                  <a:lnTo>
                    <a:pt x="11894" y="1254"/>
                  </a:lnTo>
                  <a:cubicBezTo>
                    <a:pt x="11862" y="1158"/>
                    <a:pt x="11798" y="1094"/>
                    <a:pt x="11669" y="1094"/>
                  </a:cubicBezTo>
                  <a:lnTo>
                    <a:pt x="6435" y="1094"/>
                  </a:lnTo>
                  <a:lnTo>
                    <a:pt x="5498" y="65"/>
                  </a:lnTo>
                  <a:cubicBezTo>
                    <a:pt x="5465" y="1"/>
                    <a:pt x="5401" y="1"/>
                    <a:pt x="5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8" name="Google Shape;3933;p64">
              <a:extLst>
                <a:ext uri="{FF2B5EF4-FFF2-40B4-BE49-F238E27FC236}">
                  <a16:creationId xmlns:a16="http://schemas.microsoft.com/office/drawing/2014/main" id="{39860C80-19B4-5039-284A-254614490ABE}"/>
                </a:ext>
              </a:extLst>
            </p:cNvPr>
            <p:cNvSpPr/>
            <p:nvPr/>
          </p:nvSpPr>
          <p:spPr>
            <a:xfrm>
              <a:off x="4591075" y="334890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0"/>
                  </a:moveTo>
                  <a:lnTo>
                    <a:pt x="3987" y="7972"/>
                  </a:lnTo>
                  <a:lnTo>
                    <a:pt x="59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9" name="Google Shape;3934;p64">
              <a:extLst>
                <a:ext uri="{FF2B5EF4-FFF2-40B4-BE49-F238E27FC236}">
                  <a16:creationId xmlns:a16="http://schemas.microsoft.com/office/drawing/2014/main" id="{CD98E11E-C1CD-72C4-F4B6-B18438F980FC}"/>
                </a:ext>
              </a:extLst>
            </p:cNvPr>
            <p:cNvSpPr/>
            <p:nvPr/>
          </p:nvSpPr>
          <p:spPr>
            <a:xfrm>
              <a:off x="4585450" y="3344075"/>
              <a:ext cx="159950" cy="209775"/>
            </a:xfrm>
            <a:custGeom>
              <a:avLst/>
              <a:gdLst/>
              <a:ahLst/>
              <a:cxnLst/>
              <a:rect l="l" t="t" r="r" b="b"/>
              <a:pathLst>
                <a:path w="6398" h="8391" extrusionOk="0">
                  <a:moveTo>
                    <a:pt x="5883" y="418"/>
                  </a:moveTo>
                  <a:lnTo>
                    <a:pt x="4135" y="7530"/>
                  </a:lnTo>
                  <a:lnTo>
                    <a:pt x="4135" y="7530"/>
                  </a:lnTo>
                  <a:lnTo>
                    <a:pt x="579" y="418"/>
                  </a:lnTo>
                  <a:close/>
                  <a:moveTo>
                    <a:pt x="226" y="1"/>
                  </a:moveTo>
                  <a:cubicBezTo>
                    <a:pt x="162" y="1"/>
                    <a:pt x="65" y="33"/>
                    <a:pt x="33" y="97"/>
                  </a:cubicBezTo>
                  <a:cubicBezTo>
                    <a:pt x="1" y="161"/>
                    <a:pt x="1" y="226"/>
                    <a:pt x="33" y="290"/>
                  </a:cubicBezTo>
                  <a:lnTo>
                    <a:pt x="4019" y="8262"/>
                  </a:lnTo>
                  <a:cubicBezTo>
                    <a:pt x="4051" y="8358"/>
                    <a:pt x="4147" y="8390"/>
                    <a:pt x="4244" y="8390"/>
                  </a:cubicBezTo>
                  <a:cubicBezTo>
                    <a:pt x="4308" y="8358"/>
                    <a:pt x="4405" y="8294"/>
                    <a:pt x="4405" y="8229"/>
                  </a:cubicBezTo>
                  <a:lnTo>
                    <a:pt x="6365" y="258"/>
                  </a:lnTo>
                  <a:cubicBezTo>
                    <a:pt x="6398" y="193"/>
                    <a:pt x="6365" y="129"/>
                    <a:pt x="6333" y="65"/>
                  </a:cubicBezTo>
                  <a:cubicBezTo>
                    <a:pt x="6301" y="33"/>
                    <a:pt x="6237" y="1"/>
                    <a:pt x="6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0" name="Google Shape;3935;p64">
              <a:extLst>
                <a:ext uri="{FF2B5EF4-FFF2-40B4-BE49-F238E27FC236}">
                  <a16:creationId xmlns:a16="http://schemas.microsoft.com/office/drawing/2014/main" id="{947F3C85-AD9F-EB18-1ACA-715E53487AB1}"/>
                </a:ext>
              </a:extLst>
            </p:cNvPr>
            <p:cNvSpPr/>
            <p:nvPr/>
          </p:nvSpPr>
          <p:spPr>
            <a:xfrm>
              <a:off x="4607150" y="3356925"/>
              <a:ext cx="94050" cy="191300"/>
            </a:xfrm>
            <a:custGeom>
              <a:avLst/>
              <a:gdLst/>
              <a:ahLst/>
              <a:cxnLst/>
              <a:rect l="l" t="t" r="r" b="b"/>
              <a:pathLst>
                <a:path w="3762" h="7652" extrusionOk="0">
                  <a:moveTo>
                    <a:pt x="1" y="1"/>
                  </a:moveTo>
                  <a:lnTo>
                    <a:pt x="3344" y="7651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1" name="Google Shape;3936;p64">
              <a:extLst>
                <a:ext uri="{FF2B5EF4-FFF2-40B4-BE49-F238E27FC236}">
                  <a16:creationId xmlns:a16="http://schemas.microsoft.com/office/drawing/2014/main" id="{FE9E0EF5-42EB-14F1-3EE0-F23FB5315263}"/>
                </a:ext>
              </a:extLst>
            </p:cNvPr>
            <p:cNvSpPr/>
            <p:nvPr/>
          </p:nvSpPr>
          <p:spPr>
            <a:xfrm>
              <a:off x="4601525" y="3351300"/>
              <a:ext cx="105300" cy="202550"/>
            </a:xfrm>
            <a:custGeom>
              <a:avLst/>
              <a:gdLst/>
              <a:ahLst/>
              <a:cxnLst/>
              <a:rect l="l" t="t" r="r" b="b"/>
              <a:pathLst>
                <a:path w="4212" h="8102" extrusionOk="0">
                  <a:moveTo>
                    <a:pt x="3762" y="419"/>
                  </a:moveTo>
                  <a:lnTo>
                    <a:pt x="3395" y="6968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29" y="1"/>
                    <a:pt x="65" y="33"/>
                    <a:pt x="33" y="97"/>
                  </a:cubicBezTo>
                  <a:cubicBezTo>
                    <a:pt x="1" y="162"/>
                    <a:pt x="1" y="226"/>
                    <a:pt x="33" y="290"/>
                  </a:cubicBezTo>
                  <a:lnTo>
                    <a:pt x="3376" y="7973"/>
                  </a:lnTo>
                  <a:cubicBezTo>
                    <a:pt x="3408" y="8069"/>
                    <a:pt x="3504" y="8101"/>
                    <a:pt x="3601" y="8101"/>
                  </a:cubicBezTo>
                  <a:cubicBezTo>
                    <a:pt x="3697" y="8069"/>
                    <a:pt x="3762" y="8005"/>
                    <a:pt x="3762" y="7908"/>
                  </a:cubicBezTo>
                  <a:lnTo>
                    <a:pt x="4212" y="226"/>
                  </a:lnTo>
                  <a:cubicBezTo>
                    <a:pt x="4212" y="162"/>
                    <a:pt x="4179" y="97"/>
                    <a:pt x="4147" y="65"/>
                  </a:cubicBezTo>
                  <a:cubicBezTo>
                    <a:pt x="4115" y="33"/>
                    <a:pt x="4051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2" name="Google Shape;3937;p64">
              <a:extLst>
                <a:ext uri="{FF2B5EF4-FFF2-40B4-BE49-F238E27FC236}">
                  <a16:creationId xmlns:a16="http://schemas.microsoft.com/office/drawing/2014/main" id="{9E230A19-221B-092C-3950-FD38E59185FB}"/>
                </a:ext>
              </a:extLst>
            </p:cNvPr>
            <p:cNvSpPr/>
            <p:nvPr/>
          </p:nvSpPr>
          <p:spPr>
            <a:xfrm>
              <a:off x="4586250" y="3341675"/>
              <a:ext cx="104500" cy="206550"/>
            </a:xfrm>
            <a:custGeom>
              <a:avLst/>
              <a:gdLst/>
              <a:ahLst/>
              <a:cxnLst/>
              <a:rect l="l" t="t" r="r" b="b"/>
              <a:pathLst>
                <a:path w="4180" h="8262" extrusionOk="0">
                  <a:moveTo>
                    <a:pt x="1" y="0"/>
                  </a:moveTo>
                  <a:lnTo>
                    <a:pt x="4180" y="8261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3" name="Google Shape;3938;p64">
              <a:extLst>
                <a:ext uri="{FF2B5EF4-FFF2-40B4-BE49-F238E27FC236}">
                  <a16:creationId xmlns:a16="http://schemas.microsoft.com/office/drawing/2014/main" id="{D1B290AC-BC3E-2F9D-7627-ED6FC36CA8A8}"/>
                </a:ext>
              </a:extLst>
            </p:cNvPr>
            <p:cNvSpPr/>
            <p:nvPr/>
          </p:nvSpPr>
          <p:spPr>
            <a:xfrm>
              <a:off x="4580625" y="3336050"/>
              <a:ext cx="115750" cy="217800"/>
            </a:xfrm>
            <a:custGeom>
              <a:avLst/>
              <a:gdLst/>
              <a:ahLst/>
              <a:cxnLst/>
              <a:rect l="l" t="t" r="r" b="b"/>
              <a:pathLst>
                <a:path w="4630" h="8712" extrusionOk="0">
                  <a:moveTo>
                    <a:pt x="3794" y="450"/>
                  </a:moveTo>
                  <a:lnTo>
                    <a:pt x="4131" y="7475"/>
                  </a:lnTo>
                  <a:lnTo>
                    <a:pt x="547" y="450"/>
                  </a:lnTo>
                  <a:close/>
                  <a:moveTo>
                    <a:pt x="226" y="0"/>
                  </a:moveTo>
                  <a:cubicBezTo>
                    <a:pt x="130" y="0"/>
                    <a:pt x="65" y="64"/>
                    <a:pt x="33" y="129"/>
                  </a:cubicBezTo>
                  <a:cubicBezTo>
                    <a:pt x="1" y="193"/>
                    <a:pt x="1" y="257"/>
                    <a:pt x="33" y="322"/>
                  </a:cubicBezTo>
                  <a:lnTo>
                    <a:pt x="4212" y="8583"/>
                  </a:lnTo>
                  <a:cubicBezTo>
                    <a:pt x="4244" y="8679"/>
                    <a:pt x="4340" y="8711"/>
                    <a:pt x="4437" y="8711"/>
                  </a:cubicBezTo>
                  <a:cubicBezTo>
                    <a:pt x="4533" y="8679"/>
                    <a:pt x="4630" y="8583"/>
                    <a:pt x="4598" y="8486"/>
                  </a:cubicBezTo>
                  <a:lnTo>
                    <a:pt x="4593" y="8392"/>
                  </a:lnTo>
                  <a:lnTo>
                    <a:pt x="4593" y="8392"/>
                  </a:lnTo>
                  <a:lnTo>
                    <a:pt x="4598" y="8390"/>
                  </a:lnTo>
                  <a:lnTo>
                    <a:pt x="4593" y="8380"/>
                  </a:lnTo>
                  <a:lnTo>
                    <a:pt x="4212" y="225"/>
                  </a:lnTo>
                  <a:cubicBezTo>
                    <a:pt x="4212" y="96"/>
                    <a:pt x="4115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4" name="Google Shape;3939;p64">
              <a:extLst>
                <a:ext uri="{FF2B5EF4-FFF2-40B4-BE49-F238E27FC236}">
                  <a16:creationId xmlns:a16="http://schemas.microsoft.com/office/drawing/2014/main" id="{7DC1BF29-61ED-6825-FB75-799C818F6E71}"/>
                </a:ext>
              </a:extLst>
            </p:cNvPr>
            <p:cNvSpPr/>
            <p:nvPr/>
          </p:nvSpPr>
          <p:spPr>
            <a:xfrm>
              <a:off x="4361250" y="3304700"/>
              <a:ext cx="329500" cy="243525"/>
            </a:xfrm>
            <a:custGeom>
              <a:avLst/>
              <a:gdLst/>
              <a:ahLst/>
              <a:cxnLst/>
              <a:rect l="l" t="t" r="r" b="b"/>
              <a:pathLst>
                <a:path w="13180" h="9741" extrusionOk="0">
                  <a:moveTo>
                    <a:pt x="1" y="0"/>
                  </a:moveTo>
                  <a:lnTo>
                    <a:pt x="2411" y="9740"/>
                  </a:lnTo>
                  <a:lnTo>
                    <a:pt x="13180" y="9740"/>
                  </a:lnTo>
                  <a:lnTo>
                    <a:pt x="11476" y="1093"/>
                  </a:lnTo>
                  <a:lnTo>
                    <a:pt x="6108" y="1093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5" name="Google Shape;3940;p64">
              <a:extLst>
                <a:ext uri="{FF2B5EF4-FFF2-40B4-BE49-F238E27FC236}">
                  <a16:creationId xmlns:a16="http://schemas.microsoft.com/office/drawing/2014/main" id="{89AFC2DF-31FD-97F2-9050-0A68ECC8F761}"/>
                </a:ext>
              </a:extLst>
            </p:cNvPr>
            <p:cNvSpPr/>
            <p:nvPr/>
          </p:nvSpPr>
          <p:spPr>
            <a:xfrm>
              <a:off x="4355625" y="3299075"/>
              <a:ext cx="340750" cy="254775"/>
            </a:xfrm>
            <a:custGeom>
              <a:avLst/>
              <a:gdLst/>
              <a:ahLst/>
              <a:cxnLst/>
              <a:rect l="l" t="t" r="r" b="b"/>
              <a:pathLst>
                <a:path w="13630" h="10191" extrusionOk="0">
                  <a:moveTo>
                    <a:pt x="5272" y="418"/>
                  </a:moveTo>
                  <a:lnTo>
                    <a:pt x="6172" y="1479"/>
                  </a:lnTo>
                  <a:cubicBezTo>
                    <a:pt x="6204" y="1511"/>
                    <a:pt x="6269" y="1543"/>
                    <a:pt x="6333" y="1543"/>
                  </a:cubicBezTo>
                  <a:lnTo>
                    <a:pt x="11508" y="1543"/>
                  </a:lnTo>
                  <a:lnTo>
                    <a:pt x="13148" y="9772"/>
                  </a:lnTo>
                  <a:lnTo>
                    <a:pt x="2797" y="9772"/>
                  </a:lnTo>
                  <a:lnTo>
                    <a:pt x="515" y="418"/>
                  </a:lnTo>
                  <a:close/>
                  <a:moveTo>
                    <a:pt x="226" y="0"/>
                  </a:moveTo>
                  <a:cubicBezTo>
                    <a:pt x="161" y="0"/>
                    <a:pt x="97" y="33"/>
                    <a:pt x="65" y="97"/>
                  </a:cubicBezTo>
                  <a:cubicBezTo>
                    <a:pt x="33" y="129"/>
                    <a:pt x="1" y="193"/>
                    <a:pt x="33" y="258"/>
                  </a:cubicBezTo>
                  <a:lnTo>
                    <a:pt x="2444" y="10029"/>
                  </a:lnTo>
                  <a:cubicBezTo>
                    <a:pt x="2444" y="10126"/>
                    <a:pt x="2540" y="10190"/>
                    <a:pt x="2636" y="10190"/>
                  </a:cubicBezTo>
                  <a:lnTo>
                    <a:pt x="13405" y="10190"/>
                  </a:lnTo>
                  <a:cubicBezTo>
                    <a:pt x="13469" y="10190"/>
                    <a:pt x="13533" y="10158"/>
                    <a:pt x="13565" y="10094"/>
                  </a:cubicBezTo>
                  <a:cubicBezTo>
                    <a:pt x="13598" y="10062"/>
                    <a:pt x="13630" y="9997"/>
                    <a:pt x="13598" y="9933"/>
                  </a:cubicBezTo>
                  <a:lnTo>
                    <a:pt x="11894" y="1286"/>
                  </a:lnTo>
                  <a:cubicBezTo>
                    <a:pt x="11894" y="1190"/>
                    <a:pt x="11798" y="1125"/>
                    <a:pt x="11701" y="1125"/>
                  </a:cubicBezTo>
                  <a:lnTo>
                    <a:pt x="6439" y="1125"/>
                  </a:lnTo>
                  <a:lnTo>
                    <a:pt x="5529" y="65"/>
                  </a:lnTo>
                  <a:cubicBezTo>
                    <a:pt x="5465" y="33"/>
                    <a:pt x="5433" y="0"/>
                    <a:pt x="5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6" name="Google Shape;3941;p64">
              <a:extLst>
                <a:ext uri="{FF2B5EF4-FFF2-40B4-BE49-F238E27FC236}">
                  <a16:creationId xmlns:a16="http://schemas.microsoft.com/office/drawing/2014/main" id="{9F0CEF3E-9768-9765-3ABC-ECD9C59C7CC4}"/>
                </a:ext>
              </a:extLst>
            </p:cNvPr>
            <p:cNvSpPr/>
            <p:nvPr/>
          </p:nvSpPr>
          <p:spPr>
            <a:xfrm>
              <a:off x="4591075" y="249385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1"/>
                  </a:moveTo>
                  <a:lnTo>
                    <a:pt x="3987" y="7972"/>
                  </a:lnTo>
                  <a:lnTo>
                    <a:pt x="59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7" name="Google Shape;3942;p64">
              <a:extLst>
                <a:ext uri="{FF2B5EF4-FFF2-40B4-BE49-F238E27FC236}">
                  <a16:creationId xmlns:a16="http://schemas.microsoft.com/office/drawing/2014/main" id="{C28A18EE-9EFD-3E11-A633-E62297C8DA7C}"/>
                </a:ext>
              </a:extLst>
            </p:cNvPr>
            <p:cNvSpPr/>
            <p:nvPr/>
          </p:nvSpPr>
          <p:spPr>
            <a:xfrm>
              <a:off x="4585450" y="2489025"/>
              <a:ext cx="159950" cy="209775"/>
            </a:xfrm>
            <a:custGeom>
              <a:avLst/>
              <a:gdLst/>
              <a:ahLst/>
              <a:cxnLst/>
              <a:rect l="l" t="t" r="r" b="b"/>
              <a:pathLst>
                <a:path w="6398" h="8391" extrusionOk="0">
                  <a:moveTo>
                    <a:pt x="5883" y="419"/>
                  </a:moveTo>
                  <a:lnTo>
                    <a:pt x="4135" y="7530"/>
                  </a:lnTo>
                  <a:lnTo>
                    <a:pt x="579" y="419"/>
                  </a:lnTo>
                  <a:close/>
                  <a:moveTo>
                    <a:pt x="226" y="1"/>
                  </a:moveTo>
                  <a:cubicBezTo>
                    <a:pt x="162" y="1"/>
                    <a:pt x="65" y="33"/>
                    <a:pt x="33" y="97"/>
                  </a:cubicBezTo>
                  <a:cubicBezTo>
                    <a:pt x="1" y="161"/>
                    <a:pt x="1" y="226"/>
                    <a:pt x="33" y="290"/>
                  </a:cubicBezTo>
                  <a:lnTo>
                    <a:pt x="4019" y="8262"/>
                  </a:lnTo>
                  <a:cubicBezTo>
                    <a:pt x="4051" y="8358"/>
                    <a:pt x="4147" y="8390"/>
                    <a:pt x="4244" y="8390"/>
                  </a:cubicBezTo>
                  <a:cubicBezTo>
                    <a:pt x="4308" y="8390"/>
                    <a:pt x="4405" y="8326"/>
                    <a:pt x="4405" y="8230"/>
                  </a:cubicBezTo>
                  <a:lnTo>
                    <a:pt x="6365" y="258"/>
                  </a:lnTo>
                  <a:cubicBezTo>
                    <a:pt x="6398" y="194"/>
                    <a:pt x="6365" y="129"/>
                    <a:pt x="6333" y="65"/>
                  </a:cubicBezTo>
                  <a:cubicBezTo>
                    <a:pt x="6301" y="33"/>
                    <a:pt x="6237" y="1"/>
                    <a:pt x="6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8" name="Google Shape;3943;p64">
              <a:extLst>
                <a:ext uri="{FF2B5EF4-FFF2-40B4-BE49-F238E27FC236}">
                  <a16:creationId xmlns:a16="http://schemas.microsoft.com/office/drawing/2014/main" id="{F1F098B4-378B-BAF4-FC3A-8BACCC15B439}"/>
                </a:ext>
              </a:extLst>
            </p:cNvPr>
            <p:cNvSpPr/>
            <p:nvPr/>
          </p:nvSpPr>
          <p:spPr>
            <a:xfrm>
              <a:off x="4607150" y="2501900"/>
              <a:ext cx="94050" cy="191275"/>
            </a:xfrm>
            <a:custGeom>
              <a:avLst/>
              <a:gdLst/>
              <a:ahLst/>
              <a:cxnLst/>
              <a:rect l="l" t="t" r="r" b="b"/>
              <a:pathLst>
                <a:path w="3762" h="7651" extrusionOk="0">
                  <a:moveTo>
                    <a:pt x="1" y="0"/>
                  </a:moveTo>
                  <a:lnTo>
                    <a:pt x="3344" y="7650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9" name="Google Shape;3944;p64">
              <a:extLst>
                <a:ext uri="{FF2B5EF4-FFF2-40B4-BE49-F238E27FC236}">
                  <a16:creationId xmlns:a16="http://schemas.microsoft.com/office/drawing/2014/main" id="{D0503402-F9E9-1E19-FA8E-8E5EF1AE303C}"/>
                </a:ext>
              </a:extLst>
            </p:cNvPr>
            <p:cNvSpPr/>
            <p:nvPr/>
          </p:nvSpPr>
          <p:spPr>
            <a:xfrm>
              <a:off x="4601525" y="2496275"/>
              <a:ext cx="105300" cy="202525"/>
            </a:xfrm>
            <a:custGeom>
              <a:avLst/>
              <a:gdLst/>
              <a:ahLst/>
              <a:cxnLst/>
              <a:rect l="l" t="t" r="r" b="b"/>
              <a:pathLst>
                <a:path w="4212" h="8101" extrusionOk="0">
                  <a:moveTo>
                    <a:pt x="3762" y="418"/>
                  </a:moveTo>
                  <a:lnTo>
                    <a:pt x="3395" y="6967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29" y="0"/>
                    <a:pt x="65" y="32"/>
                    <a:pt x="33" y="96"/>
                  </a:cubicBezTo>
                  <a:cubicBezTo>
                    <a:pt x="1" y="161"/>
                    <a:pt x="1" y="225"/>
                    <a:pt x="33" y="321"/>
                  </a:cubicBezTo>
                  <a:lnTo>
                    <a:pt x="3376" y="7972"/>
                  </a:lnTo>
                  <a:cubicBezTo>
                    <a:pt x="3408" y="8068"/>
                    <a:pt x="3504" y="8100"/>
                    <a:pt x="3601" y="8100"/>
                  </a:cubicBezTo>
                  <a:cubicBezTo>
                    <a:pt x="3697" y="8068"/>
                    <a:pt x="3762" y="8004"/>
                    <a:pt x="3762" y="7908"/>
                  </a:cubicBezTo>
                  <a:lnTo>
                    <a:pt x="4212" y="225"/>
                  </a:lnTo>
                  <a:cubicBezTo>
                    <a:pt x="4212" y="161"/>
                    <a:pt x="4179" y="129"/>
                    <a:pt x="4147" y="64"/>
                  </a:cubicBezTo>
                  <a:cubicBezTo>
                    <a:pt x="4115" y="32"/>
                    <a:pt x="4051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0" name="Google Shape;3945;p64">
              <a:extLst>
                <a:ext uri="{FF2B5EF4-FFF2-40B4-BE49-F238E27FC236}">
                  <a16:creationId xmlns:a16="http://schemas.microsoft.com/office/drawing/2014/main" id="{10F1B0C5-02F1-F77A-E537-B59D313948D9}"/>
                </a:ext>
              </a:extLst>
            </p:cNvPr>
            <p:cNvSpPr/>
            <p:nvPr/>
          </p:nvSpPr>
          <p:spPr>
            <a:xfrm>
              <a:off x="4586250" y="2486625"/>
              <a:ext cx="104500" cy="206550"/>
            </a:xfrm>
            <a:custGeom>
              <a:avLst/>
              <a:gdLst/>
              <a:ahLst/>
              <a:cxnLst/>
              <a:rect l="l" t="t" r="r" b="b"/>
              <a:pathLst>
                <a:path w="4180" h="8262" extrusionOk="0">
                  <a:moveTo>
                    <a:pt x="1" y="0"/>
                  </a:moveTo>
                  <a:lnTo>
                    <a:pt x="4180" y="8261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1" name="Google Shape;3946;p64">
              <a:extLst>
                <a:ext uri="{FF2B5EF4-FFF2-40B4-BE49-F238E27FC236}">
                  <a16:creationId xmlns:a16="http://schemas.microsoft.com/office/drawing/2014/main" id="{72E35B89-6622-FF15-32BE-6170530B32BA}"/>
                </a:ext>
              </a:extLst>
            </p:cNvPr>
            <p:cNvSpPr/>
            <p:nvPr/>
          </p:nvSpPr>
          <p:spPr>
            <a:xfrm>
              <a:off x="4580625" y="2481800"/>
              <a:ext cx="115750" cy="217200"/>
            </a:xfrm>
            <a:custGeom>
              <a:avLst/>
              <a:gdLst/>
              <a:ahLst/>
              <a:cxnLst/>
              <a:rect l="l" t="t" r="r" b="b"/>
              <a:pathLst>
                <a:path w="4630" h="8688" extrusionOk="0">
                  <a:moveTo>
                    <a:pt x="3794" y="418"/>
                  </a:moveTo>
                  <a:lnTo>
                    <a:pt x="4130" y="7441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30" y="0"/>
                    <a:pt x="65" y="33"/>
                    <a:pt x="33" y="97"/>
                  </a:cubicBezTo>
                  <a:cubicBezTo>
                    <a:pt x="1" y="161"/>
                    <a:pt x="1" y="225"/>
                    <a:pt x="33" y="290"/>
                  </a:cubicBezTo>
                  <a:lnTo>
                    <a:pt x="4212" y="8551"/>
                  </a:lnTo>
                  <a:cubicBezTo>
                    <a:pt x="4238" y="8630"/>
                    <a:pt x="4308" y="8688"/>
                    <a:pt x="4386" y="8688"/>
                  </a:cubicBezTo>
                  <a:cubicBezTo>
                    <a:pt x="4403" y="8688"/>
                    <a:pt x="4420" y="8685"/>
                    <a:pt x="4437" y="8679"/>
                  </a:cubicBezTo>
                  <a:cubicBezTo>
                    <a:pt x="4533" y="8647"/>
                    <a:pt x="4630" y="8551"/>
                    <a:pt x="4598" y="8454"/>
                  </a:cubicBezTo>
                  <a:lnTo>
                    <a:pt x="4593" y="8360"/>
                  </a:lnTo>
                  <a:lnTo>
                    <a:pt x="4598" y="8358"/>
                  </a:lnTo>
                  <a:lnTo>
                    <a:pt x="4593" y="8348"/>
                  </a:lnTo>
                  <a:lnTo>
                    <a:pt x="4212" y="193"/>
                  </a:lnTo>
                  <a:cubicBezTo>
                    <a:pt x="4212" y="65"/>
                    <a:pt x="4115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2" name="Google Shape;3947;p64">
              <a:extLst>
                <a:ext uri="{FF2B5EF4-FFF2-40B4-BE49-F238E27FC236}">
                  <a16:creationId xmlns:a16="http://schemas.microsoft.com/office/drawing/2014/main" id="{BC2FC7AA-E58F-0854-E4DB-A91D950578A9}"/>
                </a:ext>
              </a:extLst>
            </p:cNvPr>
            <p:cNvSpPr/>
            <p:nvPr/>
          </p:nvSpPr>
          <p:spPr>
            <a:xfrm>
              <a:off x="4361250" y="2449650"/>
              <a:ext cx="329500" cy="243525"/>
            </a:xfrm>
            <a:custGeom>
              <a:avLst/>
              <a:gdLst/>
              <a:ahLst/>
              <a:cxnLst/>
              <a:rect l="l" t="t" r="r" b="b"/>
              <a:pathLst>
                <a:path w="13180" h="9741" extrusionOk="0">
                  <a:moveTo>
                    <a:pt x="1" y="1"/>
                  </a:moveTo>
                  <a:lnTo>
                    <a:pt x="2411" y="9740"/>
                  </a:lnTo>
                  <a:lnTo>
                    <a:pt x="13180" y="9740"/>
                  </a:lnTo>
                  <a:lnTo>
                    <a:pt x="11476" y="1094"/>
                  </a:lnTo>
                  <a:lnTo>
                    <a:pt x="6108" y="1094"/>
                  </a:lnTo>
                  <a:lnTo>
                    <a:pt x="5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3" name="Google Shape;3948;p64">
              <a:extLst>
                <a:ext uri="{FF2B5EF4-FFF2-40B4-BE49-F238E27FC236}">
                  <a16:creationId xmlns:a16="http://schemas.microsoft.com/office/drawing/2014/main" id="{7DCA08B9-1B62-6361-1CE0-04E3CB382410}"/>
                </a:ext>
              </a:extLst>
            </p:cNvPr>
            <p:cNvSpPr/>
            <p:nvPr/>
          </p:nvSpPr>
          <p:spPr>
            <a:xfrm>
              <a:off x="4355625" y="2444025"/>
              <a:ext cx="340750" cy="254775"/>
            </a:xfrm>
            <a:custGeom>
              <a:avLst/>
              <a:gdLst/>
              <a:ahLst/>
              <a:cxnLst/>
              <a:rect l="l" t="t" r="r" b="b"/>
              <a:pathLst>
                <a:path w="13630" h="10191" extrusionOk="0">
                  <a:moveTo>
                    <a:pt x="5272" y="451"/>
                  </a:moveTo>
                  <a:lnTo>
                    <a:pt x="6172" y="1479"/>
                  </a:lnTo>
                  <a:cubicBezTo>
                    <a:pt x="6204" y="1511"/>
                    <a:pt x="6269" y="1544"/>
                    <a:pt x="6333" y="1544"/>
                  </a:cubicBezTo>
                  <a:lnTo>
                    <a:pt x="11508" y="1544"/>
                  </a:lnTo>
                  <a:lnTo>
                    <a:pt x="13148" y="9773"/>
                  </a:lnTo>
                  <a:lnTo>
                    <a:pt x="2797" y="9773"/>
                  </a:lnTo>
                  <a:lnTo>
                    <a:pt x="515" y="451"/>
                  </a:lnTo>
                  <a:close/>
                  <a:moveTo>
                    <a:pt x="226" y="1"/>
                  </a:moveTo>
                  <a:cubicBezTo>
                    <a:pt x="161" y="1"/>
                    <a:pt x="97" y="33"/>
                    <a:pt x="65" y="97"/>
                  </a:cubicBezTo>
                  <a:cubicBezTo>
                    <a:pt x="33" y="161"/>
                    <a:pt x="1" y="226"/>
                    <a:pt x="33" y="290"/>
                  </a:cubicBezTo>
                  <a:lnTo>
                    <a:pt x="2444" y="10030"/>
                  </a:lnTo>
                  <a:cubicBezTo>
                    <a:pt x="2444" y="10126"/>
                    <a:pt x="2540" y="10190"/>
                    <a:pt x="2636" y="10190"/>
                  </a:cubicBezTo>
                  <a:lnTo>
                    <a:pt x="13405" y="10190"/>
                  </a:lnTo>
                  <a:cubicBezTo>
                    <a:pt x="13469" y="10190"/>
                    <a:pt x="13533" y="10158"/>
                    <a:pt x="13565" y="10126"/>
                  </a:cubicBezTo>
                  <a:cubicBezTo>
                    <a:pt x="13598" y="10062"/>
                    <a:pt x="13630" y="9998"/>
                    <a:pt x="13598" y="9933"/>
                  </a:cubicBezTo>
                  <a:lnTo>
                    <a:pt x="11894" y="1286"/>
                  </a:lnTo>
                  <a:cubicBezTo>
                    <a:pt x="11894" y="1190"/>
                    <a:pt x="11798" y="1126"/>
                    <a:pt x="11701" y="1126"/>
                  </a:cubicBezTo>
                  <a:lnTo>
                    <a:pt x="6437" y="1126"/>
                  </a:lnTo>
                  <a:lnTo>
                    <a:pt x="5529" y="97"/>
                  </a:lnTo>
                  <a:cubicBezTo>
                    <a:pt x="5465" y="33"/>
                    <a:pt x="5433" y="1"/>
                    <a:pt x="5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4" name="Google Shape;3949;p64">
              <a:extLst>
                <a:ext uri="{FF2B5EF4-FFF2-40B4-BE49-F238E27FC236}">
                  <a16:creationId xmlns:a16="http://schemas.microsoft.com/office/drawing/2014/main" id="{D60285C8-AD03-E019-8B8D-3A692B168CA3}"/>
                </a:ext>
              </a:extLst>
            </p:cNvPr>
            <p:cNvSpPr/>
            <p:nvPr/>
          </p:nvSpPr>
          <p:spPr>
            <a:xfrm>
              <a:off x="4591075" y="369285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0"/>
                  </a:moveTo>
                  <a:lnTo>
                    <a:pt x="3987" y="7972"/>
                  </a:lnTo>
                  <a:lnTo>
                    <a:pt x="59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5" name="Google Shape;3950;p64">
              <a:extLst>
                <a:ext uri="{FF2B5EF4-FFF2-40B4-BE49-F238E27FC236}">
                  <a16:creationId xmlns:a16="http://schemas.microsoft.com/office/drawing/2014/main" id="{2DFBE9B9-3D13-C0F9-A9F8-266F4060BF55}"/>
                </a:ext>
              </a:extLst>
            </p:cNvPr>
            <p:cNvSpPr/>
            <p:nvPr/>
          </p:nvSpPr>
          <p:spPr>
            <a:xfrm>
              <a:off x="4585450" y="3687225"/>
              <a:ext cx="159950" cy="209975"/>
            </a:xfrm>
            <a:custGeom>
              <a:avLst/>
              <a:gdLst/>
              <a:ahLst/>
              <a:cxnLst/>
              <a:rect l="l" t="t" r="r" b="b"/>
              <a:pathLst>
                <a:path w="6398" h="8399" extrusionOk="0">
                  <a:moveTo>
                    <a:pt x="5883" y="418"/>
                  </a:moveTo>
                  <a:lnTo>
                    <a:pt x="4130" y="7549"/>
                  </a:lnTo>
                  <a:lnTo>
                    <a:pt x="579" y="418"/>
                  </a:lnTo>
                  <a:close/>
                  <a:moveTo>
                    <a:pt x="226" y="0"/>
                  </a:moveTo>
                  <a:cubicBezTo>
                    <a:pt x="162" y="0"/>
                    <a:pt x="65" y="32"/>
                    <a:pt x="33" y="97"/>
                  </a:cubicBezTo>
                  <a:cubicBezTo>
                    <a:pt x="1" y="161"/>
                    <a:pt x="1" y="257"/>
                    <a:pt x="33" y="322"/>
                  </a:cubicBezTo>
                  <a:lnTo>
                    <a:pt x="4019" y="8293"/>
                  </a:lnTo>
                  <a:cubicBezTo>
                    <a:pt x="4045" y="8346"/>
                    <a:pt x="4114" y="8398"/>
                    <a:pt x="4191" y="8398"/>
                  </a:cubicBezTo>
                  <a:cubicBezTo>
                    <a:pt x="4209" y="8398"/>
                    <a:pt x="4226" y="8396"/>
                    <a:pt x="4244" y="8390"/>
                  </a:cubicBezTo>
                  <a:cubicBezTo>
                    <a:pt x="4308" y="8390"/>
                    <a:pt x="4405" y="8326"/>
                    <a:pt x="4405" y="8229"/>
                  </a:cubicBezTo>
                  <a:lnTo>
                    <a:pt x="6365" y="257"/>
                  </a:lnTo>
                  <a:cubicBezTo>
                    <a:pt x="6398" y="193"/>
                    <a:pt x="6365" y="129"/>
                    <a:pt x="6333" y="97"/>
                  </a:cubicBezTo>
                  <a:cubicBezTo>
                    <a:pt x="6301" y="32"/>
                    <a:pt x="6237" y="0"/>
                    <a:pt x="6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6" name="Google Shape;3951;p64">
              <a:extLst>
                <a:ext uri="{FF2B5EF4-FFF2-40B4-BE49-F238E27FC236}">
                  <a16:creationId xmlns:a16="http://schemas.microsoft.com/office/drawing/2014/main" id="{B2B8C3D6-0128-5ECA-795E-B7CCE7A8BFC4}"/>
                </a:ext>
              </a:extLst>
            </p:cNvPr>
            <p:cNvSpPr/>
            <p:nvPr/>
          </p:nvSpPr>
          <p:spPr>
            <a:xfrm>
              <a:off x="4607150" y="3700075"/>
              <a:ext cx="94050" cy="192100"/>
            </a:xfrm>
            <a:custGeom>
              <a:avLst/>
              <a:gdLst/>
              <a:ahLst/>
              <a:cxnLst/>
              <a:rect l="l" t="t" r="r" b="b"/>
              <a:pathLst>
                <a:path w="3762" h="7684" extrusionOk="0">
                  <a:moveTo>
                    <a:pt x="1" y="1"/>
                  </a:moveTo>
                  <a:lnTo>
                    <a:pt x="3344" y="7683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7" name="Google Shape;3952;p64">
              <a:extLst>
                <a:ext uri="{FF2B5EF4-FFF2-40B4-BE49-F238E27FC236}">
                  <a16:creationId xmlns:a16="http://schemas.microsoft.com/office/drawing/2014/main" id="{592F4247-282D-E889-E974-9D3191DB03D9}"/>
                </a:ext>
              </a:extLst>
            </p:cNvPr>
            <p:cNvSpPr/>
            <p:nvPr/>
          </p:nvSpPr>
          <p:spPr>
            <a:xfrm>
              <a:off x="4601525" y="3695250"/>
              <a:ext cx="105300" cy="201950"/>
            </a:xfrm>
            <a:custGeom>
              <a:avLst/>
              <a:gdLst/>
              <a:ahLst/>
              <a:cxnLst/>
              <a:rect l="l" t="t" r="r" b="b"/>
              <a:pathLst>
                <a:path w="4212" h="8078" extrusionOk="0">
                  <a:moveTo>
                    <a:pt x="3762" y="419"/>
                  </a:moveTo>
                  <a:lnTo>
                    <a:pt x="3395" y="6939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29" y="1"/>
                    <a:pt x="65" y="33"/>
                    <a:pt x="33" y="97"/>
                  </a:cubicBezTo>
                  <a:cubicBezTo>
                    <a:pt x="1" y="129"/>
                    <a:pt x="1" y="226"/>
                    <a:pt x="33" y="290"/>
                  </a:cubicBezTo>
                  <a:lnTo>
                    <a:pt x="3376" y="7940"/>
                  </a:lnTo>
                  <a:cubicBezTo>
                    <a:pt x="3402" y="8020"/>
                    <a:pt x="3472" y="8077"/>
                    <a:pt x="3550" y="8077"/>
                  </a:cubicBezTo>
                  <a:cubicBezTo>
                    <a:pt x="3567" y="8077"/>
                    <a:pt x="3584" y="8075"/>
                    <a:pt x="3601" y="8069"/>
                  </a:cubicBezTo>
                  <a:cubicBezTo>
                    <a:pt x="3697" y="8069"/>
                    <a:pt x="3762" y="7972"/>
                    <a:pt x="3762" y="7876"/>
                  </a:cubicBezTo>
                  <a:lnTo>
                    <a:pt x="4212" y="226"/>
                  </a:lnTo>
                  <a:cubicBezTo>
                    <a:pt x="4212" y="161"/>
                    <a:pt x="4179" y="97"/>
                    <a:pt x="4147" y="65"/>
                  </a:cubicBezTo>
                  <a:cubicBezTo>
                    <a:pt x="4115" y="1"/>
                    <a:pt x="4051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8" name="Google Shape;3953;p64">
              <a:extLst>
                <a:ext uri="{FF2B5EF4-FFF2-40B4-BE49-F238E27FC236}">
                  <a16:creationId xmlns:a16="http://schemas.microsoft.com/office/drawing/2014/main" id="{BAF6DA06-90F7-3912-5355-210700F388EA}"/>
                </a:ext>
              </a:extLst>
            </p:cNvPr>
            <p:cNvSpPr/>
            <p:nvPr/>
          </p:nvSpPr>
          <p:spPr>
            <a:xfrm>
              <a:off x="4586250" y="3685600"/>
              <a:ext cx="104500" cy="206575"/>
            </a:xfrm>
            <a:custGeom>
              <a:avLst/>
              <a:gdLst/>
              <a:ahLst/>
              <a:cxnLst/>
              <a:rect l="l" t="t" r="r" b="b"/>
              <a:pathLst>
                <a:path w="4180" h="8263" extrusionOk="0">
                  <a:moveTo>
                    <a:pt x="1" y="1"/>
                  </a:moveTo>
                  <a:lnTo>
                    <a:pt x="4180" y="8262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9" name="Google Shape;3954;p64">
              <a:extLst>
                <a:ext uri="{FF2B5EF4-FFF2-40B4-BE49-F238E27FC236}">
                  <a16:creationId xmlns:a16="http://schemas.microsoft.com/office/drawing/2014/main" id="{B610BD37-2F62-5899-AEBC-8C9100976996}"/>
                </a:ext>
              </a:extLst>
            </p:cNvPr>
            <p:cNvSpPr/>
            <p:nvPr/>
          </p:nvSpPr>
          <p:spPr>
            <a:xfrm>
              <a:off x="4580625" y="3679975"/>
              <a:ext cx="115750" cy="217300"/>
            </a:xfrm>
            <a:custGeom>
              <a:avLst/>
              <a:gdLst/>
              <a:ahLst/>
              <a:cxnLst/>
              <a:rect l="l" t="t" r="r" b="b"/>
              <a:pathLst>
                <a:path w="4630" h="8692" extrusionOk="0">
                  <a:moveTo>
                    <a:pt x="3794" y="419"/>
                  </a:moveTo>
                  <a:lnTo>
                    <a:pt x="4131" y="7473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30" y="1"/>
                    <a:pt x="65" y="33"/>
                    <a:pt x="33" y="97"/>
                  </a:cubicBezTo>
                  <a:cubicBezTo>
                    <a:pt x="1" y="162"/>
                    <a:pt x="1" y="258"/>
                    <a:pt x="33" y="322"/>
                  </a:cubicBezTo>
                  <a:lnTo>
                    <a:pt x="4212" y="8583"/>
                  </a:lnTo>
                  <a:cubicBezTo>
                    <a:pt x="4236" y="8656"/>
                    <a:pt x="4296" y="8692"/>
                    <a:pt x="4366" y="8692"/>
                  </a:cubicBezTo>
                  <a:cubicBezTo>
                    <a:pt x="4389" y="8692"/>
                    <a:pt x="4413" y="8688"/>
                    <a:pt x="4437" y="8680"/>
                  </a:cubicBezTo>
                  <a:cubicBezTo>
                    <a:pt x="4533" y="8648"/>
                    <a:pt x="4630" y="8583"/>
                    <a:pt x="4598" y="8455"/>
                  </a:cubicBezTo>
                  <a:lnTo>
                    <a:pt x="4595" y="8392"/>
                  </a:lnTo>
                  <a:lnTo>
                    <a:pt x="4595" y="8392"/>
                  </a:lnTo>
                  <a:lnTo>
                    <a:pt x="4598" y="8391"/>
                  </a:lnTo>
                  <a:lnTo>
                    <a:pt x="4594" y="8384"/>
                  </a:lnTo>
                  <a:lnTo>
                    <a:pt x="4594" y="8384"/>
                  </a:lnTo>
                  <a:lnTo>
                    <a:pt x="4212" y="194"/>
                  </a:lnTo>
                  <a:cubicBezTo>
                    <a:pt x="4212" y="97"/>
                    <a:pt x="4115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0" name="Google Shape;3955;p64">
              <a:extLst>
                <a:ext uri="{FF2B5EF4-FFF2-40B4-BE49-F238E27FC236}">
                  <a16:creationId xmlns:a16="http://schemas.microsoft.com/office/drawing/2014/main" id="{22BD865C-C850-5AC0-AC83-B788F6E8693B}"/>
                </a:ext>
              </a:extLst>
            </p:cNvPr>
            <p:cNvSpPr/>
            <p:nvPr/>
          </p:nvSpPr>
          <p:spPr>
            <a:xfrm>
              <a:off x="4361250" y="3647850"/>
              <a:ext cx="329500" cy="244325"/>
            </a:xfrm>
            <a:custGeom>
              <a:avLst/>
              <a:gdLst/>
              <a:ahLst/>
              <a:cxnLst/>
              <a:rect l="l" t="t" r="r" b="b"/>
              <a:pathLst>
                <a:path w="13180" h="9773" extrusionOk="0">
                  <a:moveTo>
                    <a:pt x="1" y="0"/>
                  </a:moveTo>
                  <a:lnTo>
                    <a:pt x="2411" y="9772"/>
                  </a:lnTo>
                  <a:lnTo>
                    <a:pt x="13180" y="9772"/>
                  </a:lnTo>
                  <a:lnTo>
                    <a:pt x="11476" y="1125"/>
                  </a:lnTo>
                  <a:lnTo>
                    <a:pt x="6108" y="1125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1" name="Google Shape;3956;p64">
              <a:extLst>
                <a:ext uri="{FF2B5EF4-FFF2-40B4-BE49-F238E27FC236}">
                  <a16:creationId xmlns:a16="http://schemas.microsoft.com/office/drawing/2014/main" id="{82525D57-3749-80A5-D5C4-4885D8435DA4}"/>
                </a:ext>
              </a:extLst>
            </p:cNvPr>
            <p:cNvSpPr/>
            <p:nvPr/>
          </p:nvSpPr>
          <p:spPr>
            <a:xfrm>
              <a:off x="4355625" y="3643025"/>
              <a:ext cx="340750" cy="253950"/>
            </a:xfrm>
            <a:custGeom>
              <a:avLst/>
              <a:gdLst/>
              <a:ahLst/>
              <a:cxnLst/>
              <a:rect l="l" t="t" r="r" b="b"/>
              <a:pathLst>
                <a:path w="13630" h="10158" extrusionOk="0">
                  <a:moveTo>
                    <a:pt x="5272" y="418"/>
                  </a:moveTo>
                  <a:lnTo>
                    <a:pt x="6172" y="1447"/>
                  </a:lnTo>
                  <a:cubicBezTo>
                    <a:pt x="6204" y="1511"/>
                    <a:pt x="6269" y="1511"/>
                    <a:pt x="6333" y="1511"/>
                  </a:cubicBezTo>
                  <a:lnTo>
                    <a:pt x="11508" y="1511"/>
                  </a:lnTo>
                  <a:lnTo>
                    <a:pt x="13148" y="9740"/>
                  </a:lnTo>
                  <a:lnTo>
                    <a:pt x="2797" y="9740"/>
                  </a:lnTo>
                  <a:lnTo>
                    <a:pt x="515" y="418"/>
                  </a:lnTo>
                  <a:close/>
                  <a:moveTo>
                    <a:pt x="226" y="0"/>
                  </a:moveTo>
                  <a:cubicBezTo>
                    <a:pt x="161" y="0"/>
                    <a:pt x="97" y="32"/>
                    <a:pt x="65" y="65"/>
                  </a:cubicBezTo>
                  <a:cubicBezTo>
                    <a:pt x="33" y="129"/>
                    <a:pt x="1" y="193"/>
                    <a:pt x="33" y="257"/>
                  </a:cubicBezTo>
                  <a:lnTo>
                    <a:pt x="2444" y="9997"/>
                  </a:lnTo>
                  <a:cubicBezTo>
                    <a:pt x="2444" y="10094"/>
                    <a:pt x="2540" y="10158"/>
                    <a:pt x="2636" y="10158"/>
                  </a:cubicBezTo>
                  <a:lnTo>
                    <a:pt x="13405" y="10158"/>
                  </a:lnTo>
                  <a:cubicBezTo>
                    <a:pt x="13469" y="10158"/>
                    <a:pt x="13533" y="10126"/>
                    <a:pt x="13565" y="10094"/>
                  </a:cubicBezTo>
                  <a:cubicBezTo>
                    <a:pt x="13598" y="10029"/>
                    <a:pt x="13630" y="9965"/>
                    <a:pt x="13598" y="9901"/>
                  </a:cubicBezTo>
                  <a:lnTo>
                    <a:pt x="11894" y="1286"/>
                  </a:lnTo>
                  <a:cubicBezTo>
                    <a:pt x="11894" y="1157"/>
                    <a:pt x="11798" y="1093"/>
                    <a:pt x="11701" y="1093"/>
                  </a:cubicBezTo>
                  <a:lnTo>
                    <a:pt x="6437" y="1093"/>
                  </a:lnTo>
                  <a:lnTo>
                    <a:pt x="5529" y="65"/>
                  </a:lnTo>
                  <a:cubicBezTo>
                    <a:pt x="5465" y="32"/>
                    <a:pt x="5433" y="0"/>
                    <a:pt x="5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2" name="Google Shape;3957;p64">
              <a:extLst>
                <a:ext uri="{FF2B5EF4-FFF2-40B4-BE49-F238E27FC236}">
                  <a16:creationId xmlns:a16="http://schemas.microsoft.com/office/drawing/2014/main" id="{30BF73E2-A7C1-BE83-6615-27A582FF4B8D}"/>
                </a:ext>
              </a:extLst>
            </p:cNvPr>
            <p:cNvSpPr/>
            <p:nvPr/>
          </p:nvSpPr>
          <p:spPr>
            <a:xfrm>
              <a:off x="3617100" y="2493050"/>
              <a:ext cx="253975" cy="908100"/>
            </a:xfrm>
            <a:custGeom>
              <a:avLst/>
              <a:gdLst/>
              <a:ahLst/>
              <a:cxnLst/>
              <a:rect l="l" t="t" r="r" b="b"/>
              <a:pathLst>
                <a:path w="10159" h="36324" extrusionOk="0">
                  <a:moveTo>
                    <a:pt x="9741" y="0"/>
                  </a:moveTo>
                  <a:lnTo>
                    <a:pt x="9741" y="10544"/>
                  </a:lnTo>
                  <a:lnTo>
                    <a:pt x="1" y="10544"/>
                  </a:lnTo>
                  <a:lnTo>
                    <a:pt x="1" y="36324"/>
                  </a:lnTo>
                  <a:lnTo>
                    <a:pt x="419" y="36324"/>
                  </a:lnTo>
                  <a:lnTo>
                    <a:pt x="419" y="10962"/>
                  </a:lnTo>
                  <a:lnTo>
                    <a:pt x="10158" y="1096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3" name="Google Shape;3958;p64">
              <a:extLst>
                <a:ext uri="{FF2B5EF4-FFF2-40B4-BE49-F238E27FC236}">
                  <a16:creationId xmlns:a16="http://schemas.microsoft.com/office/drawing/2014/main" id="{FA521D22-31E3-62F3-DAA6-616F1D24E6F5}"/>
                </a:ext>
              </a:extLst>
            </p:cNvPr>
            <p:cNvSpPr/>
            <p:nvPr/>
          </p:nvSpPr>
          <p:spPr>
            <a:xfrm>
              <a:off x="3711925" y="2493050"/>
              <a:ext cx="11275" cy="266025"/>
            </a:xfrm>
            <a:custGeom>
              <a:avLst/>
              <a:gdLst/>
              <a:ahLst/>
              <a:cxnLst/>
              <a:rect l="l" t="t" r="r" b="b"/>
              <a:pathLst>
                <a:path w="451" h="10641" extrusionOk="0">
                  <a:moveTo>
                    <a:pt x="1" y="0"/>
                  </a:moveTo>
                  <a:lnTo>
                    <a:pt x="1" y="10640"/>
                  </a:lnTo>
                  <a:lnTo>
                    <a:pt x="451" y="1064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4" name="Google Shape;3959;p64">
              <a:extLst>
                <a:ext uri="{FF2B5EF4-FFF2-40B4-BE49-F238E27FC236}">
                  <a16:creationId xmlns:a16="http://schemas.microsoft.com/office/drawing/2014/main" id="{E6359A0E-568E-227B-8021-F47BAD345B41}"/>
                </a:ext>
              </a:extLst>
            </p:cNvPr>
            <p:cNvSpPr/>
            <p:nvPr/>
          </p:nvSpPr>
          <p:spPr>
            <a:xfrm>
              <a:off x="3850150" y="247697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1"/>
                  </a:moveTo>
                  <a:cubicBezTo>
                    <a:pt x="290" y="1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5" name="Google Shape;3960;p64">
              <a:extLst>
                <a:ext uri="{FF2B5EF4-FFF2-40B4-BE49-F238E27FC236}">
                  <a16:creationId xmlns:a16="http://schemas.microsoft.com/office/drawing/2014/main" id="{90DDDC4D-30EB-6400-C60E-B67571436C78}"/>
                </a:ext>
              </a:extLst>
            </p:cNvPr>
            <p:cNvSpPr/>
            <p:nvPr/>
          </p:nvSpPr>
          <p:spPr>
            <a:xfrm>
              <a:off x="3844525" y="2472150"/>
              <a:ext cx="42625" cy="41825"/>
            </a:xfrm>
            <a:custGeom>
              <a:avLst/>
              <a:gdLst/>
              <a:ahLst/>
              <a:cxnLst/>
              <a:rect l="l" t="t" r="r" b="b"/>
              <a:pathLst>
                <a:path w="1705" h="1673" extrusionOk="0">
                  <a:moveTo>
                    <a:pt x="869" y="419"/>
                  </a:moveTo>
                  <a:cubicBezTo>
                    <a:pt x="1094" y="419"/>
                    <a:pt x="1254" y="611"/>
                    <a:pt x="1254" y="836"/>
                  </a:cubicBezTo>
                  <a:cubicBezTo>
                    <a:pt x="1254" y="1061"/>
                    <a:pt x="1094" y="1254"/>
                    <a:pt x="869" y="1254"/>
                  </a:cubicBezTo>
                  <a:cubicBezTo>
                    <a:pt x="611" y="1254"/>
                    <a:pt x="451" y="1061"/>
                    <a:pt x="451" y="836"/>
                  </a:cubicBezTo>
                  <a:cubicBezTo>
                    <a:pt x="451" y="611"/>
                    <a:pt x="611" y="419"/>
                    <a:pt x="869" y="419"/>
                  </a:cubicBezTo>
                  <a:close/>
                  <a:moveTo>
                    <a:pt x="869" y="1"/>
                  </a:moveTo>
                  <a:cubicBezTo>
                    <a:pt x="386" y="1"/>
                    <a:pt x="1" y="354"/>
                    <a:pt x="1" y="836"/>
                  </a:cubicBezTo>
                  <a:cubicBezTo>
                    <a:pt x="1" y="1286"/>
                    <a:pt x="386" y="1672"/>
                    <a:pt x="869" y="1672"/>
                  </a:cubicBezTo>
                  <a:cubicBezTo>
                    <a:pt x="1319" y="1672"/>
                    <a:pt x="1704" y="1286"/>
                    <a:pt x="1704" y="836"/>
                  </a:cubicBezTo>
                  <a:cubicBezTo>
                    <a:pt x="1704" y="354"/>
                    <a:pt x="1319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6" name="Google Shape;3961;p64">
              <a:extLst>
                <a:ext uri="{FF2B5EF4-FFF2-40B4-BE49-F238E27FC236}">
                  <a16:creationId xmlns:a16="http://schemas.microsoft.com/office/drawing/2014/main" id="{69281750-1186-45E0-7975-6FF18DB40625}"/>
                </a:ext>
              </a:extLst>
            </p:cNvPr>
            <p:cNvSpPr/>
            <p:nvPr/>
          </p:nvSpPr>
          <p:spPr>
            <a:xfrm>
              <a:off x="3702300" y="2476975"/>
              <a:ext cx="31350" cy="31375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643" y="1"/>
                  </a:moveTo>
                  <a:cubicBezTo>
                    <a:pt x="289" y="1"/>
                    <a:pt x="0" y="290"/>
                    <a:pt x="0" y="643"/>
                  </a:cubicBezTo>
                  <a:cubicBezTo>
                    <a:pt x="0" y="997"/>
                    <a:pt x="289" y="1254"/>
                    <a:pt x="643" y="1254"/>
                  </a:cubicBezTo>
                  <a:cubicBezTo>
                    <a:pt x="997" y="1254"/>
                    <a:pt x="1254" y="997"/>
                    <a:pt x="1254" y="643"/>
                  </a:cubicBezTo>
                  <a:cubicBezTo>
                    <a:pt x="1254" y="290"/>
                    <a:pt x="997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7" name="Google Shape;3962;p64">
              <a:extLst>
                <a:ext uri="{FF2B5EF4-FFF2-40B4-BE49-F238E27FC236}">
                  <a16:creationId xmlns:a16="http://schemas.microsoft.com/office/drawing/2014/main" id="{4D258287-7143-4753-4858-F4AB9E5F17E2}"/>
                </a:ext>
              </a:extLst>
            </p:cNvPr>
            <p:cNvSpPr/>
            <p:nvPr/>
          </p:nvSpPr>
          <p:spPr>
            <a:xfrm>
              <a:off x="3697475" y="2472150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9"/>
                  </a:moveTo>
                  <a:cubicBezTo>
                    <a:pt x="1061" y="419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0" y="354"/>
                    <a:pt x="0" y="836"/>
                  </a:cubicBezTo>
                  <a:cubicBezTo>
                    <a:pt x="0" y="1286"/>
                    <a:pt x="354" y="1672"/>
                    <a:pt x="836" y="1672"/>
                  </a:cubicBezTo>
                  <a:cubicBezTo>
                    <a:pt x="1286" y="1672"/>
                    <a:pt x="1672" y="1286"/>
                    <a:pt x="1672" y="836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8" name="Google Shape;3963;p64">
              <a:extLst>
                <a:ext uri="{FF2B5EF4-FFF2-40B4-BE49-F238E27FC236}">
                  <a16:creationId xmlns:a16="http://schemas.microsoft.com/office/drawing/2014/main" id="{56623533-9AF0-1FC3-82A0-F2FC2C47EB4F}"/>
                </a:ext>
              </a:extLst>
            </p:cNvPr>
            <p:cNvSpPr/>
            <p:nvPr/>
          </p:nvSpPr>
          <p:spPr>
            <a:xfrm>
              <a:off x="3163075" y="2504300"/>
              <a:ext cx="87625" cy="532825"/>
            </a:xfrm>
            <a:custGeom>
              <a:avLst/>
              <a:gdLst/>
              <a:ahLst/>
              <a:cxnLst/>
              <a:rect l="l" t="t" r="r" b="b"/>
              <a:pathLst>
                <a:path w="3505" h="21313" extrusionOk="0">
                  <a:moveTo>
                    <a:pt x="0" y="0"/>
                  </a:moveTo>
                  <a:lnTo>
                    <a:pt x="0" y="7779"/>
                  </a:lnTo>
                  <a:lnTo>
                    <a:pt x="3086" y="10865"/>
                  </a:lnTo>
                  <a:lnTo>
                    <a:pt x="3086" y="21312"/>
                  </a:lnTo>
                  <a:lnTo>
                    <a:pt x="3504" y="21312"/>
                  </a:lnTo>
                  <a:lnTo>
                    <a:pt x="3504" y="10672"/>
                  </a:lnTo>
                  <a:lnTo>
                    <a:pt x="450" y="7619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9" name="Google Shape;3964;p64">
              <a:extLst>
                <a:ext uri="{FF2B5EF4-FFF2-40B4-BE49-F238E27FC236}">
                  <a16:creationId xmlns:a16="http://schemas.microsoft.com/office/drawing/2014/main" id="{6601589E-19CD-15F3-1555-DF030B7CD871}"/>
                </a:ext>
              </a:extLst>
            </p:cNvPr>
            <p:cNvSpPr/>
            <p:nvPr/>
          </p:nvSpPr>
          <p:spPr>
            <a:xfrm>
              <a:off x="3153425" y="2481000"/>
              <a:ext cx="31375" cy="31350"/>
            </a:xfrm>
            <a:custGeom>
              <a:avLst/>
              <a:gdLst/>
              <a:ahLst/>
              <a:cxnLst/>
              <a:rect l="l" t="t" r="r" b="b"/>
              <a:pathLst>
                <a:path w="1255" h="1254" extrusionOk="0">
                  <a:moveTo>
                    <a:pt x="611" y="0"/>
                  </a:moveTo>
                  <a:cubicBezTo>
                    <a:pt x="258" y="0"/>
                    <a:pt x="1" y="290"/>
                    <a:pt x="1" y="611"/>
                  </a:cubicBezTo>
                  <a:cubicBezTo>
                    <a:pt x="1" y="965"/>
                    <a:pt x="258" y="1254"/>
                    <a:pt x="611" y="1254"/>
                  </a:cubicBezTo>
                  <a:cubicBezTo>
                    <a:pt x="965" y="1254"/>
                    <a:pt x="1254" y="965"/>
                    <a:pt x="1254" y="611"/>
                  </a:cubicBezTo>
                  <a:cubicBezTo>
                    <a:pt x="1254" y="290"/>
                    <a:pt x="965" y="0"/>
                    <a:pt x="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0" name="Google Shape;3965;p64">
              <a:extLst>
                <a:ext uri="{FF2B5EF4-FFF2-40B4-BE49-F238E27FC236}">
                  <a16:creationId xmlns:a16="http://schemas.microsoft.com/office/drawing/2014/main" id="{CF2FA2E3-B09C-00FB-373F-F3A8698FE554}"/>
                </a:ext>
              </a:extLst>
            </p:cNvPr>
            <p:cNvSpPr/>
            <p:nvPr/>
          </p:nvSpPr>
          <p:spPr>
            <a:xfrm>
              <a:off x="3147800" y="2475375"/>
              <a:ext cx="41825" cy="41800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836" y="418"/>
                  </a:moveTo>
                  <a:cubicBezTo>
                    <a:pt x="1061" y="418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8"/>
                    <a:pt x="836" y="418"/>
                  </a:cubicBezTo>
                  <a:close/>
                  <a:moveTo>
                    <a:pt x="836" y="0"/>
                  </a:moveTo>
                  <a:cubicBezTo>
                    <a:pt x="386" y="0"/>
                    <a:pt x="1" y="386"/>
                    <a:pt x="1" y="836"/>
                  </a:cubicBezTo>
                  <a:cubicBezTo>
                    <a:pt x="1" y="1318"/>
                    <a:pt x="386" y="1672"/>
                    <a:pt x="836" y="1672"/>
                  </a:cubicBezTo>
                  <a:cubicBezTo>
                    <a:pt x="1286" y="1672"/>
                    <a:pt x="1672" y="1318"/>
                    <a:pt x="1672" y="836"/>
                  </a:cubicBezTo>
                  <a:cubicBezTo>
                    <a:pt x="1672" y="386"/>
                    <a:pt x="128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1" name="Google Shape;3966;p64">
              <a:extLst>
                <a:ext uri="{FF2B5EF4-FFF2-40B4-BE49-F238E27FC236}">
                  <a16:creationId xmlns:a16="http://schemas.microsoft.com/office/drawing/2014/main" id="{C7D45936-0FD3-58B4-F065-704C27DF9C69}"/>
                </a:ext>
              </a:extLst>
            </p:cNvPr>
            <p:cNvSpPr/>
            <p:nvPr/>
          </p:nvSpPr>
          <p:spPr>
            <a:xfrm>
              <a:off x="2753225" y="2987275"/>
              <a:ext cx="488625" cy="170375"/>
            </a:xfrm>
            <a:custGeom>
              <a:avLst/>
              <a:gdLst/>
              <a:ahLst/>
              <a:cxnLst/>
              <a:rect l="l" t="t" r="r" b="b"/>
              <a:pathLst>
                <a:path w="19545" h="6815" extrusionOk="0">
                  <a:moveTo>
                    <a:pt x="1" y="0"/>
                  </a:moveTo>
                  <a:lnTo>
                    <a:pt x="1" y="418"/>
                  </a:lnTo>
                  <a:lnTo>
                    <a:pt x="11219" y="418"/>
                  </a:lnTo>
                  <a:lnTo>
                    <a:pt x="11219" y="6815"/>
                  </a:lnTo>
                  <a:lnTo>
                    <a:pt x="19544" y="6815"/>
                  </a:lnTo>
                  <a:lnTo>
                    <a:pt x="19544" y="6365"/>
                  </a:lnTo>
                  <a:lnTo>
                    <a:pt x="11637" y="6365"/>
                  </a:lnTo>
                  <a:lnTo>
                    <a:pt x="11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2" name="Google Shape;3967;p64">
              <a:extLst>
                <a:ext uri="{FF2B5EF4-FFF2-40B4-BE49-F238E27FC236}">
                  <a16:creationId xmlns:a16="http://schemas.microsoft.com/office/drawing/2014/main" id="{FE1B4CDA-B35D-A0E1-A1D0-3AB529BDC8BE}"/>
                </a:ext>
              </a:extLst>
            </p:cNvPr>
            <p:cNvSpPr/>
            <p:nvPr/>
          </p:nvSpPr>
          <p:spPr>
            <a:xfrm>
              <a:off x="2737150" y="297682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3" name="Google Shape;3968;p64">
              <a:extLst>
                <a:ext uri="{FF2B5EF4-FFF2-40B4-BE49-F238E27FC236}">
                  <a16:creationId xmlns:a16="http://schemas.microsoft.com/office/drawing/2014/main" id="{AE01323B-5F2C-48D4-062A-9DB4BD891CC6}"/>
                </a:ext>
              </a:extLst>
            </p:cNvPr>
            <p:cNvSpPr/>
            <p:nvPr/>
          </p:nvSpPr>
          <p:spPr>
            <a:xfrm>
              <a:off x="2732325" y="2972000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7" y="418"/>
                  </a:moveTo>
                  <a:cubicBezTo>
                    <a:pt x="1062" y="418"/>
                    <a:pt x="1255" y="611"/>
                    <a:pt x="1255" y="836"/>
                  </a:cubicBezTo>
                  <a:cubicBezTo>
                    <a:pt x="1255" y="1061"/>
                    <a:pt x="1062" y="1254"/>
                    <a:pt x="837" y="1254"/>
                  </a:cubicBezTo>
                  <a:cubicBezTo>
                    <a:pt x="612" y="1254"/>
                    <a:pt x="419" y="1061"/>
                    <a:pt x="419" y="836"/>
                  </a:cubicBezTo>
                  <a:cubicBezTo>
                    <a:pt x="419" y="611"/>
                    <a:pt x="612" y="418"/>
                    <a:pt x="837" y="418"/>
                  </a:cubicBezTo>
                  <a:close/>
                  <a:moveTo>
                    <a:pt x="837" y="1"/>
                  </a:moveTo>
                  <a:cubicBezTo>
                    <a:pt x="354" y="1"/>
                    <a:pt x="1" y="354"/>
                    <a:pt x="1" y="836"/>
                  </a:cubicBezTo>
                  <a:cubicBezTo>
                    <a:pt x="1" y="1286"/>
                    <a:pt x="354" y="1672"/>
                    <a:pt x="837" y="1672"/>
                  </a:cubicBezTo>
                  <a:cubicBezTo>
                    <a:pt x="1287" y="1672"/>
                    <a:pt x="1672" y="1286"/>
                    <a:pt x="1672" y="836"/>
                  </a:cubicBezTo>
                  <a:cubicBezTo>
                    <a:pt x="1672" y="354"/>
                    <a:pt x="128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4" name="Google Shape;3969;p64">
              <a:extLst>
                <a:ext uri="{FF2B5EF4-FFF2-40B4-BE49-F238E27FC236}">
                  <a16:creationId xmlns:a16="http://schemas.microsoft.com/office/drawing/2014/main" id="{545B8B27-BABD-DFE3-1CBC-0F25C884D375}"/>
                </a:ext>
              </a:extLst>
            </p:cNvPr>
            <p:cNvSpPr/>
            <p:nvPr/>
          </p:nvSpPr>
          <p:spPr>
            <a:xfrm>
              <a:off x="2463125" y="3198625"/>
              <a:ext cx="1296250" cy="180825"/>
            </a:xfrm>
            <a:custGeom>
              <a:avLst/>
              <a:gdLst/>
              <a:ahLst/>
              <a:cxnLst/>
              <a:rect l="l" t="t" r="r" b="b"/>
              <a:pathLst>
                <a:path w="51850" h="7233" extrusionOk="0">
                  <a:moveTo>
                    <a:pt x="1" y="0"/>
                  </a:moveTo>
                  <a:lnTo>
                    <a:pt x="1" y="418"/>
                  </a:lnTo>
                  <a:lnTo>
                    <a:pt x="9033" y="418"/>
                  </a:lnTo>
                  <a:lnTo>
                    <a:pt x="9033" y="7233"/>
                  </a:lnTo>
                  <a:lnTo>
                    <a:pt x="51849" y="7233"/>
                  </a:lnTo>
                  <a:lnTo>
                    <a:pt x="51849" y="6815"/>
                  </a:lnTo>
                  <a:lnTo>
                    <a:pt x="9451" y="6815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5" name="Google Shape;3970;p64">
              <a:extLst>
                <a:ext uri="{FF2B5EF4-FFF2-40B4-BE49-F238E27FC236}">
                  <a16:creationId xmlns:a16="http://schemas.microsoft.com/office/drawing/2014/main" id="{A62EAB04-41D5-0AA9-2C22-D266241F1C53}"/>
                </a:ext>
              </a:extLst>
            </p:cNvPr>
            <p:cNvSpPr/>
            <p:nvPr/>
          </p:nvSpPr>
          <p:spPr>
            <a:xfrm>
              <a:off x="2447850" y="318817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58"/>
                    <a:pt x="1" y="611"/>
                  </a:cubicBezTo>
                  <a:cubicBezTo>
                    <a:pt x="1" y="965"/>
                    <a:pt x="290" y="1254"/>
                    <a:pt x="644" y="1254"/>
                  </a:cubicBezTo>
                  <a:cubicBezTo>
                    <a:pt x="997" y="1254"/>
                    <a:pt x="1254" y="965"/>
                    <a:pt x="1254" y="611"/>
                  </a:cubicBezTo>
                  <a:cubicBezTo>
                    <a:pt x="1254" y="258"/>
                    <a:pt x="997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6" name="Google Shape;3971;p64">
              <a:extLst>
                <a:ext uri="{FF2B5EF4-FFF2-40B4-BE49-F238E27FC236}">
                  <a16:creationId xmlns:a16="http://schemas.microsoft.com/office/drawing/2014/main" id="{9F1E5852-F25A-5061-4338-4D4B9CAFB131}"/>
                </a:ext>
              </a:extLst>
            </p:cNvPr>
            <p:cNvSpPr/>
            <p:nvPr/>
          </p:nvSpPr>
          <p:spPr>
            <a:xfrm>
              <a:off x="2443025" y="3182550"/>
              <a:ext cx="41825" cy="41800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837" y="418"/>
                  </a:moveTo>
                  <a:cubicBezTo>
                    <a:pt x="1062" y="418"/>
                    <a:pt x="1255" y="611"/>
                    <a:pt x="1255" y="836"/>
                  </a:cubicBezTo>
                  <a:cubicBezTo>
                    <a:pt x="1255" y="1061"/>
                    <a:pt x="1062" y="1254"/>
                    <a:pt x="837" y="1254"/>
                  </a:cubicBezTo>
                  <a:cubicBezTo>
                    <a:pt x="612" y="1254"/>
                    <a:pt x="419" y="1061"/>
                    <a:pt x="419" y="836"/>
                  </a:cubicBezTo>
                  <a:cubicBezTo>
                    <a:pt x="419" y="611"/>
                    <a:pt x="612" y="418"/>
                    <a:pt x="837" y="418"/>
                  </a:cubicBezTo>
                  <a:close/>
                  <a:moveTo>
                    <a:pt x="837" y="0"/>
                  </a:moveTo>
                  <a:cubicBezTo>
                    <a:pt x="355" y="0"/>
                    <a:pt x="1" y="386"/>
                    <a:pt x="1" y="836"/>
                  </a:cubicBezTo>
                  <a:cubicBezTo>
                    <a:pt x="1" y="1318"/>
                    <a:pt x="355" y="1672"/>
                    <a:pt x="837" y="1672"/>
                  </a:cubicBezTo>
                  <a:cubicBezTo>
                    <a:pt x="1287" y="1672"/>
                    <a:pt x="1672" y="1318"/>
                    <a:pt x="1672" y="836"/>
                  </a:cubicBezTo>
                  <a:cubicBezTo>
                    <a:pt x="1672" y="386"/>
                    <a:pt x="128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7" name="Google Shape;3972;p64">
              <a:extLst>
                <a:ext uri="{FF2B5EF4-FFF2-40B4-BE49-F238E27FC236}">
                  <a16:creationId xmlns:a16="http://schemas.microsoft.com/office/drawing/2014/main" id="{2841C754-F5FF-CADA-2975-54A3C7BC5A84}"/>
                </a:ext>
              </a:extLst>
            </p:cNvPr>
            <p:cNvSpPr/>
            <p:nvPr/>
          </p:nvSpPr>
          <p:spPr>
            <a:xfrm>
              <a:off x="2906725" y="3472650"/>
              <a:ext cx="368075" cy="307000"/>
            </a:xfrm>
            <a:custGeom>
              <a:avLst/>
              <a:gdLst/>
              <a:ahLst/>
              <a:cxnLst/>
              <a:rect l="l" t="t" r="r" b="b"/>
              <a:pathLst>
                <a:path w="14723" h="12280" extrusionOk="0">
                  <a:moveTo>
                    <a:pt x="14272" y="1"/>
                  </a:moveTo>
                  <a:lnTo>
                    <a:pt x="14272" y="5497"/>
                  </a:lnTo>
                  <a:lnTo>
                    <a:pt x="10544" y="5497"/>
                  </a:lnTo>
                  <a:lnTo>
                    <a:pt x="10544" y="11862"/>
                  </a:lnTo>
                  <a:lnTo>
                    <a:pt x="0" y="11862"/>
                  </a:lnTo>
                  <a:lnTo>
                    <a:pt x="0" y="12280"/>
                  </a:lnTo>
                  <a:lnTo>
                    <a:pt x="10961" y="12280"/>
                  </a:lnTo>
                  <a:lnTo>
                    <a:pt x="10961" y="5915"/>
                  </a:lnTo>
                  <a:lnTo>
                    <a:pt x="14722" y="5915"/>
                  </a:lnTo>
                  <a:lnTo>
                    <a:pt x="147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8" name="Google Shape;3973;p64">
              <a:extLst>
                <a:ext uri="{FF2B5EF4-FFF2-40B4-BE49-F238E27FC236}">
                  <a16:creationId xmlns:a16="http://schemas.microsoft.com/office/drawing/2014/main" id="{ACDB22FA-DF35-9DD1-0B44-6ECD53E348B1}"/>
                </a:ext>
              </a:extLst>
            </p:cNvPr>
            <p:cNvSpPr/>
            <p:nvPr/>
          </p:nvSpPr>
          <p:spPr>
            <a:xfrm>
              <a:off x="2892250" y="375552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9" name="Google Shape;3974;p64">
              <a:extLst>
                <a:ext uri="{FF2B5EF4-FFF2-40B4-BE49-F238E27FC236}">
                  <a16:creationId xmlns:a16="http://schemas.microsoft.com/office/drawing/2014/main" id="{8739A1E1-4572-1806-44C3-736B4951AF54}"/>
                </a:ext>
              </a:extLst>
            </p:cNvPr>
            <p:cNvSpPr/>
            <p:nvPr/>
          </p:nvSpPr>
          <p:spPr>
            <a:xfrm>
              <a:off x="2887425" y="3750700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7" y="418"/>
                  </a:moveTo>
                  <a:cubicBezTo>
                    <a:pt x="1062" y="418"/>
                    <a:pt x="1254" y="611"/>
                    <a:pt x="1254" y="836"/>
                  </a:cubicBezTo>
                  <a:cubicBezTo>
                    <a:pt x="1254" y="1061"/>
                    <a:pt x="1062" y="1254"/>
                    <a:pt x="837" y="1254"/>
                  </a:cubicBezTo>
                  <a:cubicBezTo>
                    <a:pt x="579" y="1254"/>
                    <a:pt x="419" y="1061"/>
                    <a:pt x="419" y="836"/>
                  </a:cubicBezTo>
                  <a:cubicBezTo>
                    <a:pt x="419" y="611"/>
                    <a:pt x="579" y="418"/>
                    <a:pt x="837" y="418"/>
                  </a:cubicBezTo>
                  <a:close/>
                  <a:moveTo>
                    <a:pt x="837" y="1"/>
                  </a:moveTo>
                  <a:cubicBezTo>
                    <a:pt x="354" y="1"/>
                    <a:pt x="1" y="354"/>
                    <a:pt x="1" y="836"/>
                  </a:cubicBezTo>
                  <a:cubicBezTo>
                    <a:pt x="1" y="1286"/>
                    <a:pt x="354" y="1672"/>
                    <a:pt x="837" y="1672"/>
                  </a:cubicBezTo>
                  <a:cubicBezTo>
                    <a:pt x="1287" y="1672"/>
                    <a:pt x="1672" y="1286"/>
                    <a:pt x="1672" y="836"/>
                  </a:cubicBezTo>
                  <a:cubicBezTo>
                    <a:pt x="1672" y="354"/>
                    <a:pt x="128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0" name="Google Shape;3975;p64">
              <a:extLst>
                <a:ext uri="{FF2B5EF4-FFF2-40B4-BE49-F238E27FC236}">
                  <a16:creationId xmlns:a16="http://schemas.microsoft.com/office/drawing/2014/main" id="{F8F37551-86E8-9EBA-E58E-6B6420EB8E00}"/>
                </a:ext>
              </a:extLst>
            </p:cNvPr>
            <p:cNvSpPr/>
            <p:nvPr/>
          </p:nvSpPr>
          <p:spPr>
            <a:xfrm>
              <a:off x="3579350" y="3472650"/>
              <a:ext cx="368075" cy="307000"/>
            </a:xfrm>
            <a:custGeom>
              <a:avLst/>
              <a:gdLst/>
              <a:ahLst/>
              <a:cxnLst/>
              <a:rect l="l" t="t" r="r" b="b"/>
              <a:pathLst>
                <a:path w="14723" h="12280" extrusionOk="0">
                  <a:moveTo>
                    <a:pt x="0" y="1"/>
                  </a:moveTo>
                  <a:lnTo>
                    <a:pt x="0" y="5915"/>
                  </a:lnTo>
                  <a:lnTo>
                    <a:pt x="3729" y="5915"/>
                  </a:lnTo>
                  <a:lnTo>
                    <a:pt x="3729" y="12280"/>
                  </a:lnTo>
                  <a:lnTo>
                    <a:pt x="14722" y="12280"/>
                  </a:lnTo>
                  <a:lnTo>
                    <a:pt x="14722" y="11862"/>
                  </a:lnTo>
                  <a:lnTo>
                    <a:pt x="4147" y="11862"/>
                  </a:lnTo>
                  <a:lnTo>
                    <a:pt x="4147" y="5497"/>
                  </a:lnTo>
                  <a:lnTo>
                    <a:pt x="418" y="549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1" name="Google Shape;3976;p64">
              <a:extLst>
                <a:ext uri="{FF2B5EF4-FFF2-40B4-BE49-F238E27FC236}">
                  <a16:creationId xmlns:a16="http://schemas.microsoft.com/office/drawing/2014/main" id="{FEA866DA-2FE2-9D81-9B7F-6B1C165C6F79}"/>
                </a:ext>
              </a:extLst>
            </p:cNvPr>
            <p:cNvSpPr/>
            <p:nvPr/>
          </p:nvSpPr>
          <p:spPr>
            <a:xfrm>
              <a:off x="3930525" y="3755525"/>
              <a:ext cx="31350" cy="31375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611" y="0"/>
                  </a:moveTo>
                  <a:cubicBezTo>
                    <a:pt x="257" y="0"/>
                    <a:pt x="0" y="290"/>
                    <a:pt x="0" y="643"/>
                  </a:cubicBezTo>
                  <a:cubicBezTo>
                    <a:pt x="0" y="997"/>
                    <a:pt x="257" y="1254"/>
                    <a:pt x="611" y="1254"/>
                  </a:cubicBezTo>
                  <a:cubicBezTo>
                    <a:pt x="964" y="1254"/>
                    <a:pt x="1254" y="997"/>
                    <a:pt x="1254" y="643"/>
                  </a:cubicBezTo>
                  <a:cubicBezTo>
                    <a:pt x="1254" y="290"/>
                    <a:pt x="964" y="0"/>
                    <a:pt x="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2" name="Google Shape;3977;p64">
              <a:extLst>
                <a:ext uri="{FF2B5EF4-FFF2-40B4-BE49-F238E27FC236}">
                  <a16:creationId xmlns:a16="http://schemas.microsoft.com/office/drawing/2014/main" id="{2C620406-80DB-C235-329A-78E2AAC8DBDF}"/>
                </a:ext>
              </a:extLst>
            </p:cNvPr>
            <p:cNvSpPr/>
            <p:nvPr/>
          </p:nvSpPr>
          <p:spPr>
            <a:xfrm>
              <a:off x="3924900" y="3750700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8"/>
                  </a:moveTo>
                  <a:cubicBezTo>
                    <a:pt x="1061" y="418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8"/>
                    <a:pt x="836" y="418"/>
                  </a:cubicBezTo>
                  <a:close/>
                  <a:moveTo>
                    <a:pt x="836" y="1"/>
                  </a:moveTo>
                  <a:cubicBezTo>
                    <a:pt x="386" y="1"/>
                    <a:pt x="0" y="354"/>
                    <a:pt x="0" y="836"/>
                  </a:cubicBezTo>
                  <a:cubicBezTo>
                    <a:pt x="0" y="1286"/>
                    <a:pt x="386" y="1672"/>
                    <a:pt x="836" y="1672"/>
                  </a:cubicBezTo>
                  <a:cubicBezTo>
                    <a:pt x="1286" y="1672"/>
                    <a:pt x="1672" y="1286"/>
                    <a:pt x="1672" y="836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3" name="Google Shape;3978;p64">
              <a:extLst>
                <a:ext uri="{FF2B5EF4-FFF2-40B4-BE49-F238E27FC236}">
                  <a16:creationId xmlns:a16="http://schemas.microsoft.com/office/drawing/2014/main" id="{0F6ED7C5-D906-AEFA-F399-C71359F02F09}"/>
                </a:ext>
              </a:extLst>
            </p:cNvPr>
            <p:cNvSpPr/>
            <p:nvPr/>
          </p:nvSpPr>
          <p:spPr>
            <a:xfrm>
              <a:off x="3717550" y="3065225"/>
              <a:ext cx="429150" cy="208150"/>
            </a:xfrm>
            <a:custGeom>
              <a:avLst/>
              <a:gdLst/>
              <a:ahLst/>
              <a:cxnLst/>
              <a:rect l="l" t="t" r="r" b="b"/>
              <a:pathLst>
                <a:path w="17166" h="8326" extrusionOk="0">
                  <a:moveTo>
                    <a:pt x="12537" y="0"/>
                  </a:moveTo>
                  <a:lnTo>
                    <a:pt x="12537" y="2829"/>
                  </a:lnTo>
                  <a:lnTo>
                    <a:pt x="7491" y="2829"/>
                  </a:lnTo>
                  <a:lnTo>
                    <a:pt x="7491" y="7908"/>
                  </a:lnTo>
                  <a:lnTo>
                    <a:pt x="1" y="7908"/>
                  </a:lnTo>
                  <a:lnTo>
                    <a:pt x="1" y="8326"/>
                  </a:lnTo>
                  <a:lnTo>
                    <a:pt x="7908" y="8326"/>
                  </a:lnTo>
                  <a:lnTo>
                    <a:pt x="7908" y="3279"/>
                  </a:lnTo>
                  <a:lnTo>
                    <a:pt x="12955" y="3279"/>
                  </a:lnTo>
                  <a:lnTo>
                    <a:pt x="12955" y="418"/>
                  </a:lnTo>
                  <a:lnTo>
                    <a:pt x="17166" y="418"/>
                  </a:lnTo>
                  <a:lnTo>
                    <a:pt x="17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4" name="Google Shape;3979;p64">
              <a:extLst>
                <a:ext uri="{FF2B5EF4-FFF2-40B4-BE49-F238E27FC236}">
                  <a16:creationId xmlns:a16="http://schemas.microsoft.com/office/drawing/2014/main" id="{9BF34A8B-2923-496A-AFB1-88F9E1E1E847}"/>
                </a:ext>
              </a:extLst>
            </p:cNvPr>
            <p:cNvSpPr/>
            <p:nvPr/>
          </p:nvSpPr>
          <p:spPr>
            <a:xfrm>
              <a:off x="4137850" y="305075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3" y="1"/>
                  </a:moveTo>
                  <a:cubicBezTo>
                    <a:pt x="290" y="1"/>
                    <a:pt x="0" y="290"/>
                    <a:pt x="0" y="644"/>
                  </a:cubicBezTo>
                  <a:cubicBezTo>
                    <a:pt x="0" y="997"/>
                    <a:pt x="290" y="1254"/>
                    <a:pt x="643" y="1254"/>
                  </a:cubicBezTo>
                  <a:cubicBezTo>
                    <a:pt x="965" y="1254"/>
                    <a:pt x="1254" y="997"/>
                    <a:pt x="1254" y="644"/>
                  </a:cubicBezTo>
                  <a:cubicBezTo>
                    <a:pt x="1254" y="290"/>
                    <a:pt x="965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5" name="Google Shape;3980;p64">
              <a:extLst>
                <a:ext uri="{FF2B5EF4-FFF2-40B4-BE49-F238E27FC236}">
                  <a16:creationId xmlns:a16="http://schemas.microsoft.com/office/drawing/2014/main" id="{33123C69-36A8-238D-7040-2BCDD6956446}"/>
                </a:ext>
              </a:extLst>
            </p:cNvPr>
            <p:cNvSpPr/>
            <p:nvPr/>
          </p:nvSpPr>
          <p:spPr>
            <a:xfrm>
              <a:off x="4133025" y="3045925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6" y="419"/>
                  </a:moveTo>
                  <a:cubicBezTo>
                    <a:pt x="1061" y="419"/>
                    <a:pt x="1254" y="612"/>
                    <a:pt x="1254" y="837"/>
                  </a:cubicBezTo>
                  <a:cubicBezTo>
                    <a:pt x="1254" y="1062"/>
                    <a:pt x="1061" y="1255"/>
                    <a:pt x="836" y="1255"/>
                  </a:cubicBezTo>
                  <a:cubicBezTo>
                    <a:pt x="611" y="1255"/>
                    <a:pt x="418" y="1062"/>
                    <a:pt x="418" y="837"/>
                  </a:cubicBezTo>
                  <a:cubicBezTo>
                    <a:pt x="418" y="612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1" y="387"/>
                    <a:pt x="1" y="837"/>
                  </a:cubicBezTo>
                  <a:cubicBezTo>
                    <a:pt x="1" y="1287"/>
                    <a:pt x="354" y="1672"/>
                    <a:pt x="836" y="1672"/>
                  </a:cubicBezTo>
                  <a:cubicBezTo>
                    <a:pt x="1286" y="1672"/>
                    <a:pt x="1672" y="1287"/>
                    <a:pt x="1672" y="837"/>
                  </a:cubicBezTo>
                  <a:cubicBezTo>
                    <a:pt x="1672" y="387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6" name="Google Shape;3981;p64">
              <a:extLst>
                <a:ext uri="{FF2B5EF4-FFF2-40B4-BE49-F238E27FC236}">
                  <a16:creationId xmlns:a16="http://schemas.microsoft.com/office/drawing/2014/main" id="{83A28457-3082-9E2D-63B3-DE1F88BFB74B}"/>
                </a:ext>
              </a:extLst>
            </p:cNvPr>
            <p:cNvSpPr/>
            <p:nvPr/>
          </p:nvSpPr>
          <p:spPr>
            <a:xfrm>
              <a:off x="3828450" y="3381050"/>
              <a:ext cx="499875" cy="175200"/>
            </a:xfrm>
            <a:custGeom>
              <a:avLst/>
              <a:gdLst/>
              <a:ahLst/>
              <a:cxnLst/>
              <a:rect l="l" t="t" r="r" b="b"/>
              <a:pathLst>
                <a:path w="19995" h="7008" extrusionOk="0">
                  <a:moveTo>
                    <a:pt x="1" y="0"/>
                  </a:moveTo>
                  <a:lnTo>
                    <a:pt x="1" y="418"/>
                  </a:lnTo>
                  <a:lnTo>
                    <a:pt x="13630" y="418"/>
                  </a:lnTo>
                  <a:lnTo>
                    <a:pt x="13630" y="4147"/>
                  </a:lnTo>
                  <a:lnTo>
                    <a:pt x="19577" y="4147"/>
                  </a:lnTo>
                  <a:lnTo>
                    <a:pt x="19577" y="7008"/>
                  </a:lnTo>
                  <a:lnTo>
                    <a:pt x="19995" y="7008"/>
                  </a:lnTo>
                  <a:lnTo>
                    <a:pt x="19995" y="3729"/>
                  </a:lnTo>
                  <a:lnTo>
                    <a:pt x="14048" y="3729"/>
                  </a:lnTo>
                  <a:lnTo>
                    <a:pt x="140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7" name="Google Shape;3982;p64">
              <a:extLst>
                <a:ext uri="{FF2B5EF4-FFF2-40B4-BE49-F238E27FC236}">
                  <a16:creationId xmlns:a16="http://schemas.microsoft.com/office/drawing/2014/main" id="{291FA899-97F7-41EA-DC2C-6050BFAB6BA5}"/>
                </a:ext>
              </a:extLst>
            </p:cNvPr>
            <p:cNvSpPr/>
            <p:nvPr/>
          </p:nvSpPr>
          <p:spPr>
            <a:xfrm>
              <a:off x="4307400" y="355060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1"/>
                  </a:moveTo>
                  <a:cubicBezTo>
                    <a:pt x="290" y="1"/>
                    <a:pt x="1" y="290"/>
                    <a:pt x="1" y="644"/>
                  </a:cubicBezTo>
                  <a:cubicBezTo>
                    <a:pt x="1" y="965"/>
                    <a:pt x="290" y="1254"/>
                    <a:pt x="644" y="1254"/>
                  </a:cubicBezTo>
                  <a:cubicBezTo>
                    <a:pt x="997" y="1254"/>
                    <a:pt x="1255" y="965"/>
                    <a:pt x="1255" y="644"/>
                  </a:cubicBezTo>
                  <a:cubicBezTo>
                    <a:pt x="1255" y="290"/>
                    <a:pt x="997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8" name="Google Shape;3983;p64">
              <a:extLst>
                <a:ext uri="{FF2B5EF4-FFF2-40B4-BE49-F238E27FC236}">
                  <a16:creationId xmlns:a16="http://schemas.microsoft.com/office/drawing/2014/main" id="{7C45C835-B5C7-7822-28DD-DA2E3DE3B026}"/>
                </a:ext>
              </a:extLst>
            </p:cNvPr>
            <p:cNvSpPr/>
            <p:nvPr/>
          </p:nvSpPr>
          <p:spPr>
            <a:xfrm>
              <a:off x="4302600" y="3545775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9"/>
                  </a:moveTo>
                  <a:cubicBezTo>
                    <a:pt x="1061" y="419"/>
                    <a:pt x="1254" y="612"/>
                    <a:pt x="1254" y="837"/>
                  </a:cubicBezTo>
                  <a:cubicBezTo>
                    <a:pt x="1254" y="1062"/>
                    <a:pt x="1061" y="1254"/>
                    <a:pt x="836" y="1254"/>
                  </a:cubicBezTo>
                  <a:cubicBezTo>
                    <a:pt x="611" y="1254"/>
                    <a:pt x="418" y="1062"/>
                    <a:pt x="418" y="837"/>
                  </a:cubicBezTo>
                  <a:cubicBezTo>
                    <a:pt x="418" y="612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0" y="354"/>
                    <a:pt x="0" y="837"/>
                  </a:cubicBezTo>
                  <a:cubicBezTo>
                    <a:pt x="0" y="1287"/>
                    <a:pt x="354" y="1672"/>
                    <a:pt x="836" y="1672"/>
                  </a:cubicBezTo>
                  <a:cubicBezTo>
                    <a:pt x="1286" y="1672"/>
                    <a:pt x="1672" y="1287"/>
                    <a:pt x="1672" y="837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9" name="Google Shape;3984;p64">
              <a:extLst>
                <a:ext uri="{FF2B5EF4-FFF2-40B4-BE49-F238E27FC236}">
                  <a16:creationId xmlns:a16="http://schemas.microsoft.com/office/drawing/2014/main" id="{8CBD6300-A1E5-8915-3C03-77CED7D4299A}"/>
                </a:ext>
              </a:extLst>
            </p:cNvPr>
            <p:cNvSpPr/>
            <p:nvPr/>
          </p:nvSpPr>
          <p:spPr>
            <a:xfrm>
              <a:off x="2974225" y="2715850"/>
              <a:ext cx="920950" cy="791375"/>
            </a:xfrm>
            <a:custGeom>
              <a:avLst/>
              <a:gdLst/>
              <a:ahLst/>
              <a:cxnLst/>
              <a:rect l="l" t="t" r="r" b="b"/>
              <a:pathLst>
                <a:path w="36838" h="31655" extrusionOk="0">
                  <a:moveTo>
                    <a:pt x="18415" y="1"/>
                  </a:moveTo>
                  <a:cubicBezTo>
                    <a:pt x="17945" y="1"/>
                    <a:pt x="17471" y="234"/>
                    <a:pt x="17198" y="700"/>
                  </a:cubicBezTo>
                  <a:lnTo>
                    <a:pt x="547" y="29565"/>
                  </a:lnTo>
                  <a:cubicBezTo>
                    <a:pt x="0" y="30498"/>
                    <a:pt x="675" y="31655"/>
                    <a:pt x="1736" y="31655"/>
                  </a:cubicBezTo>
                  <a:lnTo>
                    <a:pt x="35070" y="31655"/>
                  </a:lnTo>
                  <a:cubicBezTo>
                    <a:pt x="36163" y="31655"/>
                    <a:pt x="36838" y="30498"/>
                    <a:pt x="36291" y="29565"/>
                  </a:cubicBezTo>
                  <a:lnTo>
                    <a:pt x="19608" y="700"/>
                  </a:lnTo>
                  <a:cubicBezTo>
                    <a:pt x="19351" y="234"/>
                    <a:pt x="18885" y="1"/>
                    <a:pt x="18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0" name="Google Shape;3985;p64">
              <a:extLst>
                <a:ext uri="{FF2B5EF4-FFF2-40B4-BE49-F238E27FC236}">
                  <a16:creationId xmlns:a16="http://schemas.microsoft.com/office/drawing/2014/main" id="{3908A909-CCF5-12B4-1081-9B7C8799299F}"/>
                </a:ext>
              </a:extLst>
            </p:cNvPr>
            <p:cNvSpPr/>
            <p:nvPr/>
          </p:nvSpPr>
          <p:spPr>
            <a:xfrm>
              <a:off x="2977425" y="2710025"/>
              <a:ext cx="914550" cy="802825"/>
            </a:xfrm>
            <a:custGeom>
              <a:avLst/>
              <a:gdLst/>
              <a:ahLst/>
              <a:cxnLst/>
              <a:rect l="l" t="t" r="r" b="b"/>
              <a:pathLst>
                <a:path w="36582" h="32113" extrusionOk="0">
                  <a:moveTo>
                    <a:pt x="18291" y="451"/>
                  </a:moveTo>
                  <a:cubicBezTo>
                    <a:pt x="18677" y="451"/>
                    <a:pt x="19095" y="643"/>
                    <a:pt x="19320" y="1029"/>
                  </a:cubicBezTo>
                  <a:lnTo>
                    <a:pt x="35970" y="29895"/>
                  </a:lnTo>
                  <a:cubicBezTo>
                    <a:pt x="36099" y="30088"/>
                    <a:pt x="36131" y="30313"/>
                    <a:pt x="36131" y="30506"/>
                  </a:cubicBezTo>
                  <a:cubicBezTo>
                    <a:pt x="36131" y="30795"/>
                    <a:pt x="36035" y="31116"/>
                    <a:pt x="35810" y="31309"/>
                  </a:cubicBezTo>
                  <a:cubicBezTo>
                    <a:pt x="35585" y="31534"/>
                    <a:pt x="35295" y="31695"/>
                    <a:pt x="34942" y="31695"/>
                  </a:cubicBezTo>
                  <a:lnTo>
                    <a:pt x="1608" y="31695"/>
                  </a:lnTo>
                  <a:cubicBezTo>
                    <a:pt x="1255" y="31695"/>
                    <a:pt x="965" y="31534"/>
                    <a:pt x="772" y="31309"/>
                  </a:cubicBezTo>
                  <a:cubicBezTo>
                    <a:pt x="547" y="31116"/>
                    <a:pt x="419" y="30795"/>
                    <a:pt x="419" y="30506"/>
                  </a:cubicBezTo>
                  <a:cubicBezTo>
                    <a:pt x="419" y="30313"/>
                    <a:pt x="483" y="30088"/>
                    <a:pt x="580" y="29895"/>
                  </a:cubicBezTo>
                  <a:lnTo>
                    <a:pt x="17262" y="1029"/>
                  </a:lnTo>
                  <a:cubicBezTo>
                    <a:pt x="17487" y="643"/>
                    <a:pt x="17873" y="451"/>
                    <a:pt x="18291" y="451"/>
                  </a:cubicBezTo>
                  <a:close/>
                  <a:moveTo>
                    <a:pt x="18291" y="0"/>
                  </a:moveTo>
                  <a:cubicBezTo>
                    <a:pt x="17745" y="0"/>
                    <a:pt x="17198" y="290"/>
                    <a:pt x="16877" y="804"/>
                  </a:cubicBezTo>
                  <a:lnTo>
                    <a:pt x="226" y="29702"/>
                  </a:lnTo>
                  <a:cubicBezTo>
                    <a:pt x="65" y="29959"/>
                    <a:pt x="1" y="30216"/>
                    <a:pt x="1" y="30506"/>
                  </a:cubicBezTo>
                  <a:cubicBezTo>
                    <a:pt x="1" y="30924"/>
                    <a:pt x="162" y="31309"/>
                    <a:pt x="451" y="31631"/>
                  </a:cubicBezTo>
                  <a:cubicBezTo>
                    <a:pt x="740" y="31920"/>
                    <a:pt x="1158" y="32113"/>
                    <a:pt x="1608" y="32113"/>
                  </a:cubicBezTo>
                  <a:lnTo>
                    <a:pt x="34942" y="32113"/>
                  </a:lnTo>
                  <a:cubicBezTo>
                    <a:pt x="35424" y="32113"/>
                    <a:pt x="35842" y="31920"/>
                    <a:pt x="36099" y="31631"/>
                  </a:cubicBezTo>
                  <a:cubicBezTo>
                    <a:pt x="36388" y="31309"/>
                    <a:pt x="36581" y="30924"/>
                    <a:pt x="36581" y="30506"/>
                  </a:cubicBezTo>
                  <a:cubicBezTo>
                    <a:pt x="36581" y="30216"/>
                    <a:pt x="36485" y="29959"/>
                    <a:pt x="36356" y="29702"/>
                  </a:cubicBezTo>
                  <a:lnTo>
                    <a:pt x="19673" y="804"/>
                  </a:lnTo>
                  <a:cubicBezTo>
                    <a:pt x="19384" y="290"/>
                    <a:pt x="18838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1" name="Google Shape;3986;p64">
              <a:extLst>
                <a:ext uri="{FF2B5EF4-FFF2-40B4-BE49-F238E27FC236}">
                  <a16:creationId xmlns:a16="http://schemas.microsoft.com/office/drawing/2014/main" id="{FA6EF80C-52DB-4554-996B-E03314C4E583}"/>
                </a:ext>
              </a:extLst>
            </p:cNvPr>
            <p:cNvSpPr/>
            <p:nvPr/>
          </p:nvSpPr>
          <p:spPr>
            <a:xfrm>
              <a:off x="3012800" y="2747600"/>
              <a:ext cx="843800" cy="729900"/>
            </a:xfrm>
            <a:custGeom>
              <a:avLst/>
              <a:gdLst/>
              <a:ahLst/>
              <a:cxnLst/>
              <a:rect l="l" t="t" r="r" b="b"/>
              <a:pathLst>
                <a:path w="33752" h="29196" extrusionOk="0">
                  <a:moveTo>
                    <a:pt x="16876" y="0"/>
                  </a:moveTo>
                  <a:cubicBezTo>
                    <a:pt x="16764" y="0"/>
                    <a:pt x="16651" y="56"/>
                    <a:pt x="16587" y="169"/>
                  </a:cubicBezTo>
                  <a:lnTo>
                    <a:pt x="129" y="28681"/>
                  </a:lnTo>
                  <a:cubicBezTo>
                    <a:pt x="0" y="28906"/>
                    <a:pt x="161" y="29195"/>
                    <a:pt x="418" y="29195"/>
                  </a:cubicBezTo>
                  <a:lnTo>
                    <a:pt x="33334" y="29195"/>
                  </a:lnTo>
                  <a:cubicBezTo>
                    <a:pt x="33591" y="29195"/>
                    <a:pt x="33752" y="28906"/>
                    <a:pt x="33623" y="28681"/>
                  </a:cubicBezTo>
                  <a:lnTo>
                    <a:pt x="17165" y="169"/>
                  </a:lnTo>
                  <a:cubicBezTo>
                    <a:pt x="17101" y="56"/>
                    <a:pt x="16989" y="0"/>
                    <a:pt x="16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2" name="Google Shape;3987;p64">
              <a:extLst>
                <a:ext uri="{FF2B5EF4-FFF2-40B4-BE49-F238E27FC236}">
                  <a16:creationId xmlns:a16="http://schemas.microsoft.com/office/drawing/2014/main" id="{E665771E-82F8-EDCE-2662-64E2C97669F3}"/>
                </a:ext>
              </a:extLst>
            </p:cNvPr>
            <p:cNvSpPr/>
            <p:nvPr/>
          </p:nvSpPr>
          <p:spPr>
            <a:xfrm>
              <a:off x="3009575" y="2742175"/>
              <a:ext cx="850250" cy="740950"/>
            </a:xfrm>
            <a:custGeom>
              <a:avLst/>
              <a:gdLst/>
              <a:ahLst/>
              <a:cxnLst/>
              <a:rect l="l" t="t" r="r" b="b"/>
              <a:pathLst>
                <a:path w="34010" h="29638" extrusionOk="0">
                  <a:moveTo>
                    <a:pt x="17005" y="450"/>
                  </a:moveTo>
                  <a:lnTo>
                    <a:pt x="17102" y="515"/>
                  </a:lnTo>
                  <a:lnTo>
                    <a:pt x="33559" y="29027"/>
                  </a:lnTo>
                  <a:lnTo>
                    <a:pt x="33592" y="29091"/>
                  </a:lnTo>
                  <a:lnTo>
                    <a:pt x="33559" y="29155"/>
                  </a:lnTo>
                  <a:lnTo>
                    <a:pt x="33463" y="29220"/>
                  </a:lnTo>
                  <a:lnTo>
                    <a:pt x="547" y="29220"/>
                  </a:lnTo>
                  <a:lnTo>
                    <a:pt x="451" y="29155"/>
                  </a:lnTo>
                  <a:lnTo>
                    <a:pt x="419" y="29091"/>
                  </a:lnTo>
                  <a:lnTo>
                    <a:pt x="419" y="29027"/>
                  </a:lnTo>
                  <a:lnTo>
                    <a:pt x="16877" y="515"/>
                  </a:lnTo>
                  <a:lnTo>
                    <a:pt x="17005" y="450"/>
                  </a:lnTo>
                  <a:close/>
                  <a:moveTo>
                    <a:pt x="17005" y="0"/>
                  </a:moveTo>
                  <a:cubicBezTo>
                    <a:pt x="16812" y="0"/>
                    <a:pt x="16619" y="97"/>
                    <a:pt x="16523" y="290"/>
                  </a:cubicBezTo>
                  <a:lnTo>
                    <a:pt x="65" y="28802"/>
                  </a:lnTo>
                  <a:cubicBezTo>
                    <a:pt x="1" y="28898"/>
                    <a:pt x="1" y="28995"/>
                    <a:pt x="1" y="29091"/>
                  </a:cubicBezTo>
                  <a:cubicBezTo>
                    <a:pt x="1" y="29380"/>
                    <a:pt x="226" y="29638"/>
                    <a:pt x="547" y="29638"/>
                  </a:cubicBezTo>
                  <a:lnTo>
                    <a:pt x="33463" y="29638"/>
                  </a:lnTo>
                  <a:cubicBezTo>
                    <a:pt x="33784" y="29638"/>
                    <a:pt x="34009" y="29380"/>
                    <a:pt x="34009" y="29091"/>
                  </a:cubicBezTo>
                  <a:cubicBezTo>
                    <a:pt x="34009" y="28995"/>
                    <a:pt x="33977" y="28898"/>
                    <a:pt x="33945" y="28802"/>
                  </a:cubicBezTo>
                  <a:lnTo>
                    <a:pt x="17487" y="290"/>
                  </a:lnTo>
                  <a:cubicBezTo>
                    <a:pt x="17359" y="97"/>
                    <a:pt x="17166" y="0"/>
                    <a:pt x="17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3" name="Google Shape;3988;p64">
              <a:extLst>
                <a:ext uri="{FF2B5EF4-FFF2-40B4-BE49-F238E27FC236}">
                  <a16:creationId xmlns:a16="http://schemas.microsoft.com/office/drawing/2014/main" id="{76E17DF9-F571-D73E-4802-DF086E282C9E}"/>
                </a:ext>
              </a:extLst>
            </p:cNvPr>
            <p:cNvSpPr/>
            <p:nvPr/>
          </p:nvSpPr>
          <p:spPr>
            <a:xfrm>
              <a:off x="3366375" y="2914550"/>
              <a:ext cx="135850" cy="521150"/>
            </a:xfrm>
            <a:custGeom>
              <a:avLst/>
              <a:gdLst/>
              <a:ahLst/>
              <a:cxnLst/>
              <a:rect l="l" t="t" r="r" b="b"/>
              <a:pathLst>
                <a:path w="5434" h="20846" extrusionOk="0">
                  <a:moveTo>
                    <a:pt x="2721" y="0"/>
                  </a:moveTo>
                  <a:cubicBezTo>
                    <a:pt x="2259" y="0"/>
                    <a:pt x="1801" y="113"/>
                    <a:pt x="1351" y="338"/>
                  </a:cubicBezTo>
                  <a:cubicBezTo>
                    <a:pt x="419" y="788"/>
                    <a:pt x="1" y="1527"/>
                    <a:pt x="129" y="2556"/>
                  </a:cubicBezTo>
                  <a:lnTo>
                    <a:pt x="1415" y="12681"/>
                  </a:lnTo>
                  <a:cubicBezTo>
                    <a:pt x="1479" y="13099"/>
                    <a:pt x="1608" y="13421"/>
                    <a:pt x="1897" y="13646"/>
                  </a:cubicBezTo>
                  <a:cubicBezTo>
                    <a:pt x="2154" y="13871"/>
                    <a:pt x="2444" y="13999"/>
                    <a:pt x="2733" y="13999"/>
                  </a:cubicBezTo>
                  <a:cubicBezTo>
                    <a:pt x="3055" y="13999"/>
                    <a:pt x="3312" y="13871"/>
                    <a:pt x="3601" y="13646"/>
                  </a:cubicBezTo>
                  <a:cubicBezTo>
                    <a:pt x="3858" y="13421"/>
                    <a:pt x="4019" y="13099"/>
                    <a:pt x="4051" y="12681"/>
                  </a:cubicBezTo>
                  <a:lnTo>
                    <a:pt x="5305" y="2556"/>
                  </a:lnTo>
                  <a:cubicBezTo>
                    <a:pt x="5433" y="1527"/>
                    <a:pt x="5047" y="788"/>
                    <a:pt x="4115" y="338"/>
                  </a:cubicBezTo>
                  <a:cubicBezTo>
                    <a:pt x="3649" y="113"/>
                    <a:pt x="3183" y="0"/>
                    <a:pt x="2721" y="0"/>
                  </a:cubicBezTo>
                  <a:close/>
                  <a:moveTo>
                    <a:pt x="2765" y="16185"/>
                  </a:moveTo>
                  <a:cubicBezTo>
                    <a:pt x="2090" y="16185"/>
                    <a:pt x="1544" y="16410"/>
                    <a:pt x="1126" y="16860"/>
                  </a:cubicBezTo>
                  <a:cubicBezTo>
                    <a:pt x="676" y="17342"/>
                    <a:pt x="451" y="17889"/>
                    <a:pt x="451" y="18499"/>
                  </a:cubicBezTo>
                  <a:cubicBezTo>
                    <a:pt x="451" y="19174"/>
                    <a:pt x="676" y="19721"/>
                    <a:pt x="1126" y="20171"/>
                  </a:cubicBezTo>
                  <a:cubicBezTo>
                    <a:pt x="1576" y="20621"/>
                    <a:pt x="2122" y="20846"/>
                    <a:pt x="2765" y="20846"/>
                  </a:cubicBezTo>
                  <a:cubicBezTo>
                    <a:pt x="3408" y="20846"/>
                    <a:pt x="3955" y="20621"/>
                    <a:pt x="4405" y="20171"/>
                  </a:cubicBezTo>
                  <a:cubicBezTo>
                    <a:pt x="4822" y="19689"/>
                    <a:pt x="5047" y="19142"/>
                    <a:pt x="5047" y="18499"/>
                  </a:cubicBezTo>
                  <a:cubicBezTo>
                    <a:pt x="5047" y="17824"/>
                    <a:pt x="4822" y="17278"/>
                    <a:pt x="4372" y="16828"/>
                  </a:cubicBezTo>
                  <a:cubicBezTo>
                    <a:pt x="3922" y="16410"/>
                    <a:pt x="3376" y="16185"/>
                    <a:pt x="2765" y="161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4" name="Google Shape;3989;p64">
              <a:extLst>
                <a:ext uri="{FF2B5EF4-FFF2-40B4-BE49-F238E27FC236}">
                  <a16:creationId xmlns:a16="http://schemas.microsoft.com/office/drawing/2014/main" id="{A3A5960C-36F3-DAA2-48EE-042FB46B35D4}"/>
                </a:ext>
              </a:extLst>
            </p:cNvPr>
            <p:cNvSpPr/>
            <p:nvPr/>
          </p:nvSpPr>
          <p:spPr>
            <a:xfrm>
              <a:off x="4003650" y="3086925"/>
              <a:ext cx="423525" cy="291950"/>
            </a:xfrm>
            <a:custGeom>
              <a:avLst/>
              <a:gdLst/>
              <a:ahLst/>
              <a:cxnLst/>
              <a:rect l="l" t="t" r="r" b="b"/>
              <a:pathLst>
                <a:path w="16941" h="11678" extrusionOk="0">
                  <a:moveTo>
                    <a:pt x="6429" y="0"/>
                  </a:moveTo>
                  <a:cubicBezTo>
                    <a:pt x="6365" y="32"/>
                    <a:pt x="6333" y="65"/>
                    <a:pt x="6301" y="129"/>
                  </a:cubicBezTo>
                  <a:lnTo>
                    <a:pt x="6301" y="193"/>
                  </a:lnTo>
                  <a:lnTo>
                    <a:pt x="6686" y="1511"/>
                  </a:lnTo>
                  <a:lnTo>
                    <a:pt x="6751" y="1607"/>
                  </a:lnTo>
                  <a:lnTo>
                    <a:pt x="8069" y="2604"/>
                  </a:lnTo>
                  <a:lnTo>
                    <a:pt x="7972" y="3086"/>
                  </a:lnTo>
                  <a:cubicBezTo>
                    <a:pt x="6911" y="2990"/>
                    <a:pt x="5883" y="2893"/>
                    <a:pt x="5336" y="2893"/>
                  </a:cubicBezTo>
                  <a:lnTo>
                    <a:pt x="4918" y="1607"/>
                  </a:lnTo>
                  <a:cubicBezTo>
                    <a:pt x="4918" y="1543"/>
                    <a:pt x="4854" y="1511"/>
                    <a:pt x="4790" y="1511"/>
                  </a:cubicBezTo>
                  <a:lnTo>
                    <a:pt x="2540" y="1543"/>
                  </a:lnTo>
                  <a:lnTo>
                    <a:pt x="1929" y="707"/>
                  </a:lnTo>
                  <a:cubicBezTo>
                    <a:pt x="1910" y="670"/>
                    <a:pt x="1869" y="654"/>
                    <a:pt x="1826" y="654"/>
                  </a:cubicBezTo>
                  <a:cubicBezTo>
                    <a:pt x="1795" y="654"/>
                    <a:pt x="1763" y="662"/>
                    <a:pt x="1736" y="675"/>
                  </a:cubicBezTo>
                  <a:lnTo>
                    <a:pt x="1672" y="772"/>
                  </a:lnTo>
                  <a:lnTo>
                    <a:pt x="1704" y="900"/>
                  </a:lnTo>
                  <a:lnTo>
                    <a:pt x="2347" y="1768"/>
                  </a:lnTo>
                  <a:cubicBezTo>
                    <a:pt x="2379" y="1832"/>
                    <a:pt x="2443" y="1832"/>
                    <a:pt x="2475" y="1832"/>
                  </a:cubicBezTo>
                  <a:lnTo>
                    <a:pt x="4661" y="1800"/>
                  </a:lnTo>
                  <a:lnTo>
                    <a:pt x="5015" y="2925"/>
                  </a:lnTo>
                  <a:cubicBezTo>
                    <a:pt x="4436" y="3022"/>
                    <a:pt x="3504" y="3343"/>
                    <a:pt x="2700" y="3665"/>
                  </a:cubicBezTo>
                  <a:cubicBezTo>
                    <a:pt x="1897" y="3986"/>
                    <a:pt x="1672" y="4983"/>
                    <a:pt x="2250" y="5626"/>
                  </a:cubicBezTo>
                  <a:lnTo>
                    <a:pt x="3890" y="7361"/>
                  </a:lnTo>
                  <a:lnTo>
                    <a:pt x="3150" y="8133"/>
                  </a:lnTo>
                  <a:lnTo>
                    <a:pt x="1190" y="7072"/>
                  </a:lnTo>
                  <a:lnTo>
                    <a:pt x="1061" y="7072"/>
                  </a:lnTo>
                  <a:lnTo>
                    <a:pt x="65" y="7554"/>
                  </a:lnTo>
                  <a:lnTo>
                    <a:pt x="0" y="7651"/>
                  </a:lnTo>
                  <a:lnTo>
                    <a:pt x="0" y="7747"/>
                  </a:lnTo>
                  <a:cubicBezTo>
                    <a:pt x="24" y="7819"/>
                    <a:pt x="85" y="7856"/>
                    <a:pt x="154" y="7856"/>
                  </a:cubicBezTo>
                  <a:cubicBezTo>
                    <a:pt x="177" y="7856"/>
                    <a:pt x="201" y="7852"/>
                    <a:pt x="225" y="7844"/>
                  </a:cubicBezTo>
                  <a:lnTo>
                    <a:pt x="1125" y="7393"/>
                  </a:lnTo>
                  <a:lnTo>
                    <a:pt x="3086" y="8454"/>
                  </a:lnTo>
                  <a:cubicBezTo>
                    <a:pt x="3105" y="8464"/>
                    <a:pt x="3124" y="8468"/>
                    <a:pt x="3143" y="8468"/>
                  </a:cubicBezTo>
                  <a:cubicBezTo>
                    <a:pt x="3188" y="8468"/>
                    <a:pt x="3234" y="8445"/>
                    <a:pt x="3279" y="8422"/>
                  </a:cubicBezTo>
                  <a:lnTo>
                    <a:pt x="4083" y="7586"/>
                  </a:lnTo>
                  <a:lnTo>
                    <a:pt x="4211" y="7747"/>
                  </a:lnTo>
                  <a:lnTo>
                    <a:pt x="6622" y="8615"/>
                  </a:lnTo>
                  <a:lnTo>
                    <a:pt x="6461" y="9290"/>
                  </a:lnTo>
                  <a:lnTo>
                    <a:pt x="4822" y="9547"/>
                  </a:lnTo>
                  <a:lnTo>
                    <a:pt x="4726" y="9611"/>
                  </a:lnTo>
                  <a:lnTo>
                    <a:pt x="3793" y="10608"/>
                  </a:lnTo>
                  <a:lnTo>
                    <a:pt x="3729" y="10672"/>
                  </a:lnTo>
                  <a:cubicBezTo>
                    <a:pt x="3729" y="10704"/>
                    <a:pt x="3729" y="10769"/>
                    <a:pt x="3793" y="10801"/>
                  </a:cubicBezTo>
                  <a:cubicBezTo>
                    <a:pt x="3825" y="10833"/>
                    <a:pt x="3866" y="10849"/>
                    <a:pt x="3902" y="10849"/>
                  </a:cubicBezTo>
                  <a:cubicBezTo>
                    <a:pt x="3938" y="10849"/>
                    <a:pt x="3970" y="10833"/>
                    <a:pt x="3986" y="10801"/>
                  </a:cubicBezTo>
                  <a:lnTo>
                    <a:pt x="4918" y="9836"/>
                  </a:lnTo>
                  <a:lnTo>
                    <a:pt x="6590" y="9579"/>
                  </a:lnTo>
                  <a:cubicBezTo>
                    <a:pt x="6654" y="9547"/>
                    <a:pt x="6718" y="9515"/>
                    <a:pt x="6718" y="9451"/>
                  </a:cubicBezTo>
                  <a:lnTo>
                    <a:pt x="6911" y="8711"/>
                  </a:lnTo>
                  <a:lnTo>
                    <a:pt x="9579" y="9676"/>
                  </a:lnTo>
                  <a:cubicBezTo>
                    <a:pt x="9579" y="9676"/>
                    <a:pt x="10029" y="9290"/>
                    <a:pt x="10544" y="8583"/>
                  </a:cubicBezTo>
                  <a:lnTo>
                    <a:pt x="10897" y="9419"/>
                  </a:lnTo>
                  <a:lnTo>
                    <a:pt x="10929" y="9483"/>
                  </a:lnTo>
                  <a:lnTo>
                    <a:pt x="11894" y="10287"/>
                  </a:lnTo>
                  <a:lnTo>
                    <a:pt x="12183" y="11572"/>
                  </a:lnTo>
                  <a:cubicBezTo>
                    <a:pt x="12183" y="11625"/>
                    <a:pt x="12247" y="11677"/>
                    <a:pt x="12323" y="11677"/>
                  </a:cubicBezTo>
                  <a:cubicBezTo>
                    <a:pt x="12340" y="11677"/>
                    <a:pt x="12358" y="11675"/>
                    <a:pt x="12376" y="11669"/>
                  </a:cubicBezTo>
                  <a:cubicBezTo>
                    <a:pt x="12440" y="11669"/>
                    <a:pt x="12504" y="11572"/>
                    <a:pt x="12472" y="11508"/>
                  </a:cubicBezTo>
                  <a:lnTo>
                    <a:pt x="12183" y="10158"/>
                  </a:lnTo>
                  <a:lnTo>
                    <a:pt x="12119" y="10061"/>
                  </a:lnTo>
                  <a:lnTo>
                    <a:pt x="11154" y="9258"/>
                  </a:lnTo>
                  <a:lnTo>
                    <a:pt x="10737" y="8294"/>
                  </a:lnTo>
                  <a:cubicBezTo>
                    <a:pt x="10769" y="8229"/>
                    <a:pt x="10833" y="8165"/>
                    <a:pt x="10865" y="8101"/>
                  </a:cubicBezTo>
                  <a:lnTo>
                    <a:pt x="11701" y="8294"/>
                  </a:lnTo>
                  <a:lnTo>
                    <a:pt x="11829" y="7683"/>
                  </a:lnTo>
                  <a:lnTo>
                    <a:pt x="12408" y="7844"/>
                  </a:lnTo>
                  <a:cubicBezTo>
                    <a:pt x="12826" y="8261"/>
                    <a:pt x="14722" y="10158"/>
                    <a:pt x="15044" y="11476"/>
                  </a:cubicBezTo>
                  <a:cubicBezTo>
                    <a:pt x="15068" y="11548"/>
                    <a:pt x="15128" y="11584"/>
                    <a:pt x="15184" y="11584"/>
                  </a:cubicBezTo>
                  <a:cubicBezTo>
                    <a:pt x="15203" y="11584"/>
                    <a:pt x="15221" y="11580"/>
                    <a:pt x="15237" y="11572"/>
                  </a:cubicBezTo>
                  <a:cubicBezTo>
                    <a:pt x="15333" y="11572"/>
                    <a:pt x="15365" y="11476"/>
                    <a:pt x="15333" y="11412"/>
                  </a:cubicBezTo>
                  <a:cubicBezTo>
                    <a:pt x="15012" y="10029"/>
                    <a:pt x="13179" y="8165"/>
                    <a:pt x="12665" y="7651"/>
                  </a:cubicBezTo>
                  <a:lnTo>
                    <a:pt x="12954" y="6558"/>
                  </a:lnTo>
                  <a:cubicBezTo>
                    <a:pt x="13630" y="6365"/>
                    <a:pt x="15815" y="5722"/>
                    <a:pt x="16876" y="4886"/>
                  </a:cubicBezTo>
                  <a:cubicBezTo>
                    <a:pt x="16940" y="4854"/>
                    <a:pt x="16940" y="4758"/>
                    <a:pt x="16908" y="4661"/>
                  </a:cubicBezTo>
                  <a:cubicBezTo>
                    <a:pt x="16876" y="4629"/>
                    <a:pt x="16836" y="4613"/>
                    <a:pt x="16796" y="4613"/>
                  </a:cubicBezTo>
                  <a:cubicBezTo>
                    <a:pt x="16756" y="4613"/>
                    <a:pt x="16715" y="4629"/>
                    <a:pt x="16683" y="4661"/>
                  </a:cubicBezTo>
                  <a:cubicBezTo>
                    <a:pt x="15655" y="5465"/>
                    <a:pt x="13308" y="6140"/>
                    <a:pt x="12762" y="6301"/>
                  </a:cubicBezTo>
                  <a:lnTo>
                    <a:pt x="12119" y="6140"/>
                  </a:lnTo>
                  <a:lnTo>
                    <a:pt x="12279" y="5561"/>
                  </a:lnTo>
                  <a:lnTo>
                    <a:pt x="11604" y="5401"/>
                  </a:lnTo>
                  <a:cubicBezTo>
                    <a:pt x="11572" y="5143"/>
                    <a:pt x="11540" y="4854"/>
                    <a:pt x="11476" y="4629"/>
                  </a:cubicBezTo>
                  <a:lnTo>
                    <a:pt x="12472" y="3793"/>
                  </a:lnTo>
                  <a:lnTo>
                    <a:pt x="13694" y="3536"/>
                  </a:lnTo>
                  <a:lnTo>
                    <a:pt x="13790" y="3472"/>
                  </a:lnTo>
                  <a:lnTo>
                    <a:pt x="14690" y="2443"/>
                  </a:lnTo>
                  <a:cubicBezTo>
                    <a:pt x="14722" y="2379"/>
                    <a:pt x="14722" y="2283"/>
                    <a:pt x="14658" y="2218"/>
                  </a:cubicBezTo>
                  <a:cubicBezTo>
                    <a:pt x="14626" y="2186"/>
                    <a:pt x="14586" y="2170"/>
                    <a:pt x="14546" y="2170"/>
                  </a:cubicBezTo>
                  <a:cubicBezTo>
                    <a:pt x="14505" y="2170"/>
                    <a:pt x="14465" y="2186"/>
                    <a:pt x="14433" y="2218"/>
                  </a:cubicBezTo>
                  <a:lnTo>
                    <a:pt x="13597" y="3247"/>
                  </a:lnTo>
                  <a:lnTo>
                    <a:pt x="12376" y="3504"/>
                  </a:lnTo>
                  <a:lnTo>
                    <a:pt x="12312" y="3536"/>
                  </a:lnTo>
                  <a:lnTo>
                    <a:pt x="11379" y="4308"/>
                  </a:lnTo>
                  <a:cubicBezTo>
                    <a:pt x="11187" y="3761"/>
                    <a:pt x="10929" y="3375"/>
                    <a:pt x="10929" y="3375"/>
                  </a:cubicBezTo>
                  <a:cubicBezTo>
                    <a:pt x="10929" y="3375"/>
                    <a:pt x="9644" y="3247"/>
                    <a:pt x="8261" y="3118"/>
                  </a:cubicBezTo>
                  <a:lnTo>
                    <a:pt x="8390" y="2572"/>
                  </a:lnTo>
                  <a:cubicBezTo>
                    <a:pt x="8422" y="2508"/>
                    <a:pt x="8390" y="2443"/>
                    <a:pt x="8358" y="2411"/>
                  </a:cubicBezTo>
                  <a:lnTo>
                    <a:pt x="6976" y="1382"/>
                  </a:lnTo>
                  <a:lnTo>
                    <a:pt x="6590" y="129"/>
                  </a:lnTo>
                  <a:cubicBezTo>
                    <a:pt x="6590" y="32"/>
                    <a:pt x="6493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5" name="Google Shape;3990;p64">
              <a:extLst>
                <a:ext uri="{FF2B5EF4-FFF2-40B4-BE49-F238E27FC236}">
                  <a16:creationId xmlns:a16="http://schemas.microsoft.com/office/drawing/2014/main" id="{4F0B3A01-1D19-4FDF-FD0B-88F0317523C4}"/>
                </a:ext>
              </a:extLst>
            </p:cNvPr>
            <p:cNvSpPr/>
            <p:nvPr/>
          </p:nvSpPr>
          <p:spPr>
            <a:xfrm>
              <a:off x="4112125" y="3168875"/>
              <a:ext cx="157550" cy="145500"/>
            </a:xfrm>
            <a:custGeom>
              <a:avLst/>
              <a:gdLst/>
              <a:ahLst/>
              <a:cxnLst/>
              <a:rect l="l" t="t" r="r" b="b"/>
              <a:pathLst>
                <a:path w="6302" h="5820" extrusionOk="0">
                  <a:moveTo>
                    <a:pt x="1094" y="1"/>
                  </a:moveTo>
                  <a:lnTo>
                    <a:pt x="1415" y="1512"/>
                  </a:lnTo>
                  <a:lnTo>
                    <a:pt x="740" y="2090"/>
                  </a:lnTo>
                  <a:lnTo>
                    <a:pt x="1126" y="2862"/>
                  </a:lnTo>
                  <a:lnTo>
                    <a:pt x="1" y="4180"/>
                  </a:lnTo>
                  <a:lnTo>
                    <a:pt x="5112" y="5819"/>
                  </a:lnTo>
                  <a:lnTo>
                    <a:pt x="4308" y="2958"/>
                  </a:lnTo>
                  <a:lnTo>
                    <a:pt x="6301" y="483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6" name="Google Shape;3991;p64">
              <a:extLst>
                <a:ext uri="{FF2B5EF4-FFF2-40B4-BE49-F238E27FC236}">
                  <a16:creationId xmlns:a16="http://schemas.microsoft.com/office/drawing/2014/main" id="{777E6E63-967D-D707-2D10-27355B9F86FA}"/>
                </a:ext>
              </a:extLst>
            </p:cNvPr>
            <p:cNvSpPr/>
            <p:nvPr/>
          </p:nvSpPr>
          <p:spPr>
            <a:xfrm>
              <a:off x="4108125" y="3164875"/>
              <a:ext cx="165550" cy="153050"/>
            </a:xfrm>
            <a:custGeom>
              <a:avLst/>
              <a:gdLst/>
              <a:ahLst/>
              <a:cxnLst/>
              <a:rect l="l" t="t" r="r" b="b"/>
              <a:pathLst>
                <a:path w="6622" h="6122" extrusionOk="0">
                  <a:moveTo>
                    <a:pt x="1447" y="322"/>
                  </a:moveTo>
                  <a:lnTo>
                    <a:pt x="6172" y="772"/>
                  </a:lnTo>
                  <a:lnTo>
                    <a:pt x="4372" y="3022"/>
                  </a:lnTo>
                  <a:lnTo>
                    <a:pt x="4340" y="3150"/>
                  </a:lnTo>
                  <a:lnTo>
                    <a:pt x="5047" y="5722"/>
                  </a:lnTo>
                  <a:lnTo>
                    <a:pt x="418" y="4243"/>
                  </a:lnTo>
                  <a:lnTo>
                    <a:pt x="1414" y="3118"/>
                  </a:lnTo>
                  <a:lnTo>
                    <a:pt x="1447" y="3054"/>
                  </a:lnTo>
                  <a:lnTo>
                    <a:pt x="1447" y="2958"/>
                  </a:lnTo>
                  <a:lnTo>
                    <a:pt x="1093" y="2283"/>
                  </a:lnTo>
                  <a:lnTo>
                    <a:pt x="1672" y="1768"/>
                  </a:lnTo>
                  <a:cubicBezTo>
                    <a:pt x="1736" y="1736"/>
                    <a:pt x="1736" y="1672"/>
                    <a:pt x="1736" y="1640"/>
                  </a:cubicBezTo>
                  <a:lnTo>
                    <a:pt x="1447" y="322"/>
                  </a:lnTo>
                  <a:close/>
                  <a:moveTo>
                    <a:pt x="1254" y="0"/>
                  </a:moveTo>
                  <a:cubicBezTo>
                    <a:pt x="1222" y="0"/>
                    <a:pt x="1157" y="32"/>
                    <a:pt x="1125" y="65"/>
                  </a:cubicBezTo>
                  <a:lnTo>
                    <a:pt x="1093" y="193"/>
                  </a:lnTo>
                  <a:lnTo>
                    <a:pt x="1414" y="1608"/>
                  </a:lnTo>
                  <a:lnTo>
                    <a:pt x="804" y="2122"/>
                  </a:lnTo>
                  <a:cubicBezTo>
                    <a:pt x="739" y="2186"/>
                    <a:pt x="707" y="2250"/>
                    <a:pt x="772" y="2315"/>
                  </a:cubicBezTo>
                  <a:lnTo>
                    <a:pt x="1125" y="2990"/>
                  </a:lnTo>
                  <a:lnTo>
                    <a:pt x="32" y="4211"/>
                  </a:lnTo>
                  <a:lnTo>
                    <a:pt x="0" y="4275"/>
                  </a:lnTo>
                  <a:lnTo>
                    <a:pt x="0" y="4372"/>
                  </a:lnTo>
                  <a:cubicBezTo>
                    <a:pt x="0" y="4404"/>
                    <a:pt x="64" y="4468"/>
                    <a:pt x="97" y="4468"/>
                  </a:cubicBezTo>
                  <a:lnTo>
                    <a:pt x="5207" y="6108"/>
                  </a:lnTo>
                  <a:cubicBezTo>
                    <a:pt x="5226" y="6117"/>
                    <a:pt x="5245" y="6121"/>
                    <a:pt x="5263" y="6121"/>
                  </a:cubicBezTo>
                  <a:cubicBezTo>
                    <a:pt x="5307" y="6121"/>
                    <a:pt x="5345" y="6098"/>
                    <a:pt x="5368" y="6076"/>
                  </a:cubicBezTo>
                  <a:cubicBezTo>
                    <a:pt x="5400" y="6043"/>
                    <a:pt x="5432" y="5979"/>
                    <a:pt x="5400" y="5915"/>
                  </a:cubicBezTo>
                  <a:lnTo>
                    <a:pt x="4661" y="3150"/>
                  </a:lnTo>
                  <a:lnTo>
                    <a:pt x="6590" y="740"/>
                  </a:lnTo>
                  <a:cubicBezTo>
                    <a:pt x="6622" y="675"/>
                    <a:pt x="6622" y="643"/>
                    <a:pt x="6622" y="579"/>
                  </a:cubicBezTo>
                  <a:cubicBezTo>
                    <a:pt x="6590" y="515"/>
                    <a:pt x="6558" y="482"/>
                    <a:pt x="6493" y="482"/>
                  </a:cubicBezTo>
                  <a:lnTo>
                    <a:pt x="12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7" name="Google Shape;3992;p64">
              <a:extLst>
                <a:ext uri="{FF2B5EF4-FFF2-40B4-BE49-F238E27FC236}">
                  <a16:creationId xmlns:a16="http://schemas.microsoft.com/office/drawing/2014/main" id="{037A1751-4F07-4B01-ED74-211BC2E80477}"/>
                </a:ext>
              </a:extLst>
            </p:cNvPr>
            <p:cNvSpPr/>
            <p:nvPr/>
          </p:nvSpPr>
          <p:spPr>
            <a:xfrm>
              <a:off x="4219825" y="3191400"/>
              <a:ext cx="59475" cy="107700"/>
            </a:xfrm>
            <a:custGeom>
              <a:avLst/>
              <a:gdLst/>
              <a:ahLst/>
              <a:cxnLst/>
              <a:rect l="l" t="t" r="r" b="b"/>
              <a:pathLst>
                <a:path w="2379" h="4308" extrusionOk="0">
                  <a:moveTo>
                    <a:pt x="1736" y="0"/>
                  </a:moveTo>
                  <a:lnTo>
                    <a:pt x="0" y="2057"/>
                  </a:lnTo>
                  <a:lnTo>
                    <a:pt x="739" y="4307"/>
                  </a:lnTo>
                  <a:lnTo>
                    <a:pt x="2379" y="2572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8" name="Google Shape;3993;p64">
              <a:extLst>
                <a:ext uri="{FF2B5EF4-FFF2-40B4-BE49-F238E27FC236}">
                  <a16:creationId xmlns:a16="http://schemas.microsoft.com/office/drawing/2014/main" id="{C594DF45-7170-6261-3BC2-62174BB8CD26}"/>
                </a:ext>
              </a:extLst>
            </p:cNvPr>
            <p:cNvSpPr/>
            <p:nvPr/>
          </p:nvSpPr>
          <p:spPr>
            <a:xfrm>
              <a:off x="4216600" y="3187375"/>
              <a:ext cx="66725" cy="115275"/>
            </a:xfrm>
            <a:custGeom>
              <a:avLst/>
              <a:gdLst/>
              <a:ahLst/>
              <a:cxnLst/>
              <a:rect l="l" t="t" r="r" b="b"/>
              <a:pathLst>
                <a:path w="2669" h="4611" extrusionOk="0">
                  <a:moveTo>
                    <a:pt x="1801" y="482"/>
                  </a:moveTo>
                  <a:lnTo>
                    <a:pt x="2347" y="2668"/>
                  </a:lnTo>
                  <a:lnTo>
                    <a:pt x="933" y="4179"/>
                  </a:lnTo>
                  <a:lnTo>
                    <a:pt x="322" y="2250"/>
                  </a:lnTo>
                  <a:lnTo>
                    <a:pt x="1801" y="482"/>
                  </a:lnTo>
                  <a:close/>
                  <a:moveTo>
                    <a:pt x="1897" y="0"/>
                  </a:moveTo>
                  <a:cubicBezTo>
                    <a:pt x="1865" y="0"/>
                    <a:pt x="1801" y="0"/>
                    <a:pt x="1769" y="65"/>
                  </a:cubicBezTo>
                  <a:lnTo>
                    <a:pt x="33" y="2122"/>
                  </a:lnTo>
                  <a:lnTo>
                    <a:pt x="1" y="2186"/>
                  </a:lnTo>
                  <a:lnTo>
                    <a:pt x="1" y="2283"/>
                  </a:lnTo>
                  <a:lnTo>
                    <a:pt x="708" y="4501"/>
                  </a:lnTo>
                  <a:cubicBezTo>
                    <a:pt x="740" y="4565"/>
                    <a:pt x="772" y="4597"/>
                    <a:pt x="836" y="4597"/>
                  </a:cubicBezTo>
                  <a:cubicBezTo>
                    <a:pt x="855" y="4606"/>
                    <a:pt x="871" y="4610"/>
                    <a:pt x="885" y="4610"/>
                  </a:cubicBezTo>
                  <a:cubicBezTo>
                    <a:pt x="919" y="4610"/>
                    <a:pt x="942" y="4588"/>
                    <a:pt x="965" y="4565"/>
                  </a:cubicBezTo>
                  <a:lnTo>
                    <a:pt x="2636" y="2829"/>
                  </a:lnTo>
                  <a:cubicBezTo>
                    <a:pt x="2669" y="2797"/>
                    <a:pt x="2669" y="2733"/>
                    <a:pt x="2669" y="2700"/>
                  </a:cubicBezTo>
                  <a:lnTo>
                    <a:pt x="2026" y="97"/>
                  </a:lnTo>
                  <a:cubicBezTo>
                    <a:pt x="2026" y="65"/>
                    <a:pt x="1961" y="0"/>
                    <a:pt x="18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9" name="Google Shape;3994;p64">
              <a:extLst>
                <a:ext uri="{FF2B5EF4-FFF2-40B4-BE49-F238E27FC236}">
                  <a16:creationId xmlns:a16="http://schemas.microsoft.com/office/drawing/2014/main" id="{D9AAC5B8-A936-0497-62C2-D5CDE99D925F}"/>
                </a:ext>
              </a:extLst>
            </p:cNvPr>
            <p:cNvSpPr/>
            <p:nvPr/>
          </p:nvSpPr>
          <p:spPr>
            <a:xfrm>
              <a:off x="2692150" y="2510725"/>
              <a:ext cx="427550" cy="357150"/>
            </a:xfrm>
            <a:custGeom>
              <a:avLst/>
              <a:gdLst/>
              <a:ahLst/>
              <a:cxnLst/>
              <a:rect l="l" t="t" r="r" b="b"/>
              <a:pathLst>
                <a:path w="17102" h="14286" extrusionOk="0">
                  <a:moveTo>
                    <a:pt x="3601" y="1"/>
                  </a:moveTo>
                  <a:cubicBezTo>
                    <a:pt x="3504" y="1"/>
                    <a:pt x="3440" y="65"/>
                    <a:pt x="3440" y="161"/>
                  </a:cubicBezTo>
                  <a:cubicBezTo>
                    <a:pt x="3376" y="1544"/>
                    <a:pt x="4597" y="3858"/>
                    <a:pt x="4951" y="4501"/>
                  </a:cubicBezTo>
                  <a:lnTo>
                    <a:pt x="4372" y="5465"/>
                  </a:lnTo>
                  <a:cubicBezTo>
                    <a:pt x="3665" y="5465"/>
                    <a:pt x="1383" y="5465"/>
                    <a:pt x="129" y="5947"/>
                  </a:cubicBezTo>
                  <a:cubicBezTo>
                    <a:pt x="65" y="5980"/>
                    <a:pt x="1" y="6076"/>
                    <a:pt x="33" y="6140"/>
                  </a:cubicBezTo>
                  <a:cubicBezTo>
                    <a:pt x="57" y="6213"/>
                    <a:pt x="117" y="6249"/>
                    <a:pt x="173" y="6249"/>
                  </a:cubicBezTo>
                  <a:cubicBezTo>
                    <a:pt x="192" y="6249"/>
                    <a:pt x="210" y="6245"/>
                    <a:pt x="226" y="6237"/>
                  </a:cubicBezTo>
                  <a:cubicBezTo>
                    <a:pt x="1222" y="5853"/>
                    <a:pt x="2949" y="5775"/>
                    <a:pt x="3907" y="5775"/>
                  </a:cubicBezTo>
                  <a:cubicBezTo>
                    <a:pt x="4154" y="5775"/>
                    <a:pt x="4350" y="5780"/>
                    <a:pt x="4469" y="5787"/>
                  </a:cubicBezTo>
                  <a:lnTo>
                    <a:pt x="5015" y="6108"/>
                  </a:lnTo>
                  <a:lnTo>
                    <a:pt x="4726" y="6622"/>
                  </a:lnTo>
                  <a:lnTo>
                    <a:pt x="5337" y="6944"/>
                  </a:lnTo>
                  <a:cubicBezTo>
                    <a:pt x="5272" y="7233"/>
                    <a:pt x="5240" y="7490"/>
                    <a:pt x="5240" y="7747"/>
                  </a:cubicBezTo>
                  <a:lnTo>
                    <a:pt x="4019" y="8230"/>
                  </a:lnTo>
                  <a:lnTo>
                    <a:pt x="2765" y="8165"/>
                  </a:lnTo>
                  <a:lnTo>
                    <a:pt x="2701" y="8197"/>
                  </a:lnTo>
                  <a:lnTo>
                    <a:pt x="1544" y="8937"/>
                  </a:lnTo>
                  <a:cubicBezTo>
                    <a:pt x="1447" y="9001"/>
                    <a:pt x="1447" y="9065"/>
                    <a:pt x="1479" y="9162"/>
                  </a:cubicBezTo>
                  <a:cubicBezTo>
                    <a:pt x="1517" y="9199"/>
                    <a:pt x="1566" y="9215"/>
                    <a:pt x="1612" y="9215"/>
                  </a:cubicBezTo>
                  <a:cubicBezTo>
                    <a:pt x="1646" y="9215"/>
                    <a:pt x="1678" y="9207"/>
                    <a:pt x="1704" y="9194"/>
                  </a:cubicBezTo>
                  <a:lnTo>
                    <a:pt x="2797" y="8455"/>
                  </a:lnTo>
                  <a:lnTo>
                    <a:pt x="4051" y="8551"/>
                  </a:lnTo>
                  <a:lnTo>
                    <a:pt x="4115" y="8551"/>
                  </a:lnTo>
                  <a:lnTo>
                    <a:pt x="5240" y="8069"/>
                  </a:lnTo>
                  <a:cubicBezTo>
                    <a:pt x="5272" y="8680"/>
                    <a:pt x="5401" y="9098"/>
                    <a:pt x="5401" y="9098"/>
                  </a:cubicBezTo>
                  <a:cubicBezTo>
                    <a:pt x="5401" y="9098"/>
                    <a:pt x="6590" y="9580"/>
                    <a:pt x="7876" y="10094"/>
                  </a:cubicBezTo>
                  <a:lnTo>
                    <a:pt x="7587" y="10576"/>
                  </a:lnTo>
                  <a:cubicBezTo>
                    <a:pt x="7555" y="10640"/>
                    <a:pt x="7555" y="10705"/>
                    <a:pt x="7587" y="10769"/>
                  </a:cubicBezTo>
                  <a:lnTo>
                    <a:pt x="8615" y="12119"/>
                  </a:lnTo>
                  <a:lnTo>
                    <a:pt x="8615" y="13469"/>
                  </a:lnTo>
                  <a:cubicBezTo>
                    <a:pt x="8615" y="13533"/>
                    <a:pt x="8680" y="13598"/>
                    <a:pt x="8776" y="13598"/>
                  </a:cubicBezTo>
                  <a:cubicBezTo>
                    <a:pt x="8840" y="13598"/>
                    <a:pt x="8873" y="13566"/>
                    <a:pt x="8905" y="13533"/>
                  </a:cubicBezTo>
                  <a:lnTo>
                    <a:pt x="8937" y="13469"/>
                  </a:lnTo>
                  <a:lnTo>
                    <a:pt x="8937" y="12087"/>
                  </a:lnTo>
                  <a:lnTo>
                    <a:pt x="8905" y="11991"/>
                  </a:lnTo>
                  <a:lnTo>
                    <a:pt x="7908" y="10640"/>
                  </a:lnTo>
                  <a:lnTo>
                    <a:pt x="8165" y="10223"/>
                  </a:lnTo>
                  <a:cubicBezTo>
                    <a:pt x="9130" y="10608"/>
                    <a:pt x="10126" y="10994"/>
                    <a:pt x="10640" y="11123"/>
                  </a:cubicBezTo>
                  <a:lnTo>
                    <a:pt x="10640" y="12505"/>
                  </a:lnTo>
                  <a:cubicBezTo>
                    <a:pt x="10640" y="12569"/>
                    <a:pt x="10705" y="12633"/>
                    <a:pt x="10769" y="12633"/>
                  </a:cubicBezTo>
                  <a:lnTo>
                    <a:pt x="12891" y="13244"/>
                  </a:lnTo>
                  <a:lnTo>
                    <a:pt x="13276" y="14209"/>
                  </a:lnTo>
                  <a:cubicBezTo>
                    <a:pt x="13276" y="14256"/>
                    <a:pt x="13328" y="14285"/>
                    <a:pt x="13394" y="14285"/>
                  </a:cubicBezTo>
                  <a:cubicBezTo>
                    <a:pt x="13417" y="14285"/>
                    <a:pt x="13443" y="14281"/>
                    <a:pt x="13469" y="14273"/>
                  </a:cubicBezTo>
                  <a:lnTo>
                    <a:pt x="13533" y="14209"/>
                  </a:lnTo>
                  <a:lnTo>
                    <a:pt x="13533" y="14080"/>
                  </a:lnTo>
                  <a:lnTo>
                    <a:pt x="13148" y="13051"/>
                  </a:lnTo>
                  <a:lnTo>
                    <a:pt x="13051" y="12987"/>
                  </a:lnTo>
                  <a:lnTo>
                    <a:pt x="10962" y="12376"/>
                  </a:lnTo>
                  <a:lnTo>
                    <a:pt x="10930" y="11187"/>
                  </a:lnTo>
                  <a:lnTo>
                    <a:pt x="10930" y="11187"/>
                  </a:lnTo>
                  <a:cubicBezTo>
                    <a:pt x="11186" y="11227"/>
                    <a:pt x="11503" y="11245"/>
                    <a:pt x="11850" y="11245"/>
                  </a:cubicBezTo>
                  <a:cubicBezTo>
                    <a:pt x="12331" y="11245"/>
                    <a:pt x="12868" y="11211"/>
                    <a:pt x="13373" y="11155"/>
                  </a:cubicBezTo>
                  <a:cubicBezTo>
                    <a:pt x="14241" y="11091"/>
                    <a:pt x="14723" y="10190"/>
                    <a:pt x="14369" y="9419"/>
                  </a:cubicBezTo>
                  <a:lnTo>
                    <a:pt x="13308" y="7265"/>
                  </a:lnTo>
                  <a:lnTo>
                    <a:pt x="14208" y="6751"/>
                  </a:lnTo>
                  <a:lnTo>
                    <a:pt x="15784" y="8294"/>
                  </a:lnTo>
                  <a:lnTo>
                    <a:pt x="15912" y="8358"/>
                  </a:lnTo>
                  <a:lnTo>
                    <a:pt x="17005" y="8165"/>
                  </a:lnTo>
                  <a:lnTo>
                    <a:pt x="17101" y="8101"/>
                  </a:lnTo>
                  <a:lnTo>
                    <a:pt x="17101" y="8005"/>
                  </a:lnTo>
                  <a:cubicBezTo>
                    <a:pt x="17101" y="7925"/>
                    <a:pt x="17058" y="7868"/>
                    <a:pt x="16989" y="7868"/>
                  </a:cubicBezTo>
                  <a:cubicBezTo>
                    <a:pt x="16974" y="7868"/>
                    <a:pt x="16958" y="7870"/>
                    <a:pt x="16941" y="7876"/>
                  </a:cubicBezTo>
                  <a:lnTo>
                    <a:pt x="15944" y="8037"/>
                  </a:lnTo>
                  <a:lnTo>
                    <a:pt x="14369" y="6462"/>
                  </a:lnTo>
                  <a:cubicBezTo>
                    <a:pt x="14324" y="6439"/>
                    <a:pt x="14278" y="6416"/>
                    <a:pt x="14233" y="6416"/>
                  </a:cubicBezTo>
                  <a:cubicBezTo>
                    <a:pt x="14214" y="6416"/>
                    <a:pt x="14195" y="6420"/>
                    <a:pt x="14176" y="6430"/>
                  </a:cubicBezTo>
                  <a:lnTo>
                    <a:pt x="13148" y="7008"/>
                  </a:lnTo>
                  <a:lnTo>
                    <a:pt x="13083" y="6815"/>
                  </a:lnTo>
                  <a:lnTo>
                    <a:pt x="11026" y="5304"/>
                  </a:lnTo>
                  <a:lnTo>
                    <a:pt x="11380" y="4694"/>
                  </a:lnTo>
                  <a:lnTo>
                    <a:pt x="13019" y="4919"/>
                  </a:lnTo>
                  <a:lnTo>
                    <a:pt x="13116" y="4887"/>
                  </a:lnTo>
                  <a:lnTo>
                    <a:pt x="14305" y="4212"/>
                  </a:lnTo>
                  <a:lnTo>
                    <a:pt x="14369" y="4147"/>
                  </a:lnTo>
                  <a:cubicBezTo>
                    <a:pt x="14401" y="4115"/>
                    <a:pt x="14401" y="4051"/>
                    <a:pt x="14369" y="3987"/>
                  </a:cubicBezTo>
                  <a:cubicBezTo>
                    <a:pt x="14349" y="3947"/>
                    <a:pt x="14305" y="3919"/>
                    <a:pt x="14251" y="3919"/>
                  </a:cubicBezTo>
                  <a:cubicBezTo>
                    <a:pt x="14218" y="3919"/>
                    <a:pt x="14181" y="3930"/>
                    <a:pt x="14144" y="3954"/>
                  </a:cubicBezTo>
                  <a:lnTo>
                    <a:pt x="12987" y="4597"/>
                  </a:lnTo>
                  <a:lnTo>
                    <a:pt x="11315" y="4404"/>
                  </a:lnTo>
                  <a:cubicBezTo>
                    <a:pt x="11298" y="4396"/>
                    <a:pt x="11281" y="4392"/>
                    <a:pt x="11264" y="4392"/>
                  </a:cubicBezTo>
                  <a:cubicBezTo>
                    <a:pt x="11219" y="4392"/>
                    <a:pt x="11178" y="4422"/>
                    <a:pt x="11155" y="4469"/>
                  </a:cubicBezTo>
                  <a:lnTo>
                    <a:pt x="10769" y="5112"/>
                  </a:lnTo>
                  <a:lnTo>
                    <a:pt x="8487" y="3440"/>
                  </a:lnTo>
                  <a:cubicBezTo>
                    <a:pt x="8487" y="3440"/>
                    <a:pt x="7940" y="3697"/>
                    <a:pt x="7265" y="4212"/>
                  </a:cubicBezTo>
                  <a:lnTo>
                    <a:pt x="7137" y="3312"/>
                  </a:lnTo>
                  <a:lnTo>
                    <a:pt x="7137" y="3247"/>
                  </a:lnTo>
                  <a:lnTo>
                    <a:pt x="6462" y="2219"/>
                  </a:lnTo>
                  <a:lnTo>
                    <a:pt x="6526" y="901"/>
                  </a:lnTo>
                  <a:cubicBezTo>
                    <a:pt x="6526" y="804"/>
                    <a:pt x="6462" y="740"/>
                    <a:pt x="6397" y="740"/>
                  </a:cubicBezTo>
                  <a:cubicBezTo>
                    <a:pt x="6301" y="740"/>
                    <a:pt x="6237" y="804"/>
                    <a:pt x="6237" y="869"/>
                  </a:cubicBezTo>
                  <a:lnTo>
                    <a:pt x="6140" y="2251"/>
                  </a:lnTo>
                  <a:lnTo>
                    <a:pt x="6172" y="2347"/>
                  </a:lnTo>
                  <a:lnTo>
                    <a:pt x="6847" y="3376"/>
                  </a:lnTo>
                  <a:lnTo>
                    <a:pt x="6976" y="4437"/>
                  </a:lnTo>
                  <a:cubicBezTo>
                    <a:pt x="6912" y="4469"/>
                    <a:pt x="6847" y="4533"/>
                    <a:pt x="6783" y="4597"/>
                  </a:cubicBezTo>
                  <a:lnTo>
                    <a:pt x="6076" y="4179"/>
                  </a:lnTo>
                  <a:lnTo>
                    <a:pt x="5755" y="4694"/>
                  </a:lnTo>
                  <a:lnTo>
                    <a:pt x="5240" y="4404"/>
                  </a:lnTo>
                  <a:cubicBezTo>
                    <a:pt x="4951" y="3890"/>
                    <a:pt x="3697" y="1511"/>
                    <a:pt x="3762" y="161"/>
                  </a:cubicBezTo>
                  <a:cubicBezTo>
                    <a:pt x="3762" y="65"/>
                    <a:pt x="3697" y="1"/>
                    <a:pt x="3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0" name="Google Shape;3995;p64">
              <a:extLst>
                <a:ext uri="{FF2B5EF4-FFF2-40B4-BE49-F238E27FC236}">
                  <a16:creationId xmlns:a16="http://schemas.microsoft.com/office/drawing/2014/main" id="{F50CBD99-2529-9AC7-8AB0-56D7C3551250}"/>
                </a:ext>
              </a:extLst>
            </p:cNvPr>
            <p:cNvSpPr/>
            <p:nvPr/>
          </p:nvSpPr>
          <p:spPr>
            <a:xfrm>
              <a:off x="2836800" y="2611975"/>
              <a:ext cx="177625" cy="168000"/>
            </a:xfrm>
            <a:custGeom>
              <a:avLst/>
              <a:gdLst/>
              <a:ahLst/>
              <a:cxnLst/>
              <a:rect l="l" t="t" r="r" b="b"/>
              <a:pathLst>
                <a:path w="7105" h="6720" extrusionOk="0">
                  <a:moveTo>
                    <a:pt x="2669" y="1"/>
                  </a:moveTo>
                  <a:lnTo>
                    <a:pt x="2604" y="2958"/>
                  </a:lnTo>
                  <a:lnTo>
                    <a:pt x="1" y="4758"/>
                  </a:lnTo>
                  <a:lnTo>
                    <a:pt x="4854" y="6719"/>
                  </a:lnTo>
                  <a:lnTo>
                    <a:pt x="4951" y="5176"/>
                  </a:lnTo>
                  <a:lnTo>
                    <a:pt x="5787" y="4790"/>
                  </a:lnTo>
                  <a:lnTo>
                    <a:pt x="5626" y="3955"/>
                  </a:lnTo>
                  <a:lnTo>
                    <a:pt x="7105" y="3022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1" name="Google Shape;3996;p64">
              <a:extLst>
                <a:ext uri="{FF2B5EF4-FFF2-40B4-BE49-F238E27FC236}">
                  <a16:creationId xmlns:a16="http://schemas.microsoft.com/office/drawing/2014/main" id="{4DA460DB-C5DC-4732-601B-43A05CA5CF9F}"/>
                </a:ext>
              </a:extLst>
            </p:cNvPr>
            <p:cNvSpPr/>
            <p:nvPr/>
          </p:nvSpPr>
          <p:spPr>
            <a:xfrm>
              <a:off x="2832775" y="2608175"/>
              <a:ext cx="185675" cy="175000"/>
            </a:xfrm>
            <a:custGeom>
              <a:avLst/>
              <a:gdLst/>
              <a:ahLst/>
              <a:cxnLst/>
              <a:rect l="l" t="t" r="r" b="b"/>
              <a:pathLst>
                <a:path w="7427" h="7000" extrusionOk="0">
                  <a:moveTo>
                    <a:pt x="2990" y="442"/>
                  </a:moveTo>
                  <a:lnTo>
                    <a:pt x="6976" y="3174"/>
                  </a:lnTo>
                  <a:lnTo>
                    <a:pt x="5723" y="3978"/>
                  </a:lnTo>
                  <a:lnTo>
                    <a:pt x="5658" y="4010"/>
                  </a:lnTo>
                  <a:lnTo>
                    <a:pt x="5626" y="4139"/>
                  </a:lnTo>
                  <a:lnTo>
                    <a:pt x="5787" y="4878"/>
                  </a:lnTo>
                  <a:lnTo>
                    <a:pt x="5080" y="5167"/>
                  </a:lnTo>
                  <a:cubicBezTo>
                    <a:pt x="5015" y="5200"/>
                    <a:pt x="4983" y="5264"/>
                    <a:pt x="4983" y="5296"/>
                  </a:cubicBezTo>
                  <a:lnTo>
                    <a:pt x="4887" y="6646"/>
                  </a:lnTo>
                  <a:lnTo>
                    <a:pt x="483" y="4878"/>
                  </a:lnTo>
                  <a:lnTo>
                    <a:pt x="2862" y="3239"/>
                  </a:lnTo>
                  <a:cubicBezTo>
                    <a:pt x="2894" y="3207"/>
                    <a:pt x="2926" y="3142"/>
                    <a:pt x="2926" y="3110"/>
                  </a:cubicBezTo>
                  <a:lnTo>
                    <a:pt x="2990" y="442"/>
                  </a:lnTo>
                  <a:close/>
                  <a:moveTo>
                    <a:pt x="2834" y="0"/>
                  </a:moveTo>
                  <a:cubicBezTo>
                    <a:pt x="2806" y="0"/>
                    <a:pt x="2781" y="8"/>
                    <a:pt x="2765" y="24"/>
                  </a:cubicBezTo>
                  <a:cubicBezTo>
                    <a:pt x="2701" y="56"/>
                    <a:pt x="2669" y="89"/>
                    <a:pt x="2669" y="153"/>
                  </a:cubicBezTo>
                  <a:lnTo>
                    <a:pt x="2605" y="3014"/>
                  </a:lnTo>
                  <a:lnTo>
                    <a:pt x="65" y="4782"/>
                  </a:lnTo>
                  <a:cubicBezTo>
                    <a:pt x="1" y="4814"/>
                    <a:pt x="1" y="4878"/>
                    <a:pt x="1" y="4942"/>
                  </a:cubicBezTo>
                  <a:cubicBezTo>
                    <a:pt x="1" y="4975"/>
                    <a:pt x="33" y="5039"/>
                    <a:pt x="97" y="5071"/>
                  </a:cubicBezTo>
                  <a:lnTo>
                    <a:pt x="4983" y="7000"/>
                  </a:lnTo>
                  <a:lnTo>
                    <a:pt x="5112" y="7000"/>
                  </a:lnTo>
                  <a:cubicBezTo>
                    <a:pt x="5144" y="6967"/>
                    <a:pt x="5176" y="6935"/>
                    <a:pt x="5176" y="6871"/>
                  </a:cubicBezTo>
                  <a:lnTo>
                    <a:pt x="5273" y="5425"/>
                  </a:lnTo>
                  <a:lnTo>
                    <a:pt x="6012" y="5103"/>
                  </a:lnTo>
                  <a:cubicBezTo>
                    <a:pt x="6076" y="5071"/>
                    <a:pt x="6108" y="5007"/>
                    <a:pt x="6108" y="4942"/>
                  </a:cubicBezTo>
                  <a:lnTo>
                    <a:pt x="5948" y="4171"/>
                  </a:lnTo>
                  <a:lnTo>
                    <a:pt x="7330" y="3303"/>
                  </a:lnTo>
                  <a:lnTo>
                    <a:pt x="7394" y="3239"/>
                  </a:lnTo>
                  <a:lnTo>
                    <a:pt x="7426" y="3174"/>
                  </a:lnTo>
                  <a:cubicBezTo>
                    <a:pt x="7426" y="3142"/>
                    <a:pt x="7394" y="3078"/>
                    <a:pt x="7362" y="3046"/>
                  </a:cubicBezTo>
                  <a:lnTo>
                    <a:pt x="2926" y="24"/>
                  </a:lnTo>
                  <a:cubicBezTo>
                    <a:pt x="2894" y="8"/>
                    <a:pt x="2862" y="0"/>
                    <a:pt x="2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2" name="Google Shape;3997;p64">
              <a:extLst>
                <a:ext uri="{FF2B5EF4-FFF2-40B4-BE49-F238E27FC236}">
                  <a16:creationId xmlns:a16="http://schemas.microsoft.com/office/drawing/2014/main" id="{95CED48F-0799-4668-EED7-0F25334B7F61}"/>
                </a:ext>
              </a:extLst>
            </p:cNvPr>
            <p:cNvSpPr/>
            <p:nvPr/>
          </p:nvSpPr>
          <p:spPr>
            <a:xfrm>
              <a:off x="2845650" y="2627250"/>
              <a:ext cx="56275" cy="95650"/>
            </a:xfrm>
            <a:custGeom>
              <a:avLst/>
              <a:gdLst/>
              <a:ahLst/>
              <a:cxnLst/>
              <a:rect l="l" t="t" r="r" b="b"/>
              <a:pathLst>
                <a:path w="2251" h="3826" extrusionOk="0">
                  <a:moveTo>
                    <a:pt x="2186" y="1"/>
                  </a:moveTo>
                  <a:lnTo>
                    <a:pt x="129" y="1190"/>
                  </a:lnTo>
                  <a:lnTo>
                    <a:pt x="0" y="3826"/>
                  </a:lnTo>
                  <a:lnTo>
                    <a:pt x="2250" y="2347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3" name="Google Shape;3998;p64">
              <a:extLst>
                <a:ext uri="{FF2B5EF4-FFF2-40B4-BE49-F238E27FC236}">
                  <a16:creationId xmlns:a16="http://schemas.microsoft.com/office/drawing/2014/main" id="{F189E749-BDA5-6EA8-6E7B-66BDC1C9B968}"/>
                </a:ext>
              </a:extLst>
            </p:cNvPr>
            <p:cNvSpPr/>
            <p:nvPr/>
          </p:nvSpPr>
          <p:spPr>
            <a:xfrm>
              <a:off x="2841625" y="2623225"/>
              <a:ext cx="64325" cy="103500"/>
            </a:xfrm>
            <a:custGeom>
              <a:avLst/>
              <a:gdLst/>
              <a:ahLst/>
              <a:cxnLst/>
              <a:rect l="l" t="t" r="r" b="b"/>
              <a:pathLst>
                <a:path w="2573" h="4140" extrusionOk="0">
                  <a:moveTo>
                    <a:pt x="2218" y="419"/>
                  </a:moveTo>
                  <a:lnTo>
                    <a:pt x="2251" y="2412"/>
                  </a:lnTo>
                  <a:lnTo>
                    <a:pt x="322" y="3697"/>
                  </a:lnTo>
                  <a:lnTo>
                    <a:pt x="418" y="1447"/>
                  </a:lnTo>
                  <a:lnTo>
                    <a:pt x="2218" y="419"/>
                  </a:lnTo>
                  <a:close/>
                  <a:moveTo>
                    <a:pt x="2283" y="1"/>
                  </a:moveTo>
                  <a:lnTo>
                    <a:pt x="193" y="1222"/>
                  </a:lnTo>
                  <a:cubicBezTo>
                    <a:pt x="161" y="1222"/>
                    <a:pt x="129" y="1287"/>
                    <a:pt x="129" y="1351"/>
                  </a:cubicBezTo>
                  <a:lnTo>
                    <a:pt x="1" y="3987"/>
                  </a:lnTo>
                  <a:cubicBezTo>
                    <a:pt x="1" y="4051"/>
                    <a:pt x="33" y="4083"/>
                    <a:pt x="97" y="4115"/>
                  </a:cubicBezTo>
                  <a:cubicBezTo>
                    <a:pt x="113" y="4131"/>
                    <a:pt x="137" y="4139"/>
                    <a:pt x="165" y="4139"/>
                  </a:cubicBezTo>
                  <a:cubicBezTo>
                    <a:pt x="193" y="4139"/>
                    <a:pt x="226" y="4131"/>
                    <a:pt x="258" y="4115"/>
                  </a:cubicBezTo>
                  <a:lnTo>
                    <a:pt x="2508" y="2637"/>
                  </a:lnTo>
                  <a:lnTo>
                    <a:pt x="2540" y="2572"/>
                  </a:lnTo>
                  <a:lnTo>
                    <a:pt x="2572" y="2508"/>
                  </a:lnTo>
                  <a:lnTo>
                    <a:pt x="2508" y="129"/>
                  </a:lnTo>
                  <a:cubicBezTo>
                    <a:pt x="2508" y="97"/>
                    <a:pt x="2476" y="33"/>
                    <a:pt x="2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4" name="Google Shape;3999;p64">
              <a:extLst>
                <a:ext uri="{FF2B5EF4-FFF2-40B4-BE49-F238E27FC236}">
                  <a16:creationId xmlns:a16="http://schemas.microsoft.com/office/drawing/2014/main" id="{8E953B4C-4487-0444-DA5E-51D1BBC59878}"/>
                </a:ext>
              </a:extLst>
            </p:cNvPr>
            <p:cNvSpPr/>
            <p:nvPr/>
          </p:nvSpPr>
          <p:spPr>
            <a:xfrm>
              <a:off x="3290050" y="3551400"/>
              <a:ext cx="279675" cy="397425"/>
            </a:xfrm>
            <a:custGeom>
              <a:avLst/>
              <a:gdLst/>
              <a:ahLst/>
              <a:cxnLst/>
              <a:rect l="l" t="t" r="r" b="b"/>
              <a:pathLst>
                <a:path w="11187" h="15897" extrusionOk="0">
                  <a:moveTo>
                    <a:pt x="2282" y="1"/>
                  </a:moveTo>
                  <a:lnTo>
                    <a:pt x="2186" y="33"/>
                  </a:lnTo>
                  <a:cubicBezTo>
                    <a:pt x="2122" y="65"/>
                    <a:pt x="2122" y="162"/>
                    <a:pt x="2154" y="226"/>
                  </a:cubicBezTo>
                  <a:lnTo>
                    <a:pt x="2797" y="1029"/>
                  </a:lnTo>
                  <a:lnTo>
                    <a:pt x="2186" y="3183"/>
                  </a:lnTo>
                  <a:cubicBezTo>
                    <a:pt x="2186" y="3247"/>
                    <a:pt x="2218" y="3312"/>
                    <a:pt x="2250" y="3344"/>
                  </a:cubicBezTo>
                  <a:lnTo>
                    <a:pt x="3247" y="3955"/>
                  </a:lnTo>
                  <a:lnTo>
                    <a:pt x="3118" y="4115"/>
                  </a:lnTo>
                  <a:lnTo>
                    <a:pt x="2797" y="6655"/>
                  </a:lnTo>
                  <a:lnTo>
                    <a:pt x="2122" y="6655"/>
                  </a:lnTo>
                  <a:lnTo>
                    <a:pt x="1479" y="5112"/>
                  </a:lnTo>
                  <a:lnTo>
                    <a:pt x="1414" y="5047"/>
                  </a:lnTo>
                  <a:lnTo>
                    <a:pt x="257" y="4340"/>
                  </a:lnTo>
                  <a:lnTo>
                    <a:pt x="161" y="4308"/>
                  </a:lnTo>
                  <a:cubicBezTo>
                    <a:pt x="129" y="4308"/>
                    <a:pt x="64" y="4340"/>
                    <a:pt x="32" y="4372"/>
                  </a:cubicBezTo>
                  <a:cubicBezTo>
                    <a:pt x="0" y="4437"/>
                    <a:pt x="0" y="4533"/>
                    <a:pt x="97" y="4597"/>
                  </a:cubicBezTo>
                  <a:lnTo>
                    <a:pt x="1222" y="5272"/>
                  </a:lnTo>
                  <a:lnTo>
                    <a:pt x="1864" y="6848"/>
                  </a:lnTo>
                  <a:cubicBezTo>
                    <a:pt x="1897" y="6912"/>
                    <a:pt x="1929" y="6944"/>
                    <a:pt x="1993" y="6944"/>
                  </a:cubicBezTo>
                  <a:lnTo>
                    <a:pt x="2765" y="6976"/>
                  </a:lnTo>
                  <a:lnTo>
                    <a:pt x="2411" y="9773"/>
                  </a:lnTo>
                  <a:cubicBezTo>
                    <a:pt x="2411" y="9773"/>
                    <a:pt x="2893" y="10158"/>
                    <a:pt x="3665" y="10480"/>
                  </a:cubicBezTo>
                  <a:lnTo>
                    <a:pt x="2957" y="10994"/>
                  </a:lnTo>
                  <a:lnTo>
                    <a:pt x="2925" y="11058"/>
                  </a:lnTo>
                  <a:lnTo>
                    <a:pt x="2347" y="12151"/>
                  </a:lnTo>
                  <a:lnTo>
                    <a:pt x="1125" y="12730"/>
                  </a:lnTo>
                  <a:cubicBezTo>
                    <a:pt x="1061" y="12762"/>
                    <a:pt x="1029" y="12859"/>
                    <a:pt x="1061" y="12923"/>
                  </a:cubicBezTo>
                  <a:cubicBezTo>
                    <a:pt x="1085" y="12995"/>
                    <a:pt x="1145" y="13031"/>
                    <a:pt x="1215" y="13031"/>
                  </a:cubicBezTo>
                  <a:cubicBezTo>
                    <a:pt x="1238" y="13031"/>
                    <a:pt x="1262" y="13027"/>
                    <a:pt x="1286" y="13019"/>
                  </a:cubicBezTo>
                  <a:lnTo>
                    <a:pt x="2507" y="12409"/>
                  </a:lnTo>
                  <a:lnTo>
                    <a:pt x="2572" y="12344"/>
                  </a:lnTo>
                  <a:lnTo>
                    <a:pt x="3150" y="11219"/>
                  </a:lnTo>
                  <a:lnTo>
                    <a:pt x="4018" y="10608"/>
                  </a:lnTo>
                  <a:cubicBezTo>
                    <a:pt x="4082" y="10641"/>
                    <a:pt x="4179" y="10673"/>
                    <a:pt x="4243" y="10705"/>
                  </a:cubicBezTo>
                  <a:lnTo>
                    <a:pt x="4243" y="11541"/>
                  </a:lnTo>
                  <a:lnTo>
                    <a:pt x="4854" y="11541"/>
                  </a:lnTo>
                  <a:lnTo>
                    <a:pt x="4854" y="12151"/>
                  </a:lnTo>
                  <a:cubicBezTo>
                    <a:pt x="4532" y="12666"/>
                    <a:pt x="3054" y="14916"/>
                    <a:pt x="1864" y="15527"/>
                  </a:cubicBezTo>
                  <a:cubicBezTo>
                    <a:pt x="1768" y="15559"/>
                    <a:pt x="1768" y="15655"/>
                    <a:pt x="1800" y="15719"/>
                  </a:cubicBezTo>
                  <a:cubicBezTo>
                    <a:pt x="1824" y="15767"/>
                    <a:pt x="1882" y="15796"/>
                    <a:pt x="1936" y="15796"/>
                  </a:cubicBezTo>
                  <a:cubicBezTo>
                    <a:pt x="1956" y="15796"/>
                    <a:pt x="1976" y="15792"/>
                    <a:pt x="1993" y="15784"/>
                  </a:cubicBezTo>
                  <a:cubicBezTo>
                    <a:pt x="3247" y="15173"/>
                    <a:pt x="4693" y="12955"/>
                    <a:pt x="5079" y="12376"/>
                  </a:cubicBezTo>
                  <a:lnTo>
                    <a:pt x="6204" y="12376"/>
                  </a:lnTo>
                  <a:cubicBezTo>
                    <a:pt x="6525" y="13019"/>
                    <a:pt x="7650" y="15012"/>
                    <a:pt x="8679" y="15848"/>
                  </a:cubicBezTo>
                  <a:cubicBezTo>
                    <a:pt x="8711" y="15880"/>
                    <a:pt x="8751" y="15896"/>
                    <a:pt x="8792" y="15896"/>
                  </a:cubicBezTo>
                  <a:cubicBezTo>
                    <a:pt x="8832" y="15896"/>
                    <a:pt x="8872" y="15880"/>
                    <a:pt x="8904" y="15848"/>
                  </a:cubicBezTo>
                  <a:cubicBezTo>
                    <a:pt x="8936" y="15784"/>
                    <a:pt x="8936" y="15687"/>
                    <a:pt x="8872" y="15623"/>
                  </a:cubicBezTo>
                  <a:cubicBezTo>
                    <a:pt x="7843" y="14787"/>
                    <a:pt x="6686" y="12634"/>
                    <a:pt x="6429" y="12151"/>
                  </a:cubicBezTo>
                  <a:lnTo>
                    <a:pt x="6429" y="11509"/>
                  </a:lnTo>
                  <a:lnTo>
                    <a:pt x="7008" y="11509"/>
                  </a:lnTo>
                  <a:lnTo>
                    <a:pt x="7008" y="10833"/>
                  </a:lnTo>
                  <a:cubicBezTo>
                    <a:pt x="7297" y="10737"/>
                    <a:pt x="7522" y="10641"/>
                    <a:pt x="7747" y="10512"/>
                  </a:cubicBezTo>
                  <a:lnTo>
                    <a:pt x="8776" y="11348"/>
                  </a:lnTo>
                  <a:lnTo>
                    <a:pt x="9322" y="12473"/>
                  </a:lnTo>
                  <a:lnTo>
                    <a:pt x="9386" y="12537"/>
                  </a:lnTo>
                  <a:lnTo>
                    <a:pt x="10608" y="13180"/>
                  </a:lnTo>
                  <a:cubicBezTo>
                    <a:pt x="10625" y="13189"/>
                    <a:pt x="10644" y="13193"/>
                    <a:pt x="10664" y="13193"/>
                  </a:cubicBezTo>
                  <a:cubicBezTo>
                    <a:pt x="10719" y="13193"/>
                    <a:pt x="10777" y="13163"/>
                    <a:pt x="10801" y="13116"/>
                  </a:cubicBezTo>
                  <a:cubicBezTo>
                    <a:pt x="10865" y="13019"/>
                    <a:pt x="10833" y="12955"/>
                    <a:pt x="10736" y="12891"/>
                  </a:cubicBezTo>
                  <a:lnTo>
                    <a:pt x="9579" y="12280"/>
                  </a:lnTo>
                  <a:lnTo>
                    <a:pt x="9033" y="11155"/>
                  </a:lnTo>
                  <a:lnTo>
                    <a:pt x="9001" y="11123"/>
                  </a:lnTo>
                  <a:lnTo>
                    <a:pt x="8036" y="10351"/>
                  </a:lnTo>
                  <a:cubicBezTo>
                    <a:pt x="8550" y="10030"/>
                    <a:pt x="8840" y="9741"/>
                    <a:pt x="8840" y="9741"/>
                  </a:cubicBezTo>
                  <a:cubicBezTo>
                    <a:pt x="8840" y="9741"/>
                    <a:pt x="8711" y="8455"/>
                    <a:pt x="8518" y="7073"/>
                  </a:cubicBezTo>
                  <a:lnTo>
                    <a:pt x="9097" y="7073"/>
                  </a:lnTo>
                  <a:cubicBezTo>
                    <a:pt x="9161" y="7073"/>
                    <a:pt x="9193" y="7040"/>
                    <a:pt x="9226" y="6976"/>
                  </a:cubicBezTo>
                  <a:lnTo>
                    <a:pt x="9933" y="5433"/>
                  </a:lnTo>
                  <a:lnTo>
                    <a:pt x="11090" y="4790"/>
                  </a:lnTo>
                  <a:cubicBezTo>
                    <a:pt x="11154" y="4758"/>
                    <a:pt x="11186" y="4662"/>
                    <a:pt x="11154" y="4565"/>
                  </a:cubicBezTo>
                  <a:cubicBezTo>
                    <a:pt x="11122" y="4533"/>
                    <a:pt x="11058" y="4501"/>
                    <a:pt x="11026" y="4501"/>
                  </a:cubicBezTo>
                  <a:lnTo>
                    <a:pt x="10929" y="4533"/>
                  </a:lnTo>
                  <a:lnTo>
                    <a:pt x="9740" y="5176"/>
                  </a:lnTo>
                  <a:lnTo>
                    <a:pt x="9676" y="5272"/>
                  </a:lnTo>
                  <a:lnTo>
                    <a:pt x="9001" y="6783"/>
                  </a:lnTo>
                  <a:lnTo>
                    <a:pt x="8486" y="6751"/>
                  </a:lnTo>
                  <a:cubicBezTo>
                    <a:pt x="8358" y="5723"/>
                    <a:pt x="8197" y="4694"/>
                    <a:pt x="8100" y="4180"/>
                  </a:cubicBezTo>
                  <a:lnTo>
                    <a:pt x="9258" y="3472"/>
                  </a:lnTo>
                  <a:cubicBezTo>
                    <a:pt x="9322" y="3440"/>
                    <a:pt x="9354" y="3376"/>
                    <a:pt x="9354" y="3312"/>
                  </a:cubicBezTo>
                  <a:lnTo>
                    <a:pt x="8808" y="1158"/>
                  </a:lnTo>
                  <a:lnTo>
                    <a:pt x="9483" y="354"/>
                  </a:lnTo>
                  <a:cubicBezTo>
                    <a:pt x="9547" y="290"/>
                    <a:pt x="9515" y="194"/>
                    <a:pt x="9451" y="162"/>
                  </a:cubicBezTo>
                  <a:lnTo>
                    <a:pt x="9354" y="129"/>
                  </a:lnTo>
                  <a:lnTo>
                    <a:pt x="9258" y="162"/>
                  </a:lnTo>
                  <a:lnTo>
                    <a:pt x="8550" y="997"/>
                  </a:lnTo>
                  <a:lnTo>
                    <a:pt x="8518" y="1126"/>
                  </a:lnTo>
                  <a:lnTo>
                    <a:pt x="9033" y="3280"/>
                  </a:lnTo>
                  <a:lnTo>
                    <a:pt x="8004" y="3858"/>
                  </a:lnTo>
                  <a:cubicBezTo>
                    <a:pt x="7779" y="3312"/>
                    <a:pt x="7265" y="2476"/>
                    <a:pt x="6783" y="1737"/>
                  </a:cubicBezTo>
                  <a:cubicBezTo>
                    <a:pt x="6541" y="1383"/>
                    <a:pt x="6156" y="1206"/>
                    <a:pt x="5770" y="1206"/>
                  </a:cubicBezTo>
                  <a:cubicBezTo>
                    <a:pt x="5384" y="1206"/>
                    <a:pt x="4999" y="1383"/>
                    <a:pt x="4757" y="1737"/>
                  </a:cubicBezTo>
                  <a:lnTo>
                    <a:pt x="3407" y="3730"/>
                  </a:lnTo>
                  <a:lnTo>
                    <a:pt x="2507" y="3151"/>
                  </a:lnTo>
                  <a:lnTo>
                    <a:pt x="3118" y="1029"/>
                  </a:lnTo>
                  <a:lnTo>
                    <a:pt x="3086" y="901"/>
                  </a:lnTo>
                  <a:lnTo>
                    <a:pt x="2411" y="65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5" name="Google Shape;4000;p64">
              <a:extLst>
                <a:ext uri="{FF2B5EF4-FFF2-40B4-BE49-F238E27FC236}">
                  <a16:creationId xmlns:a16="http://schemas.microsoft.com/office/drawing/2014/main" id="{C2DDDA60-09B5-765B-FE72-CB7830F60894}"/>
                </a:ext>
              </a:extLst>
            </p:cNvPr>
            <p:cNvSpPr/>
            <p:nvPr/>
          </p:nvSpPr>
          <p:spPr>
            <a:xfrm>
              <a:off x="3363975" y="3655875"/>
              <a:ext cx="136625" cy="134225"/>
            </a:xfrm>
            <a:custGeom>
              <a:avLst/>
              <a:gdLst/>
              <a:ahLst/>
              <a:cxnLst/>
              <a:rect l="l" t="t" r="r" b="b"/>
              <a:pathLst>
                <a:path w="5465" h="5369" extrusionOk="0">
                  <a:moveTo>
                    <a:pt x="483" y="1"/>
                  </a:moveTo>
                  <a:lnTo>
                    <a:pt x="0" y="5337"/>
                  </a:lnTo>
                  <a:lnTo>
                    <a:pt x="0" y="5337"/>
                  </a:lnTo>
                  <a:lnTo>
                    <a:pt x="2604" y="3954"/>
                  </a:lnTo>
                  <a:lnTo>
                    <a:pt x="5465" y="5369"/>
                  </a:lnTo>
                  <a:lnTo>
                    <a:pt x="4790" y="129"/>
                  </a:lnTo>
                  <a:lnTo>
                    <a:pt x="3408" y="804"/>
                  </a:lnTo>
                  <a:lnTo>
                    <a:pt x="2668" y="258"/>
                  </a:lnTo>
                  <a:lnTo>
                    <a:pt x="1993" y="836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6" name="Google Shape;4001;p64">
              <a:extLst>
                <a:ext uri="{FF2B5EF4-FFF2-40B4-BE49-F238E27FC236}">
                  <a16:creationId xmlns:a16="http://schemas.microsoft.com/office/drawing/2014/main" id="{BC9716CA-C676-3B8D-E334-57CB5B001BE7}"/>
                </a:ext>
              </a:extLst>
            </p:cNvPr>
            <p:cNvSpPr/>
            <p:nvPr/>
          </p:nvSpPr>
          <p:spPr>
            <a:xfrm>
              <a:off x="3359950" y="3651850"/>
              <a:ext cx="144675" cy="141800"/>
            </a:xfrm>
            <a:custGeom>
              <a:avLst/>
              <a:gdLst/>
              <a:ahLst/>
              <a:cxnLst/>
              <a:rect l="l" t="t" r="r" b="b"/>
              <a:pathLst>
                <a:path w="5787" h="5672" extrusionOk="0">
                  <a:moveTo>
                    <a:pt x="772" y="387"/>
                  </a:moveTo>
                  <a:lnTo>
                    <a:pt x="2090" y="1126"/>
                  </a:lnTo>
                  <a:lnTo>
                    <a:pt x="2154" y="1126"/>
                  </a:lnTo>
                  <a:lnTo>
                    <a:pt x="2283" y="1094"/>
                  </a:lnTo>
                  <a:lnTo>
                    <a:pt x="2829" y="612"/>
                  </a:lnTo>
                  <a:lnTo>
                    <a:pt x="3472" y="1094"/>
                  </a:lnTo>
                  <a:cubicBezTo>
                    <a:pt x="3504" y="1126"/>
                    <a:pt x="3569" y="1126"/>
                    <a:pt x="3633" y="1126"/>
                  </a:cubicBezTo>
                  <a:lnTo>
                    <a:pt x="4822" y="547"/>
                  </a:lnTo>
                  <a:lnTo>
                    <a:pt x="5433" y="5240"/>
                  </a:lnTo>
                  <a:lnTo>
                    <a:pt x="5433" y="5240"/>
                  </a:lnTo>
                  <a:lnTo>
                    <a:pt x="2829" y="3987"/>
                  </a:lnTo>
                  <a:lnTo>
                    <a:pt x="2701" y="3987"/>
                  </a:lnTo>
                  <a:lnTo>
                    <a:pt x="354" y="5240"/>
                  </a:lnTo>
                  <a:lnTo>
                    <a:pt x="772" y="387"/>
                  </a:lnTo>
                  <a:close/>
                  <a:moveTo>
                    <a:pt x="579" y="1"/>
                  </a:moveTo>
                  <a:cubicBezTo>
                    <a:pt x="515" y="33"/>
                    <a:pt x="483" y="97"/>
                    <a:pt x="483" y="129"/>
                  </a:cubicBezTo>
                  <a:lnTo>
                    <a:pt x="1" y="5465"/>
                  </a:lnTo>
                  <a:cubicBezTo>
                    <a:pt x="1" y="5530"/>
                    <a:pt x="33" y="5594"/>
                    <a:pt x="65" y="5626"/>
                  </a:cubicBezTo>
                  <a:cubicBezTo>
                    <a:pt x="97" y="5642"/>
                    <a:pt x="129" y="5650"/>
                    <a:pt x="157" y="5650"/>
                  </a:cubicBezTo>
                  <a:cubicBezTo>
                    <a:pt x="185" y="5650"/>
                    <a:pt x="210" y="5642"/>
                    <a:pt x="226" y="5626"/>
                  </a:cubicBezTo>
                  <a:lnTo>
                    <a:pt x="2765" y="4276"/>
                  </a:lnTo>
                  <a:lnTo>
                    <a:pt x="5562" y="5658"/>
                  </a:lnTo>
                  <a:cubicBezTo>
                    <a:pt x="5580" y="5668"/>
                    <a:pt x="5599" y="5672"/>
                    <a:pt x="5617" y="5672"/>
                  </a:cubicBezTo>
                  <a:cubicBezTo>
                    <a:pt x="5661" y="5672"/>
                    <a:pt x="5700" y="5649"/>
                    <a:pt x="5722" y="5626"/>
                  </a:cubicBezTo>
                  <a:cubicBezTo>
                    <a:pt x="5754" y="5594"/>
                    <a:pt x="5787" y="5562"/>
                    <a:pt x="5787" y="5498"/>
                  </a:cubicBezTo>
                  <a:lnTo>
                    <a:pt x="5112" y="290"/>
                  </a:lnTo>
                  <a:cubicBezTo>
                    <a:pt x="5112" y="226"/>
                    <a:pt x="5079" y="194"/>
                    <a:pt x="5015" y="162"/>
                  </a:cubicBezTo>
                  <a:lnTo>
                    <a:pt x="4887" y="162"/>
                  </a:lnTo>
                  <a:lnTo>
                    <a:pt x="3569" y="804"/>
                  </a:lnTo>
                  <a:lnTo>
                    <a:pt x="2926" y="290"/>
                  </a:lnTo>
                  <a:cubicBezTo>
                    <a:pt x="2894" y="274"/>
                    <a:pt x="2862" y="266"/>
                    <a:pt x="2829" y="266"/>
                  </a:cubicBezTo>
                  <a:cubicBezTo>
                    <a:pt x="2797" y="266"/>
                    <a:pt x="2765" y="274"/>
                    <a:pt x="2733" y="290"/>
                  </a:cubicBezTo>
                  <a:lnTo>
                    <a:pt x="2154" y="804"/>
                  </a:lnTo>
                  <a:lnTo>
                    <a:pt x="708" y="33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7" name="Google Shape;4002;p64">
              <a:extLst>
                <a:ext uri="{FF2B5EF4-FFF2-40B4-BE49-F238E27FC236}">
                  <a16:creationId xmlns:a16="http://schemas.microsoft.com/office/drawing/2014/main" id="{F736AF0B-7016-89D3-56BF-1C5F57377640}"/>
                </a:ext>
              </a:extLst>
            </p:cNvPr>
            <p:cNvSpPr/>
            <p:nvPr/>
          </p:nvSpPr>
          <p:spPr>
            <a:xfrm>
              <a:off x="3378425" y="3754725"/>
              <a:ext cx="110925" cy="61100"/>
            </a:xfrm>
            <a:custGeom>
              <a:avLst/>
              <a:gdLst/>
              <a:ahLst/>
              <a:cxnLst/>
              <a:rect l="l" t="t" r="r" b="b"/>
              <a:pathLst>
                <a:path w="4437" h="2444" extrusionOk="0">
                  <a:moveTo>
                    <a:pt x="2026" y="0"/>
                  </a:moveTo>
                  <a:lnTo>
                    <a:pt x="1" y="1190"/>
                  </a:lnTo>
                  <a:lnTo>
                    <a:pt x="2058" y="2443"/>
                  </a:lnTo>
                  <a:lnTo>
                    <a:pt x="4437" y="1222"/>
                  </a:lnTo>
                  <a:lnTo>
                    <a:pt x="20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8" name="Google Shape;4003;p64">
              <a:extLst>
                <a:ext uri="{FF2B5EF4-FFF2-40B4-BE49-F238E27FC236}">
                  <a16:creationId xmlns:a16="http://schemas.microsoft.com/office/drawing/2014/main" id="{F4ED8CB9-CEF2-1CB8-31FF-08BC39C202FE}"/>
                </a:ext>
              </a:extLst>
            </p:cNvPr>
            <p:cNvSpPr/>
            <p:nvPr/>
          </p:nvSpPr>
          <p:spPr>
            <a:xfrm>
              <a:off x="3374425" y="3750700"/>
              <a:ext cx="118950" cy="68325"/>
            </a:xfrm>
            <a:custGeom>
              <a:avLst/>
              <a:gdLst/>
              <a:ahLst/>
              <a:cxnLst/>
              <a:rect l="l" t="t" r="r" b="b"/>
              <a:pathLst>
                <a:path w="4758" h="2733" extrusionOk="0">
                  <a:moveTo>
                    <a:pt x="2186" y="322"/>
                  </a:moveTo>
                  <a:lnTo>
                    <a:pt x="4243" y="1383"/>
                  </a:lnTo>
                  <a:lnTo>
                    <a:pt x="2218" y="2411"/>
                  </a:lnTo>
                  <a:lnTo>
                    <a:pt x="450" y="1351"/>
                  </a:lnTo>
                  <a:lnTo>
                    <a:pt x="2186" y="322"/>
                  </a:lnTo>
                  <a:close/>
                  <a:moveTo>
                    <a:pt x="2186" y="1"/>
                  </a:moveTo>
                  <a:lnTo>
                    <a:pt x="2122" y="33"/>
                  </a:lnTo>
                  <a:lnTo>
                    <a:pt x="97" y="1222"/>
                  </a:lnTo>
                  <a:cubicBezTo>
                    <a:pt x="32" y="1254"/>
                    <a:pt x="0" y="1319"/>
                    <a:pt x="0" y="1351"/>
                  </a:cubicBezTo>
                  <a:cubicBezTo>
                    <a:pt x="0" y="1415"/>
                    <a:pt x="32" y="1447"/>
                    <a:pt x="97" y="1479"/>
                  </a:cubicBezTo>
                  <a:lnTo>
                    <a:pt x="2154" y="2733"/>
                  </a:lnTo>
                  <a:lnTo>
                    <a:pt x="2283" y="2733"/>
                  </a:lnTo>
                  <a:lnTo>
                    <a:pt x="4661" y="1544"/>
                  </a:lnTo>
                  <a:cubicBezTo>
                    <a:pt x="4725" y="1511"/>
                    <a:pt x="4758" y="1447"/>
                    <a:pt x="4758" y="1415"/>
                  </a:cubicBezTo>
                  <a:cubicBezTo>
                    <a:pt x="4758" y="1351"/>
                    <a:pt x="4725" y="1286"/>
                    <a:pt x="4661" y="1254"/>
                  </a:cubicBezTo>
                  <a:lnTo>
                    <a:pt x="2250" y="33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9" name="Google Shape;4004;p64">
              <a:extLst>
                <a:ext uri="{FF2B5EF4-FFF2-40B4-BE49-F238E27FC236}">
                  <a16:creationId xmlns:a16="http://schemas.microsoft.com/office/drawing/2014/main" id="{788117DF-122F-DA22-1358-5198B0EED195}"/>
                </a:ext>
              </a:extLst>
            </p:cNvPr>
            <p:cNvSpPr/>
            <p:nvPr/>
          </p:nvSpPr>
          <p:spPr>
            <a:xfrm>
              <a:off x="3506200" y="2497575"/>
              <a:ext cx="375325" cy="422225"/>
            </a:xfrm>
            <a:custGeom>
              <a:avLst/>
              <a:gdLst/>
              <a:ahLst/>
              <a:cxnLst/>
              <a:rect l="l" t="t" r="r" b="b"/>
              <a:pathLst>
                <a:path w="15013" h="16889" extrusionOk="0">
                  <a:moveTo>
                    <a:pt x="9196" y="0"/>
                  </a:moveTo>
                  <a:cubicBezTo>
                    <a:pt x="9176" y="0"/>
                    <a:pt x="9154" y="4"/>
                    <a:pt x="9130" y="12"/>
                  </a:cubicBezTo>
                  <a:cubicBezTo>
                    <a:pt x="9066" y="44"/>
                    <a:pt x="9001" y="109"/>
                    <a:pt x="9034" y="205"/>
                  </a:cubicBezTo>
                  <a:cubicBezTo>
                    <a:pt x="9451" y="1459"/>
                    <a:pt x="9226" y="3902"/>
                    <a:pt x="9162" y="4448"/>
                  </a:cubicBezTo>
                  <a:lnTo>
                    <a:pt x="8808" y="4995"/>
                  </a:lnTo>
                  <a:lnTo>
                    <a:pt x="8326" y="4673"/>
                  </a:lnTo>
                  <a:lnTo>
                    <a:pt x="7941" y="5220"/>
                  </a:lnTo>
                  <a:cubicBezTo>
                    <a:pt x="7683" y="5155"/>
                    <a:pt x="7394" y="5091"/>
                    <a:pt x="7169" y="5059"/>
                  </a:cubicBezTo>
                  <a:lnTo>
                    <a:pt x="6751" y="3838"/>
                  </a:lnTo>
                  <a:lnTo>
                    <a:pt x="6944" y="2584"/>
                  </a:lnTo>
                  <a:lnTo>
                    <a:pt x="6912" y="2487"/>
                  </a:lnTo>
                  <a:lnTo>
                    <a:pt x="6237" y="1298"/>
                  </a:lnTo>
                  <a:cubicBezTo>
                    <a:pt x="6216" y="1236"/>
                    <a:pt x="6169" y="1200"/>
                    <a:pt x="6120" y="1200"/>
                  </a:cubicBezTo>
                  <a:cubicBezTo>
                    <a:pt x="6094" y="1200"/>
                    <a:pt x="6067" y="1211"/>
                    <a:pt x="6044" y="1234"/>
                  </a:cubicBezTo>
                  <a:cubicBezTo>
                    <a:pt x="5980" y="1266"/>
                    <a:pt x="5948" y="1362"/>
                    <a:pt x="5980" y="1427"/>
                  </a:cubicBezTo>
                  <a:lnTo>
                    <a:pt x="6623" y="2584"/>
                  </a:lnTo>
                  <a:lnTo>
                    <a:pt x="6462" y="3838"/>
                  </a:lnTo>
                  <a:lnTo>
                    <a:pt x="6462" y="3902"/>
                  </a:lnTo>
                  <a:lnTo>
                    <a:pt x="6848" y="5059"/>
                  </a:lnTo>
                  <a:cubicBezTo>
                    <a:pt x="6760" y="5054"/>
                    <a:pt x="6677" y="5052"/>
                    <a:pt x="6598" y="5052"/>
                  </a:cubicBezTo>
                  <a:cubicBezTo>
                    <a:pt x="6126" y="5052"/>
                    <a:pt x="5819" y="5123"/>
                    <a:pt x="5819" y="5123"/>
                  </a:cubicBezTo>
                  <a:cubicBezTo>
                    <a:pt x="5819" y="5123"/>
                    <a:pt x="5208" y="6281"/>
                    <a:pt x="4598" y="7534"/>
                  </a:cubicBezTo>
                  <a:lnTo>
                    <a:pt x="4148" y="7213"/>
                  </a:lnTo>
                  <a:cubicBezTo>
                    <a:pt x="4131" y="7197"/>
                    <a:pt x="4107" y="7189"/>
                    <a:pt x="4079" y="7189"/>
                  </a:cubicBezTo>
                  <a:cubicBezTo>
                    <a:pt x="4051" y="7189"/>
                    <a:pt x="4019" y="7197"/>
                    <a:pt x="3987" y="7213"/>
                  </a:cubicBezTo>
                  <a:lnTo>
                    <a:pt x="2540" y="8113"/>
                  </a:lnTo>
                  <a:lnTo>
                    <a:pt x="1222" y="8016"/>
                  </a:lnTo>
                  <a:cubicBezTo>
                    <a:pt x="1126" y="8016"/>
                    <a:pt x="1062" y="8081"/>
                    <a:pt x="1062" y="8145"/>
                  </a:cubicBezTo>
                  <a:cubicBezTo>
                    <a:pt x="1062" y="8209"/>
                    <a:pt x="1062" y="8273"/>
                    <a:pt x="1126" y="8306"/>
                  </a:cubicBezTo>
                  <a:lnTo>
                    <a:pt x="1190" y="8306"/>
                  </a:lnTo>
                  <a:lnTo>
                    <a:pt x="2572" y="8434"/>
                  </a:lnTo>
                  <a:lnTo>
                    <a:pt x="2669" y="8402"/>
                  </a:lnTo>
                  <a:lnTo>
                    <a:pt x="4051" y="7502"/>
                  </a:lnTo>
                  <a:lnTo>
                    <a:pt x="4469" y="7791"/>
                  </a:lnTo>
                  <a:cubicBezTo>
                    <a:pt x="4019" y="8756"/>
                    <a:pt x="3569" y="9688"/>
                    <a:pt x="3376" y="10202"/>
                  </a:cubicBezTo>
                  <a:lnTo>
                    <a:pt x="2026" y="10106"/>
                  </a:lnTo>
                  <a:cubicBezTo>
                    <a:pt x="1962" y="10106"/>
                    <a:pt x="1897" y="10138"/>
                    <a:pt x="1865" y="10202"/>
                  </a:cubicBezTo>
                  <a:lnTo>
                    <a:pt x="1094" y="12292"/>
                  </a:lnTo>
                  <a:lnTo>
                    <a:pt x="130" y="12581"/>
                  </a:lnTo>
                  <a:cubicBezTo>
                    <a:pt x="33" y="12613"/>
                    <a:pt x="1" y="12709"/>
                    <a:pt x="33" y="12774"/>
                  </a:cubicBezTo>
                  <a:lnTo>
                    <a:pt x="97" y="12870"/>
                  </a:lnTo>
                  <a:lnTo>
                    <a:pt x="226" y="12870"/>
                  </a:lnTo>
                  <a:lnTo>
                    <a:pt x="1255" y="12581"/>
                  </a:lnTo>
                  <a:lnTo>
                    <a:pt x="1351" y="12484"/>
                  </a:lnTo>
                  <a:lnTo>
                    <a:pt x="2122" y="10427"/>
                  </a:lnTo>
                  <a:lnTo>
                    <a:pt x="3280" y="10491"/>
                  </a:lnTo>
                  <a:cubicBezTo>
                    <a:pt x="3151" y="11070"/>
                    <a:pt x="3119" y="12067"/>
                    <a:pt x="3151" y="12934"/>
                  </a:cubicBezTo>
                  <a:cubicBezTo>
                    <a:pt x="3151" y="13610"/>
                    <a:pt x="3718" y="14118"/>
                    <a:pt x="4360" y="14118"/>
                  </a:cubicBezTo>
                  <a:cubicBezTo>
                    <a:pt x="4512" y="14118"/>
                    <a:pt x="4669" y="14089"/>
                    <a:pt x="4823" y="14027"/>
                  </a:cubicBezTo>
                  <a:lnTo>
                    <a:pt x="7041" y="13127"/>
                  </a:lnTo>
                  <a:lnTo>
                    <a:pt x="7458" y="14092"/>
                  </a:lnTo>
                  <a:lnTo>
                    <a:pt x="5819" y="15538"/>
                  </a:lnTo>
                  <a:cubicBezTo>
                    <a:pt x="5787" y="15570"/>
                    <a:pt x="5755" y="15602"/>
                    <a:pt x="5755" y="15667"/>
                  </a:cubicBezTo>
                  <a:lnTo>
                    <a:pt x="5851" y="16760"/>
                  </a:lnTo>
                  <a:lnTo>
                    <a:pt x="5915" y="16856"/>
                  </a:lnTo>
                  <a:lnTo>
                    <a:pt x="6012" y="16888"/>
                  </a:lnTo>
                  <a:cubicBezTo>
                    <a:pt x="6108" y="16888"/>
                    <a:pt x="6173" y="16824"/>
                    <a:pt x="6173" y="16727"/>
                  </a:cubicBezTo>
                  <a:lnTo>
                    <a:pt x="6076" y="15731"/>
                  </a:lnTo>
                  <a:lnTo>
                    <a:pt x="7748" y="14252"/>
                  </a:lnTo>
                  <a:cubicBezTo>
                    <a:pt x="7812" y="14220"/>
                    <a:pt x="7812" y="14124"/>
                    <a:pt x="7780" y="14092"/>
                  </a:cubicBezTo>
                  <a:lnTo>
                    <a:pt x="7330" y="13031"/>
                  </a:lnTo>
                  <a:lnTo>
                    <a:pt x="7491" y="12967"/>
                  </a:lnTo>
                  <a:lnTo>
                    <a:pt x="9162" y="11006"/>
                  </a:lnTo>
                  <a:lnTo>
                    <a:pt x="9741" y="11424"/>
                  </a:lnTo>
                  <a:lnTo>
                    <a:pt x="9419" y="13031"/>
                  </a:lnTo>
                  <a:lnTo>
                    <a:pt x="9419" y="13127"/>
                  </a:lnTo>
                  <a:lnTo>
                    <a:pt x="9998" y="14381"/>
                  </a:lnTo>
                  <a:lnTo>
                    <a:pt x="10062" y="14445"/>
                  </a:lnTo>
                  <a:cubicBezTo>
                    <a:pt x="10078" y="14461"/>
                    <a:pt x="10102" y="14469"/>
                    <a:pt x="10130" y="14469"/>
                  </a:cubicBezTo>
                  <a:cubicBezTo>
                    <a:pt x="10159" y="14469"/>
                    <a:pt x="10191" y="14461"/>
                    <a:pt x="10223" y="14445"/>
                  </a:cubicBezTo>
                  <a:cubicBezTo>
                    <a:pt x="10287" y="14413"/>
                    <a:pt x="10319" y="14317"/>
                    <a:pt x="10287" y="14252"/>
                  </a:cubicBezTo>
                  <a:lnTo>
                    <a:pt x="9709" y="13063"/>
                  </a:lnTo>
                  <a:lnTo>
                    <a:pt x="10062" y="11359"/>
                  </a:lnTo>
                  <a:cubicBezTo>
                    <a:pt x="10062" y="11327"/>
                    <a:pt x="10030" y="11263"/>
                    <a:pt x="9998" y="11231"/>
                  </a:cubicBezTo>
                  <a:lnTo>
                    <a:pt x="9355" y="10781"/>
                  </a:lnTo>
                  <a:lnTo>
                    <a:pt x="11187" y="8627"/>
                  </a:lnTo>
                  <a:cubicBezTo>
                    <a:pt x="11187" y="8627"/>
                    <a:pt x="10994" y="8048"/>
                    <a:pt x="10544" y="7341"/>
                  </a:cubicBezTo>
                  <a:lnTo>
                    <a:pt x="11444" y="7309"/>
                  </a:lnTo>
                  <a:lnTo>
                    <a:pt x="11509" y="7277"/>
                  </a:lnTo>
                  <a:lnTo>
                    <a:pt x="12569" y="6698"/>
                  </a:lnTo>
                  <a:lnTo>
                    <a:pt x="13887" y="6859"/>
                  </a:lnTo>
                  <a:cubicBezTo>
                    <a:pt x="13904" y="6865"/>
                    <a:pt x="13920" y="6867"/>
                    <a:pt x="13936" y="6867"/>
                  </a:cubicBezTo>
                  <a:cubicBezTo>
                    <a:pt x="14006" y="6867"/>
                    <a:pt x="14054" y="6810"/>
                    <a:pt x="14080" y="6731"/>
                  </a:cubicBezTo>
                  <a:cubicBezTo>
                    <a:pt x="14080" y="6666"/>
                    <a:pt x="14016" y="6570"/>
                    <a:pt x="13952" y="6570"/>
                  </a:cubicBezTo>
                  <a:lnTo>
                    <a:pt x="12569" y="6377"/>
                  </a:lnTo>
                  <a:lnTo>
                    <a:pt x="12473" y="6409"/>
                  </a:lnTo>
                  <a:lnTo>
                    <a:pt x="11380" y="7020"/>
                  </a:lnTo>
                  <a:lnTo>
                    <a:pt x="10351" y="7052"/>
                  </a:lnTo>
                  <a:cubicBezTo>
                    <a:pt x="10287" y="6988"/>
                    <a:pt x="10223" y="6923"/>
                    <a:pt x="10191" y="6859"/>
                  </a:cubicBezTo>
                  <a:lnTo>
                    <a:pt x="10673" y="6152"/>
                  </a:lnTo>
                  <a:lnTo>
                    <a:pt x="10159" y="5830"/>
                  </a:lnTo>
                  <a:lnTo>
                    <a:pt x="10480" y="5316"/>
                  </a:lnTo>
                  <a:cubicBezTo>
                    <a:pt x="10988" y="5077"/>
                    <a:pt x="13165" y="4142"/>
                    <a:pt x="14553" y="4142"/>
                  </a:cubicBezTo>
                  <a:cubicBezTo>
                    <a:pt x="14658" y="4142"/>
                    <a:pt x="14757" y="4148"/>
                    <a:pt x="14852" y="4159"/>
                  </a:cubicBezTo>
                  <a:cubicBezTo>
                    <a:pt x="14916" y="4159"/>
                    <a:pt x="14980" y="4095"/>
                    <a:pt x="15012" y="4030"/>
                  </a:cubicBezTo>
                  <a:cubicBezTo>
                    <a:pt x="15012" y="3934"/>
                    <a:pt x="14948" y="3870"/>
                    <a:pt x="14884" y="3838"/>
                  </a:cubicBezTo>
                  <a:cubicBezTo>
                    <a:pt x="14785" y="3826"/>
                    <a:pt x="14682" y="3821"/>
                    <a:pt x="14574" y="3821"/>
                  </a:cubicBezTo>
                  <a:cubicBezTo>
                    <a:pt x="13142" y="3821"/>
                    <a:pt x="11014" y="4758"/>
                    <a:pt x="10416" y="5027"/>
                  </a:cubicBezTo>
                  <a:lnTo>
                    <a:pt x="9484" y="4384"/>
                  </a:lnTo>
                  <a:cubicBezTo>
                    <a:pt x="9548" y="3645"/>
                    <a:pt x="9741" y="1395"/>
                    <a:pt x="9323" y="109"/>
                  </a:cubicBezTo>
                  <a:cubicBezTo>
                    <a:pt x="9299" y="36"/>
                    <a:pt x="9257" y="0"/>
                    <a:pt x="9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0" name="Google Shape;4005;p64">
              <a:extLst>
                <a:ext uri="{FF2B5EF4-FFF2-40B4-BE49-F238E27FC236}">
                  <a16:creationId xmlns:a16="http://schemas.microsoft.com/office/drawing/2014/main" id="{865EF2AE-2F86-6DB9-CF83-68A30407F7AB}"/>
                </a:ext>
              </a:extLst>
            </p:cNvPr>
            <p:cNvSpPr/>
            <p:nvPr/>
          </p:nvSpPr>
          <p:spPr>
            <a:xfrm>
              <a:off x="3600225" y="2635300"/>
              <a:ext cx="171200" cy="180825"/>
            </a:xfrm>
            <a:custGeom>
              <a:avLst/>
              <a:gdLst/>
              <a:ahLst/>
              <a:cxnLst/>
              <a:rect l="l" t="t" r="r" b="b"/>
              <a:pathLst>
                <a:path w="6848" h="7233" extrusionOk="0">
                  <a:moveTo>
                    <a:pt x="2283" y="0"/>
                  </a:moveTo>
                  <a:lnTo>
                    <a:pt x="1" y="4725"/>
                  </a:lnTo>
                  <a:lnTo>
                    <a:pt x="1512" y="4950"/>
                  </a:lnTo>
                  <a:lnTo>
                    <a:pt x="1833" y="5818"/>
                  </a:lnTo>
                  <a:lnTo>
                    <a:pt x="2701" y="5690"/>
                  </a:lnTo>
                  <a:lnTo>
                    <a:pt x="3505" y="7233"/>
                  </a:lnTo>
                  <a:lnTo>
                    <a:pt x="6848" y="3054"/>
                  </a:lnTo>
                  <a:lnTo>
                    <a:pt x="3922" y="2764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1" name="Google Shape;4006;p64">
              <a:extLst>
                <a:ext uri="{FF2B5EF4-FFF2-40B4-BE49-F238E27FC236}">
                  <a16:creationId xmlns:a16="http://schemas.microsoft.com/office/drawing/2014/main" id="{8F6B458A-E42A-FA46-5C35-9834FD1E3DC9}"/>
                </a:ext>
              </a:extLst>
            </p:cNvPr>
            <p:cNvSpPr/>
            <p:nvPr/>
          </p:nvSpPr>
          <p:spPr>
            <a:xfrm>
              <a:off x="3596225" y="2632075"/>
              <a:ext cx="179225" cy="188075"/>
            </a:xfrm>
            <a:custGeom>
              <a:avLst/>
              <a:gdLst/>
              <a:ahLst/>
              <a:cxnLst/>
              <a:rect l="l" t="t" r="r" b="b"/>
              <a:pathLst>
                <a:path w="7169" h="7523" extrusionOk="0">
                  <a:moveTo>
                    <a:pt x="2475" y="450"/>
                  </a:moveTo>
                  <a:lnTo>
                    <a:pt x="3954" y="2958"/>
                  </a:lnTo>
                  <a:cubicBezTo>
                    <a:pt x="3954" y="3022"/>
                    <a:pt x="4018" y="3022"/>
                    <a:pt x="4050" y="3054"/>
                  </a:cubicBezTo>
                  <a:lnTo>
                    <a:pt x="6718" y="3311"/>
                  </a:lnTo>
                  <a:lnTo>
                    <a:pt x="3697" y="7104"/>
                  </a:lnTo>
                  <a:lnTo>
                    <a:pt x="2990" y="5754"/>
                  </a:lnTo>
                  <a:lnTo>
                    <a:pt x="2925" y="5690"/>
                  </a:lnTo>
                  <a:lnTo>
                    <a:pt x="2829" y="5690"/>
                  </a:lnTo>
                  <a:lnTo>
                    <a:pt x="2089" y="5754"/>
                  </a:lnTo>
                  <a:lnTo>
                    <a:pt x="1832" y="5015"/>
                  </a:lnTo>
                  <a:cubicBezTo>
                    <a:pt x="1800" y="4983"/>
                    <a:pt x="1768" y="4919"/>
                    <a:pt x="1704" y="4919"/>
                  </a:cubicBezTo>
                  <a:lnTo>
                    <a:pt x="386" y="4726"/>
                  </a:lnTo>
                  <a:lnTo>
                    <a:pt x="2475" y="450"/>
                  </a:lnTo>
                  <a:close/>
                  <a:moveTo>
                    <a:pt x="2443" y="0"/>
                  </a:moveTo>
                  <a:cubicBezTo>
                    <a:pt x="2379" y="0"/>
                    <a:pt x="2347" y="33"/>
                    <a:pt x="2314" y="65"/>
                  </a:cubicBezTo>
                  <a:lnTo>
                    <a:pt x="0" y="4790"/>
                  </a:lnTo>
                  <a:lnTo>
                    <a:pt x="0" y="4919"/>
                  </a:lnTo>
                  <a:lnTo>
                    <a:pt x="129" y="5015"/>
                  </a:lnTo>
                  <a:lnTo>
                    <a:pt x="1575" y="5208"/>
                  </a:lnTo>
                  <a:lnTo>
                    <a:pt x="1832" y="5979"/>
                  </a:lnTo>
                  <a:cubicBezTo>
                    <a:pt x="1859" y="6032"/>
                    <a:pt x="1906" y="6084"/>
                    <a:pt x="1958" y="6084"/>
                  </a:cubicBezTo>
                  <a:cubicBezTo>
                    <a:pt x="1969" y="6084"/>
                    <a:pt x="1981" y="6082"/>
                    <a:pt x="1993" y="6076"/>
                  </a:cubicBezTo>
                  <a:lnTo>
                    <a:pt x="2765" y="5979"/>
                  </a:lnTo>
                  <a:lnTo>
                    <a:pt x="3536" y="7426"/>
                  </a:lnTo>
                  <a:lnTo>
                    <a:pt x="3568" y="7490"/>
                  </a:lnTo>
                  <a:lnTo>
                    <a:pt x="3632" y="7522"/>
                  </a:lnTo>
                  <a:cubicBezTo>
                    <a:pt x="3697" y="7522"/>
                    <a:pt x="3729" y="7490"/>
                    <a:pt x="3761" y="7458"/>
                  </a:cubicBezTo>
                  <a:lnTo>
                    <a:pt x="7136" y="3279"/>
                  </a:lnTo>
                  <a:cubicBezTo>
                    <a:pt x="7168" y="3215"/>
                    <a:pt x="7168" y="3151"/>
                    <a:pt x="7136" y="3118"/>
                  </a:cubicBezTo>
                  <a:cubicBezTo>
                    <a:pt x="7136" y="3054"/>
                    <a:pt x="7072" y="3022"/>
                    <a:pt x="7008" y="3022"/>
                  </a:cubicBezTo>
                  <a:lnTo>
                    <a:pt x="4179" y="2733"/>
                  </a:lnTo>
                  <a:lnTo>
                    <a:pt x="2572" y="65"/>
                  </a:lnTo>
                  <a:cubicBezTo>
                    <a:pt x="2572" y="33"/>
                    <a:pt x="2507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2" name="Google Shape;4007;p64">
              <a:extLst>
                <a:ext uri="{FF2B5EF4-FFF2-40B4-BE49-F238E27FC236}">
                  <a16:creationId xmlns:a16="http://schemas.microsoft.com/office/drawing/2014/main" id="{5B83802D-8096-EE0D-E3FE-30CE365AF42D}"/>
                </a:ext>
              </a:extLst>
            </p:cNvPr>
            <p:cNvSpPr/>
            <p:nvPr/>
          </p:nvSpPr>
          <p:spPr>
            <a:xfrm>
              <a:off x="3664525" y="2645725"/>
              <a:ext cx="92425" cy="61100"/>
            </a:xfrm>
            <a:custGeom>
              <a:avLst/>
              <a:gdLst/>
              <a:ahLst/>
              <a:cxnLst/>
              <a:rect l="l" t="t" r="r" b="b"/>
              <a:pathLst>
                <a:path w="3697" h="2444" extrusionOk="0">
                  <a:moveTo>
                    <a:pt x="0" y="1"/>
                  </a:moveTo>
                  <a:lnTo>
                    <a:pt x="1350" y="2347"/>
                  </a:lnTo>
                  <a:lnTo>
                    <a:pt x="3697" y="2444"/>
                  </a:lnTo>
                  <a:lnTo>
                    <a:pt x="2636" y="2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3" name="Google Shape;4008;p64">
              <a:extLst>
                <a:ext uri="{FF2B5EF4-FFF2-40B4-BE49-F238E27FC236}">
                  <a16:creationId xmlns:a16="http://schemas.microsoft.com/office/drawing/2014/main" id="{917F84D4-A8AB-4E09-4C3B-8F3082C93D35}"/>
                </a:ext>
              </a:extLst>
            </p:cNvPr>
            <p:cNvSpPr/>
            <p:nvPr/>
          </p:nvSpPr>
          <p:spPr>
            <a:xfrm>
              <a:off x="3660500" y="2641725"/>
              <a:ext cx="100475" cy="69125"/>
            </a:xfrm>
            <a:custGeom>
              <a:avLst/>
              <a:gdLst/>
              <a:ahLst/>
              <a:cxnLst/>
              <a:rect l="l" t="t" r="r" b="b"/>
              <a:pathLst>
                <a:path w="4019" h="2765" extrusionOk="0">
                  <a:moveTo>
                    <a:pt x="451" y="322"/>
                  </a:moveTo>
                  <a:lnTo>
                    <a:pt x="2701" y="611"/>
                  </a:lnTo>
                  <a:lnTo>
                    <a:pt x="3601" y="2443"/>
                  </a:lnTo>
                  <a:lnTo>
                    <a:pt x="1608" y="2347"/>
                  </a:lnTo>
                  <a:lnTo>
                    <a:pt x="451" y="322"/>
                  </a:lnTo>
                  <a:close/>
                  <a:moveTo>
                    <a:pt x="194" y="0"/>
                  </a:moveTo>
                  <a:cubicBezTo>
                    <a:pt x="129" y="0"/>
                    <a:pt x="97" y="0"/>
                    <a:pt x="65" y="64"/>
                  </a:cubicBezTo>
                  <a:cubicBezTo>
                    <a:pt x="33" y="97"/>
                    <a:pt x="1" y="161"/>
                    <a:pt x="33" y="225"/>
                  </a:cubicBezTo>
                  <a:lnTo>
                    <a:pt x="1383" y="2572"/>
                  </a:lnTo>
                  <a:lnTo>
                    <a:pt x="1415" y="2636"/>
                  </a:lnTo>
                  <a:lnTo>
                    <a:pt x="1479" y="2668"/>
                  </a:lnTo>
                  <a:lnTo>
                    <a:pt x="3826" y="2765"/>
                  </a:lnTo>
                  <a:cubicBezTo>
                    <a:pt x="3890" y="2765"/>
                    <a:pt x="3954" y="2765"/>
                    <a:pt x="3987" y="2700"/>
                  </a:cubicBezTo>
                  <a:cubicBezTo>
                    <a:pt x="4019" y="2668"/>
                    <a:pt x="4019" y="2604"/>
                    <a:pt x="3987" y="2540"/>
                  </a:cubicBezTo>
                  <a:lnTo>
                    <a:pt x="2958" y="386"/>
                  </a:lnTo>
                  <a:cubicBezTo>
                    <a:pt x="2926" y="354"/>
                    <a:pt x="2894" y="322"/>
                    <a:pt x="2829" y="322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4" name="Google Shape;4009;p64">
              <a:extLst>
                <a:ext uri="{FF2B5EF4-FFF2-40B4-BE49-F238E27FC236}">
                  <a16:creationId xmlns:a16="http://schemas.microsoft.com/office/drawing/2014/main" id="{528DD39D-0AF4-0476-AFB7-E21E4E629965}"/>
                </a:ext>
              </a:extLst>
            </p:cNvPr>
            <p:cNvSpPr/>
            <p:nvPr/>
          </p:nvSpPr>
          <p:spPr>
            <a:xfrm>
              <a:off x="4202950" y="2493550"/>
              <a:ext cx="375300" cy="422225"/>
            </a:xfrm>
            <a:custGeom>
              <a:avLst/>
              <a:gdLst/>
              <a:ahLst/>
              <a:cxnLst/>
              <a:rect l="l" t="t" r="r" b="b"/>
              <a:pathLst>
                <a:path w="15012" h="16889" extrusionOk="0">
                  <a:moveTo>
                    <a:pt x="9195" y="1"/>
                  </a:moveTo>
                  <a:cubicBezTo>
                    <a:pt x="9175" y="1"/>
                    <a:pt x="9153" y="5"/>
                    <a:pt x="9129" y="13"/>
                  </a:cubicBezTo>
                  <a:cubicBezTo>
                    <a:pt x="9065" y="13"/>
                    <a:pt x="9001" y="109"/>
                    <a:pt x="9033" y="173"/>
                  </a:cubicBezTo>
                  <a:cubicBezTo>
                    <a:pt x="9418" y="1459"/>
                    <a:pt x="9226" y="3870"/>
                    <a:pt x="9161" y="4449"/>
                  </a:cubicBezTo>
                  <a:lnTo>
                    <a:pt x="8808" y="4963"/>
                  </a:lnTo>
                  <a:lnTo>
                    <a:pt x="8326" y="4641"/>
                  </a:lnTo>
                  <a:lnTo>
                    <a:pt x="7940" y="5220"/>
                  </a:lnTo>
                  <a:cubicBezTo>
                    <a:pt x="7650" y="5124"/>
                    <a:pt x="7393" y="5091"/>
                    <a:pt x="7168" y="5059"/>
                  </a:cubicBezTo>
                  <a:lnTo>
                    <a:pt x="6750" y="3806"/>
                  </a:lnTo>
                  <a:lnTo>
                    <a:pt x="6911" y="2584"/>
                  </a:lnTo>
                  <a:lnTo>
                    <a:pt x="6911" y="2488"/>
                  </a:lnTo>
                  <a:lnTo>
                    <a:pt x="6236" y="1266"/>
                  </a:lnTo>
                  <a:cubicBezTo>
                    <a:pt x="6213" y="1219"/>
                    <a:pt x="6155" y="1189"/>
                    <a:pt x="6100" y="1189"/>
                  </a:cubicBezTo>
                  <a:cubicBezTo>
                    <a:pt x="6080" y="1189"/>
                    <a:pt x="6060" y="1193"/>
                    <a:pt x="6043" y="1202"/>
                  </a:cubicBezTo>
                  <a:cubicBezTo>
                    <a:pt x="5947" y="1266"/>
                    <a:pt x="5947" y="1363"/>
                    <a:pt x="5979" y="1427"/>
                  </a:cubicBezTo>
                  <a:lnTo>
                    <a:pt x="6622" y="2584"/>
                  </a:lnTo>
                  <a:lnTo>
                    <a:pt x="6429" y="3806"/>
                  </a:lnTo>
                  <a:lnTo>
                    <a:pt x="6461" y="3870"/>
                  </a:lnTo>
                  <a:lnTo>
                    <a:pt x="6815" y="5027"/>
                  </a:lnTo>
                  <a:cubicBezTo>
                    <a:pt x="6236" y="5027"/>
                    <a:pt x="5818" y="5124"/>
                    <a:pt x="5818" y="5124"/>
                  </a:cubicBezTo>
                  <a:cubicBezTo>
                    <a:pt x="5818" y="5124"/>
                    <a:pt x="5207" y="6281"/>
                    <a:pt x="4597" y="7502"/>
                  </a:cubicBezTo>
                  <a:lnTo>
                    <a:pt x="4147" y="7181"/>
                  </a:lnTo>
                  <a:cubicBezTo>
                    <a:pt x="4115" y="7165"/>
                    <a:pt x="4082" y="7157"/>
                    <a:pt x="4054" y="7157"/>
                  </a:cubicBezTo>
                  <a:cubicBezTo>
                    <a:pt x="4026" y="7157"/>
                    <a:pt x="4002" y="7165"/>
                    <a:pt x="3986" y="7181"/>
                  </a:cubicBezTo>
                  <a:lnTo>
                    <a:pt x="2540" y="8113"/>
                  </a:lnTo>
                  <a:lnTo>
                    <a:pt x="1222" y="8017"/>
                  </a:lnTo>
                  <a:cubicBezTo>
                    <a:pt x="1205" y="8011"/>
                    <a:pt x="1188" y="8008"/>
                    <a:pt x="1173" y="8008"/>
                  </a:cubicBezTo>
                  <a:cubicBezTo>
                    <a:pt x="1103" y="8008"/>
                    <a:pt x="1055" y="8066"/>
                    <a:pt x="1029" y="8145"/>
                  </a:cubicBezTo>
                  <a:cubicBezTo>
                    <a:pt x="1029" y="8209"/>
                    <a:pt x="1061" y="8242"/>
                    <a:pt x="1093" y="8274"/>
                  </a:cubicBezTo>
                  <a:lnTo>
                    <a:pt x="1189" y="8306"/>
                  </a:lnTo>
                  <a:lnTo>
                    <a:pt x="2572" y="8402"/>
                  </a:lnTo>
                  <a:lnTo>
                    <a:pt x="2668" y="8402"/>
                  </a:lnTo>
                  <a:lnTo>
                    <a:pt x="4050" y="7502"/>
                  </a:lnTo>
                  <a:lnTo>
                    <a:pt x="4468" y="7792"/>
                  </a:lnTo>
                  <a:cubicBezTo>
                    <a:pt x="3986" y="8724"/>
                    <a:pt x="3568" y="9688"/>
                    <a:pt x="3375" y="10170"/>
                  </a:cubicBezTo>
                  <a:lnTo>
                    <a:pt x="1993" y="10106"/>
                  </a:lnTo>
                  <a:cubicBezTo>
                    <a:pt x="1929" y="10106"/>
                    <a:pt x="1864" y="10138"/>
                    <a:pt x="1864" y="10202"/>
                  </a:cubicBezTo>
                  <a:lnTo>
                    <a:pt x="1093" y="12292"/>
                  </a:lnTo>
                  <a:lnTo>
                    <a:pt x="129" y="12581"/>
                  </a:lnTo>
                  <a:cubicBezTo>
                    <a:pt x="32" y="12613"/>
                    <a:pt x="0" y="12678"/>
                    <a:pt x="0" y="12774"/>
                  </a:cubicBezTo>
                  <a:lnTo>
                    <a:pt x="64" y="12838"/>
                  </a:lnTo>
                  <a:lnTo>
                    <a:pt x="193" y="12870"/>
                  </a:lnTo>
                  <a:lnTo>
                    <a:pt x="1254" y="12549"/>
                  </a:lnTo>
                  <a:lnTo>
                    <a:pt x="1350" y="12485"/>
                  </a:lnTo>
                  <a:lnTo>
                    <a:pt x="2089" y="10395"/>
                  </a:lnTo>
                  <a:lnTo>
                    <a:pt x="3279" y="10492"/>
                  </a:lnTo>
                  <a:cubicBezTo>
                    <a:pt x="3150" y="11070"/>
                    <a:pt x="3118" y="12035"/>
                    <a:pt x="3150" y="12935"/>
                  </a:cubicBezTo>
                  <a:cubicBezTo>
                    <a:pt x="3150" y="13610"/>
                    <a:pt x="3717" y="14118"/>
                    <a:pt x="4359" y="14118"/>
                  </a:cubicBezTo>
                  <a:cubicBezTo>
                    <a:pt x="4511" y="14118"/>
                    <a:pt x="4668" y="14089"/>
                    <a:pt x="4822" y="14028"/>
                  </a:cubicBezTo>
                  <a:lnTo>
                    <a:pt x="7040" y="13128"/>
                  </a:lnTo>
                  <a:lnTo>
                    <a:pt x="7458" y="14092"/>
                  </a:lnTo>
                  <a:lnTo>
                    <a:pt x="5818" y="15538"/>
                  </a:lnTo>
                  <a:cubicBezTo>
                    <a:pt x="5754" y="15571"/>
                    <a:pt x="5754" y="15603"/>
                    <a:pt x="5754" y="15667"/>
                  </a:cubicBezTo>
                  <a:lnTo>
                    <a:pt x="5850" y="16760"/>
                  </a:lnTo>
                  <a:lnTo>
                    <a:pt x="5915" y="16856"/>
                  </a:lnTo>
                  <a:lnTo>
                    <a:pt x="6011" y="16888"/>
                  </a:lnTo>
                  <a:cubicBezTo>
                    <a:pt x="6108" y="16888"/>
                    <a:pt x="6172" y="16792"/>
                    <a:pt x="6140" y="16728"/>
                  </a:cubicBezTo>
                  <a:lnTo>
                    <a:pt x="6075" y="15699"/>
                  </a:lnTo>
                  <a:lnTo>
                    <a:pt x="7747" y="14253"/>
                  </a:lnTo>
                  <a:cubicBezTo>
                    <a:pt x="7811" y="14188"/>
                    <a:pt x="7811" y="14124"/>
                    <a:pt x="7779" y="14060"/>
                  </a:cubicBezTo>
                  <a:lnTo>
                    <a:pt x="7297" y="12999"/>
                  </a:lnTo>
                  <a:lnTo>
                    <a:pt x="7490" y="12935"/>
                  </a:lnTo>
                  <a:lnTo>
                    <a:pt x="9161" y="11006"/>
                  </a:lnTo>
                  <a:lnTo>
                    <a:pt x="9740" y="11392"/>
                  </a:lnTo>
                  <a:lnTo>
                    <a:pt x="9418" y="13031"/>
                  </a:lnTo>
                  <a:lnTo>
                    <a:pt x="9418" y="13128"/>
                  </a:lnTo>
                  <a:lnTo>
                    <a:pt x="9997" y="14381"/>
                  </a:lnTo>
                  <a:lnTo>
                    <a:pt x="10061" y="14445"/>
                  </a:lnTo>
                  <a:cubicBezTo>
                    <a:pt x="10083" y="14445"/>
                    <a:pt x="10118" y="14460"/>
                    <a:pt x="10159" y="14460"/>
                  </a:cubicBezTo>
                  <a:cubicBezTo>
                    <a:pt x="10179" y="14460"/>
                    <a:pt x="10201" y="14456"/>
                    <a:pt x="10222" y="14445"/>
                  </a:cubicBezTo>
                  <a:cubicBezTo>
                    <a:pt x="10286" y="14413"/>
                    <a:pt x="10318" y="14317"/>
                    <a:pt x="10286" y="14253"/>
                  </a:cubicBezTo>
                  <a:lnTo>
                    <a:pt x="9708" y="13031"/>
                  </a:lnTo>
                  <a:lnTo>
                    <a:pt x="10061" y="11360"/>
                  </a:lnTo>
                  <a:cubicBezTo>
                    <a:pt x="10061" y="11295"/>
                    <a:pt x="10029" y="11231"/>
                    <a:pt x="9997" y="11199"/>
                  </a:cubicBezTo>
                  <a:lnTo>
                    <a:pt x="9354" y="10781"/>
                  </a:lnTo>
                  <a:lnTo>
                    <a:pt x="11186" y="8627"/>
                  </a:lnTo>
                  <a:cubicBezTo>
                    <a:pt x="11186" y="8627"/>
                    <a:pt x="10993" y="8049"/>
                    <a:pt x="10543" y="7342"/>
                  </a:cubicBezTo>
                  <a:lnTo>
                    <a:pt x="11411" y="7309"/>
                  </a:lnTo>
                  <a:lnTo>
                    <a:pt x="11476" y="7277"/>
                  </a:lnTo>
                  <a:lnTo>
                    <a:pt x="12569" y="6667"/>
                  </a:lnTo>
                  <a:lnTo>
                    <a:pt x="13886" y="6859"/>
                  </a:lnTo>
                  <a:cubicBezTo>
                    <a:pt x="13983" y="6859"/>
                    <a:pt x="14047" y="6827"/>
                    <a:pt x="14047" y="6731"/>
                  </a:cubicBezTo>
                  <a:cubicBezTo>
                    <a:pt x="14079" y="6634"/>
                    <a:pt x="14015" y="6570"/>
                    <a:pt x="13919" y="6570"/>
                  </a:cubicBezTo>
                  <a:lnTo>
                    <a:pt x="12569" y="6377"/>
                  </a:lnTo>
                  <a:lnTo>
                    <a:pt x="12472" y="6377"/>
                  </a:lnTo>
                  <a:lnTo>
                    <a:pt x="11379" y="6988"/>
                  </a:lnTo>
                  <a:lnTo>
                    <a:pt x="10318" y="7052"/>
                  </a:lnTo>
                  <a:cubicBezTo>
                    <a:pt x="10286" y="6988"/>
                    <a:pt x="10222" y="6924"/>
                    <a:pt x="10190" y="6859"/>
                  </a:cubicBezTo>
                  <a:lnTo>
                    <a:pt x="10640" y="6152"/>
                  </a:lnTo>
                  <a:lnTo>
                    <a:pt x="10158" y="5799"/>
                  </a:lnTo>
                  <a:lnTo>
                    <a:pt x="10479" y="5316"/>
                  </a:lnTo>
                  <a:cubicBezTo>
                    <a:pt x="10995" y="5074"/>
                    <a:pt x="13226" y="4116"/>
                    <a:pt x="14584" y="4116"/>
                  </a:cubicBezTo>
                  <a:cubicBezTo>
                    <a:pt x="14665" y="4116"/>
                    <a:pt x="14744" y="4120"/>
                    <a:pt x="14819" y="4127"/>
                  </a:cubicBezTo>
                  <a:cubicBezTo>
                    <a:pt x="14836" y="4133"/>
                    <a:pt x="14852" y="4135"/>
                    <a:pt x="14867" y="4135"/>
                  </a:cubicBezTo>
                  <a:cubicBezTo>
                    <a:pt x="14937" y="4135"/>
                    <a:pt x="14985" y="4078"/>
                    <a:pt x="15012" y="3999"/>
                  </a:cubicBezTo>
                  <a:cubicBezTo>
                    <a:pt x="15012" y="3934"/>
                    <a:pt x="14947" y="3838"/>
                    <a:pt x="14851" y="3838"/>
                  </a:cubicBezTo>
                  <a:cubicBezTo>
                    <a:pt x="14752" y="3826"/>
                    <a:pt x="14647" y="3821"/>
                    <a:pt x="14538" y="3821"/>
                  </a:cubicBezTo>
                  <a:cubicBezTo>
                    <a:pt x="13132" y="3821"/>
                    <a:pt x="11012" y="4726"/>
                    <a:pt x="10415" y="4995"/>
                  </a:cubicBezTo>
                  <a:lnTo>
                    <a:pt x="9483" y="4384"/>
                  </a:lnTo>
                  <a:cubicBezTo>
                    <a:pt x="9547" y="3645"/>
                    <a:pt x="9740" y="1363"/>
                    <a:pt x="9322" y="109"/>
                  </a:cubicBezTo>
                  <a:cubicBezTo>
                    <a:pt x="9298" y="37"/>
                    <a:pt x="9256" y="1"/>
                    <a:pt x="9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5" name="Google Shape;4010;p64">
              <a:extLst>
                <a:ext uri="{FF2B5EF4-FFF2-40B4-BE49-F238E27FC236}">
                  <a16:creationId xmlns:a16="http://schemas.microsoft.com/office/drawing/2014/main" id="{57AAC050-EADE-75B3-D407-D0E9889194FC}"/>
                </a:ext>
              </a:extLst>
            </p:cNvPr>
            <p:cNvSpPr/>
            <p:nvPr/>
          </p:nvSpPr>
          <p:spPr>
            <a:xfrm>
              <a:off x="4296150" y="2631275"/>
              <a:ext cx="172000" cy="180825"/>
            </a:xfrm>
            <a:custGeom>
              <a:avLst/>
              <a:gdLst/>
              <a:ahLst/>
              <a:cxnLst/>
              <a:rect l="l" t="t" r="r" b="b"/>
              <a:pathLst>
                <a:path w="6880" h="7233" extrusionOk="0">
                  <a:moveTo>
                    <a:pt x="2315" y="0"/>
                  </a:moveTo>
                  <a:lnTo>
                    <a:pt x="1" y="4726"/>
                  </a:lnTo>
                  <a:lnTo>
                    <a:pt x="1544" y="4951"/>
                  </a:lnTo>
                  <a:lnTo>
                    <a:pt x="1833" y="5786"/>
                  </a:lnTo>
                  <a:lnTo>
                    <a:pt x="2701" y="5690"/>
                  </a:lnTo>
                  <a:lnTo>
                    <a:pt x="3537" y="7233"/>
                  </a:lnTo>
                  <a:lnTo>
                    <a:pt x="6880" y="3022"/>
                  </a:lnTo>
                  <a:lnTo>
                    <a:pt x="3922" y="2765"/>
                  </a:lnTo>
                  <a:lnTo>
                    <a:pt x="23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6" name="Google Shape;4011;p64">
              <a:extLst>
                <a:ext uri="{FF2B5EF4-FFF2-40B4-BE49-F238E27FC236}">
                  <a16:creationId xmlns:a16="http://schemas.microsoft.com/office/drawing/2014/main" id="{196A2269-F8CF-D299-B321-AE00368FD8F5}"/>
                </a:ext>
              </a:extLst>
            </p:cNvPr>
            <p:cNvSpPr/>
            <p:nvPr/>
          </p:nvSpPr>
          <p:spPr>
            <a:xfrm>
              <a:off x="4292950" y="2627250"/>
              <a:ext cx="179225" cy="188875"/>
            </a:xfrm>
            <a:custGeom>
              <a:avLst/>
              <a:gdLst/>
              <a:ahLst/>
              <a:cxnLst/>
              <a:rect l="l" t="t" r="r" b="b"/>
              <a:pathLst>
                <a:path w="7169" h="7555" extrusionOk="0">
                  <a:moveTo>
                    <a:pt x="2475" y="483"/>
                  </a:moveTo>
                  <a:lnTo>
                    <a:pt x="3922" y="2990"/>
                  </a:lnTo>
                  <a:cubicBezTo>
                    <a:pt x="3954" y="3022"/>
                    <a:pt x="3986" y="3054"/>
                    <a:pt x="4050" y="3054"/>
                  </a:cubicBezTo>
                  <a:lnTo>
                    <a:pt x="6686" y="3311"/>
                  </a:lnTo>
                  <a:lnTo>
                    <a:pt x="3665" y="7105"/>
                  </a:lnTo>
                  <a:lnTo>
                    <a:pt x="2958" y="5787"/>
                  </a:lnTo>
                  <a:lnTo>
                    <a:pt x="2925" y="5722"/>
                  </a:lnTo>
                  <a:lnTo>
                    <a:pt x="2829" y="5690"/>
                  </a:lnTo>
                  <a:lnTo>
                    <a:pt x="2090" y="5787"/>
                  </a:lnTo>
                  <a:lnTo>
                    <a:pt x="1833" y="5047"/>
                  </a:lnTo>
                  <a:cubicBezTo>
                    <a:pt x="1800" y="4983"/>
                    <a:pt x="1768" y="4951"/>
                    <a:pt x="1704" y="4951"/>
                  </a:cubicBezTo>
                  <a:lnTo>
                    <a:pt x="354" y="4758"/>
                  </a:lnTo>
                  <a:lnTo>
                    <a:pt x="2475" y="483"/>
                  </a:lnTo>
                  <a:close/>
                  <a:moveTo>
                    <a:pt x="2443" y="1"/>
                  </a:moveTo>
                  <a:cubicBezTo>
                    <a:pt x="2379" y="1"/>
                    <a:pt x="2347" y="33"/>
                    <a:pt x="2315" y="97"/>
                  </a:cubicBezTo>
                  <a:lnTo>
                    <a:pt x="0" y="4822"/>
                  </a:lnTo>
                  <a:lnTo>
                    <a:pt x="0" y="4951"/>
                  </a:lnTo>
                  <a:cubicBezTo>
                    <a:pt x="32" y="5015"/>
                    <a:pt x="65" y="5015"/>
                    <a:pt x="129" y="5047"/>
                  </a:cubicBezTo>
                  <a:lnTo>
                    <a:pt x="1575" y="5240"/>
                  </a:lnTo>
                  <a:lnTo>
                    <a:pt x="1833" y="6012"/>
                  </a:lnTo>
                  <a:cubicBezTo>
                    <a:pt x="1865" y="6076"/>
                    <a:pt x="1929" y="6108"/>
                    <a:pt x="1993" y="6108"/>
                  </a:cubicBezTo>
                  <a:lnTo>
                    <a:pt x="2765" y="6012"/>
                  </a:lnTo>
                  <a:lnTo>
                    <a:pt x="3504" y="7458"/>
                  </a:lnTo>
                  <a:lnTo>
                    <a:pt x="3568" y="7522"/>
                  </a:lnTo>
                  <a:lnTo>
                    <a:pt x="3633" y="7555"/>
                  </a:lnTo>
                  <a:cubicBezTo>
                    <a:pt x="3697" y="7555"/>
                    <a:pt x="3729" y="7522"/>
                    <a:pt x="3761" y="7490"/>
                  </a:cubicBezTo>
                  <a:lnTo>
                    <a:pt x="7104" y="3279"/>
                  </a:lnTo>
                  <a:cubicBezTo>
                    <a:pt x="7136" y="3247"/>
                    <a:pt x="7168" y="3183"/>
                    <a:pt x="7136" y="3151"/>
                  </a:cubicBezTo>
                  <a:cubicBezTo>
                    <a:pt x="7104" y="3086"/>
                    <a:pt x="7072" y="3054"/>
                    <a:pt x="7008" y="3054"/>
                  </a:cubicBezTo>
                  <a:lnTo>
                    <a:pt x="4147" y="2765"/>
                  </a:lnTo>
                  <a:lnTo>
                    <a:pt x="2572" y="97"/>
                  </a:lnTo>
                  <a:cubicBezTo>
                    <a:pt x="2540" y="33"/>
                    <a:pt x="2508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7" name="Google Shape;4012;p64">
              <a:extLst>
                <a:ext uri="{FF2B5EF4-FFF2-40B4-BE49-F238E27FC236}">
                  <a16:creationId xmlns:a16="http://schemas.microsoft.com/office/drawing/2014/main" id="{F828C45F-CF57-0511-34AE-48F7755E97DB}"/>
                </a:ext>
              </a:extLst>
            </p:cNvPr>
            <p:cNvSpPr/>
            <p:nvPr/>
          </p:nvSpPr>
          <p:spPr>
            <a:xfrm>
              <a:off x="4361250" y="2640925"/>
              <a:ext cx="91625" cy="61900"/>
            </a:xfrm>
            <a:custGeom>
              <a:avLst/>
              <a:gdLst/>
              <a:ahLst/>
              <a:cxnLst/>
              <a:rect l="l" t="t" r="r" b="b"/>
              <a:pathLst>
                <a:path w="3665" h="2476" extrusionOk="0">
                  <a:moveTo>
                    <a:pt x="1" y="0"/>
                  </a:moveTo>
                  <a:lnTo>
                    <a:pt x="1318" y="2379"/>
                  </a:lnTo>
                  <a:lnTo>
                    <a:pt x="3665" y="2475"/>
                  </a:lnTo>
                  <a:lnTo>
                    <a:pt x="3665" y="2475"/>
                  </a:lnTo>
                  <a:lnTo>
                    <a:pt x="2636" y="3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8" name="Google Shape;4013;p64">
              <a:extLst>
                <a:ext uri="{FF2B5EF4-FFF2-40B4-BE49-F238E27FC236}">
                  <a16:creationId xmlns:a16="http://schemas.microsoft.com/office/drawing/2014/main" id="{76579503-27A2-8758-4724-C6DB53DF436A}"/>
                </a:ext>
              </a:extLst>
            </p:cNvPr>
            <p:cNvSpPr/>
            <p:nvPr/>
          </p:nvSpPr>
          <p:spPr>
            <a:xfrm>
              <a:off x="4357225" y="2636900"/>
              <a:ext cx="99675" cy="69925"/>
            </a:xfrm>
            <a:custGeom>
              <a:avLst/>
              <a:gdLst/>
              <a:ahLst/>
              <a:cxnLst/>
              <a:rect l="l" t="t" r="r" b="b"/>
              <a:pathLst>
                <a:path w="3987" h="2797" extrusionOk="0">
                  <a:moveTo>
                    <a:pt x="451" y="354"/>
                  </a:moveTo>
                  <a:lnTo>
                    <a:pt x="2701" y="611"/>
                  </a:lnTo>
                  <a:lnTo>
                    <a:pt x="3601" y="2475"/>
                  </a:lnTo>
                  <a:lnTo>
                    <a:pt x="1576" y="2379"/>
                  </a:lnTo>
                  <a:lnTo>
                    <a:pt x="451" y="354"/>
                  </a:lnTo>
                  <a:close/>
                  <a:moveTo>
                    <a:pt x="194" y="0"/>
                  </a:moveTo>
                  <a:cubicBezTo>
                    <a:pt x="129" y="0"/>
                    <a:pt x="65" y="32"/>
                    <a:pt x="33" y="97"/>
                  </a:cubicBezTo>
                  <a:cubicBezTo>
                    <a:pt x="1" y="129"/>
                    <a:pt x="1" y="193"/>
                    <a:pt x="33" y="257"/>
                  </a:cubicBezTo>
                  <a:lnTo>
                    <a:pt x="1351" y="2604"/>
                  </a:lnTo>
                  <a:lnTo>
                    <a:pt x="1415" y="2636"/>
                  </a:lnTo>
                  <a:lnTo>
                    <a:pt x="1479" y="2668"/>
                  </a:lnTo>
                  <a:lnTo>
                    <a:pt x="3826" y="2797"/>
                  </a:lnTo>
                  <a:cubicBezTo>
                    <a:pt x="3890" y="2797"/>
                    <a:pt x="3922" y="2765"/>
                    <a:pt x="3955" y="2733"/>
                  </a:cubicBezTo>
                  <a:cubicBezTo>
                    <a:pt x="3987" y="2668"/>
                    <a:pt x="3987" y="2636"/>
                    <a:pt x="3987" y="2572"/>
                  </a:cubicBezTo>
                  <a:lnTo>
                    <a:pt x="2926" y="418"/>
                  </a:lnTo>
                  <a:cubicBezTo>
                    <a:pt x="2926" y="354"/>
                    <a:pt x="2862" y="322"/>
                    <a:pt x="2830" y="322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9" name="Google Shape;4014;p64">
              <a:extLst>
                <a:ext uri="{FF2B5EF4-FFF2-40B4-BE49-F238E27FC236}">
                  <a16:creationId xmlns:a16="http://schemas.microsoft.com/office/drawing/2014/main" id="{AD94485B-CCA0-512B-CB8D-DD12EB1FFB1A}"/>
                </a:ext>
              </a:extLst>
            </p:cNvPr>
            <p:cNvSpPr/>
            <p:nvPr/>
          </p:nvSpPr>
          <p:spPr>
            <a:xfrm>
              <a:off x="2287950" y="3382125"/>
              <a:ext cx="340750" cy="434500"/>
            </a:xfrm>
            <a:custGeom>
              <a:avLst/>
              <a:gdLst/>
              <a:ahLst/>
              <a:cxnLst/>
              <a:rect l="l" t="t" r="r" b="b"/>
              <a:pathLst>
                <a:path w="13630" h="17380" extrusionOk="0">
                  <a:moveTo>
                    <a:pt x="6787" y="0"/>
                  </a:moveTo>
                  <a:cubicBezTo>
                    <a:pt x="6740" y="0"/>
                    <a:pt x="6692" y="16"/>
                    <a:pt x="6654" y="54"/>
                  </a:cubicBezTo>
                  <a:cubicBezTo>
                    <a:pt x="5818" y="1179"/>
                    <a:pt x="5529" y="3782"/>
                    <a:pt x="5465" y="4490"/>
                  </a:cubicBezTo>
                  <a:lnTo>
                    <a:pt x="4436" y="5004"/>
                  </a:lnTo>
                  <a:cubicBezTo>
                    <a:pt x="3857" y="4586"/>
                    <a:pt x="1961" y="3300"/>
                    <a:pt x="643" y="3011"/>
                  </a:cubicBezTo>
                  <a:cubicBezTo>
                    <a:pt x="631" y="3005"/>
                    <a:pt x="618" y="3002"/>
                    <a:pt x="605" y="3002"/>
                  </a:cubicBezTo>
                  <a:cubicBezTo>
                    <a:pt x="547" y="3002"/>
                    <a:pt x="482" y="3055"/>
                    <a:pt x="482" y="3107"/>
                  </a:cubicBezTo>
                  <a:cubicBezTo>
                    <a:pt x="450" y="3204"/>
                    <a:pt x="514" y="3300"/>
                    <a:pt x="579" y="3300"/>
                  </a:cubicBezTo>
                  <a:cubicBezTo>
                    <a:pt x="1897" y="3589"/>
                    <a:pt x="3890" y="4972"/>
                    <a:pt x="4340" y="5293"/>
                  </a:cubicBezTo>
                  <a:lnTo>
                    <a:pt x="4629" y="5872"/>
                  </a:lnTo>
                  <a:lnTo>
                    <a:pt x="4115" y="6129"/>
                  </a:lnTo>
                  <a:lnTo>
                    <a:pt x="4404" y="6740"/>
                  </a:lnTo>
                  <a:cubicBezTo>
                    <a:pt x="4211" y="6933"/>
                    <a:pt x="4018" y="7158"/>
                    <a:pt x="3890" y="7350"/>
                  </a:cubicBezTo>
                  <a:lnTo>
                    <a:pt x="2604" y="7093"/>
                  </a:lnTo>
                  <a:lnTo>
                    <a:pt x="1607" y="6322"/>
                  </a:lnTo>
                  <a:lnTo>
                    <a:pt x="1511" y="6290"/>
                  </a:lnTo>
                  <a:lnTo>
                    <a:pt x="161" y="6257"/>
                  </a:lnTo>
                  <a:cubicBezTo>
                    <a:pt x="64" y="6257"/>
                    <a:pt x="0" y="6322"/>
                    <a:pt x="0" y="6418"/>
                  </a:cubicBezTo>
                  <a:cubicBezTo>
                    <a:pt x="0" y="6515"/>
                    <a:pt x="64" y="6579"/>
                    <a:pt x="129" y="6579"/>
                  </a:cubicBezTo>
                  <a:lnTo>
                    <a:pt x="1479" y="6579"/>
                  </a:lnTo>
                  <a:lnTo>
                    <a:pt x="2443" y="7350"/>
                  </a:lnTo>
                  <a:lnTo>
                    <a:pt x="2507" y="7383"/>
                  </a:lnTo>
                  <a:lnTo>
                    <a:pt x="3697" y="7640"/>
                  </a:lnTo>
                  <a:cubicBezTo>
                    <a:pt x="3375" y="8122"/>
                    <a:pt x="3279" y="8540"/>
                    <a:pt x="3279" y="8540"/>
                  </a:cubicBezTo>
                  <a:cubicBezTo>
                    <a:pt x="3279" y="8540"/>
                    <a:pt x="3954" y="9633"/>
                    <a:pt x="4757" y="10790"/>
                  </a:cubicBezTo>
                  <a:lnTo>
                    <a:pt x="4243" y="11015"/>
                  </a:lnTo>
                  <a:cubicBezTo>
                    <a:pt x="4179" y="11047"/>
                    <a:pt x="4147" y="11111"/>
                    <a:pt x="4147" y="11176"/>
                  </a:cubicBezTo>
                  <a:lnTo>
                    <a:pt x="4243" y="12879"/>
                  </a:lnTo>
                  <a:lnTo>
                    <a:pt x="3472" y="13972"/>
                  </a:lnTo>
                  <a:cubicBezTo>
                    <a:pt x="3439" y="14036"/>
                    <a:pt x="3472" y="14133"/>
                    <a:pt x="3536" y="14197"/>
                  </a:cubicBezTo>
                  <a:lnTo>
                    <a:pt x="3665" y="14197"/>
                  </a:lnTo>
                  <a:lnTo>
                    <a:pt x="3729" y="14165"/>
                  </a:lnTo>
                  <a:lnTo>
                    <a:pt x="4500" y="13008"/>
                  </a:lnTo>
                  <a:lnTo>
                    <a:pt x="4532" y="12911"/>
                  </a:lnTo>
                  <a:lnTo>
                    <a:pt x="4468" y="11272"/>
                  </a:lnTo>
                  <a:lnTo>
                    <a:pt x="4918" y="11047"/>
                  </a:lnTo>
                  <a:cubicBezTo>
                    <a:pt x="5497" y="11915"/>
                    <a:pt x="6107" y="12783"/>
                    <a:pt x="6461" y="13169"/>
                  </a:cubicBezTo>
                  <a:lnTo>
                    <a:pt x="5690" y="14326"/>
                  </a:lnTo>
                  <a:cubicBezTo>
                    <a:pt x="5657" y="14390"/>
                    <a:pt x="5657" y="14454"/>
                    <a:pt x="5722" y="14519"/>
                  </a:cubicBezTo>
                  <a:lnTo>
                    <a:pt x="7136" y="16222"/>
                  </a:lnTo>
                  <a:lnTo>
                    <a:pt x="6911" y="17187"/>
                  </a:lnTo>
                  <a:cubicBezTo>
                    <a:pt x="6879" y="17283"/>
                    <a:pt x="6943" y="17347"/>
                    <a:pt x="7040" y="17379"/>
                  </a:cubicBezTo>
                  <a:lnTo>
                    <a:pt x="7136" y="17379"/>
                  </a:lnTo>
                  <a:lnTo>
                    <a:pt x="7200" y="17283"/>
                  </a:lnTo>
                  <a:lnTo>
                    <a:pt x="7458" y="16190"/>
                  </a:lnTo>
                  <a:lnTo>
                    <a:pt x="7425" y="16062"/>
                  </a:lnTo>
                  <a:lnTo>
                    <a:pt x="6011" y="14390"/>
                  </a:lnTo>
                  <a:lnTo>
                    <a:pt x="6654" y="13394"/>
                  </a:lnTo>
                  <a:cubicBezTo>
                    <a:pt x="7104" y="13811"/>
                    <a:pt x="7940" y="14326"/>
                    <a:pt x="8711" y="14744"/>
                  </a:cubicBezTo>
                  <a:cubicBezTo>
                    <a:pt x="8897" y="14849"/>
                    <a:pt x="9095" y="14897"/>
                    <a:pt x="9289" y="14897"/>
                  </a:cubicBezTo>
                  <a:cubicBezTo>
                    <a:pt x="9868" y="14897"/>
                    <a:pt x="10415" y="14469"/>
                    <a:pt x="10511" y="13844"/>
                  </a:cubicBezTo>
                  <a:lnTo>
                    <a:pt x="10833" y="11465"/>
                  </a:lnTo>
                  <a:lnTo>
                    <a:pt x="11861" y="11561"/>
                  </a:lnTo>
                  <a:lnTo>
                    <a:pt x="12311" y="13715"/>
                  </a:lnTo>
                  <a:lnTo>
                    <a:pt x="12376" y="13844"/>
                  </a:lnTo>
                  <a:lnTo>
                    <a:pt x="13372" y="14294"/>
                  </a:lnTo>
                  <a:lnTo>
                    <a:pt x="13501" y="14294"/>
                  </a:lnTo>
                  <a:lnTo>
                    <a:pt x="13597" y="14229"/>
                  </a:lnTo>
                  <a:cubicBezTo>
                    <a:pt x="13629" y="14133"/>
                    <a:pt x="13597" y="14069"/>
                    <a:pt x="13501" y="14004"/>
                  </a:cubicBezTo>
                  <a:lnTo>
                    <a:pt x="12601" y="13586"/>
                  </a:lnTo>
                  <a:lnTo>
                    <a:pt x="12151" y="11401"/>
                  </a:lnTo>
                  <a:cubicBezTo>
                    <a:pt x="12151" y="11336"/>
                    <a:pt x="12086" y="11272"/>
                    <a:pt x="12022" y="11272"/>
                  </a:cubicBezTo>
                  <a:lnTo>
                    <a:pt x="10865" y="11176"/>
                  </a:lnTo>
                  <a:lnTo>
                    <a:pt x="10897" y="10983"/>
                  </a:lnTo>
                  <a:lnTo>
                    <a:pt x="10029" y="8572"/>
                  </a:lnTo>
                  <a:lnTo>
                    <a:pt x="10672" y="8283"/>
                  </a:lnTo>
                  <a:lnTo>
                    <a:pt x="11926" y="9375"/>
                  </a:lnTo>
                  <a:lnTo>
                    <a:pt x="12022" y="9408"/>
                  </a:lnTo>
                  <a:lnTo>
                    <a:pt x="13372" y="9504"/>
                  </a:lnTo>
                  <a:lnTo>
                    <a:pt x="13469" y="9504"/>
                  </a:lnTo>
                  <a:cubicBezTo>
                    <a:pt x="13501" y="9472"/>
                    <a:pt x="13533" y="9408"/>
                    <a:pt x="13533" y="9375"/>
                  </a:cubicBezTo>
                  <a:cubicBezTo>
                    <a:pt x="13565" y="9279"/>
                    <a:pt x="13501" y="9215"/>
                    <a:pt x="13404" y="9215"/>
                  </a:cubicBezTo>
                  <a:lnTo>
                    <a:pt x="12086" y="9086"/>
                  </a:lnTo>
                  <a:lnTo>
                    <a:pt x="10801" y="7961"/>
                  </a:lnTo>
                  <a:cubicBezTo>
                    <a:pt x="10768" y="7945"/>
                    <a:pt x="10736" y="7937"/>
                    <a:pt x="10708" y="7937"/>
                  </a:cubicBezTo>
                  <a:cubicBezTo>
                    <a:pt x="10680" y="7937"/>
                    <a:pt x="10656" y="7945"/>
                    <a:pt x="10640" y="7961"/>
                  </a:cubicBezTo>
                  <a:lnTo>
                    <a:pt x="9933" y="8283"/>
                  </a:lnTo>
                  <a:lnTo>
                    <a:pt x="9000" y="5615"/>
                  </a:lnTo>
                  <a:cubicBezTo>
                    <a:pt x="9000" y="5615"/>
                    <a:pt x="8552" y="5544"/>
                    <a:pt x="7897" y="5544"/>
                  </a:cubicBezTo>
                  <a:cubicBezTo>
                    <a:pt x="7788" y="5544"/>
                    <a:pt x="7673" y="5546"/>
                    <a:pt x="7554" y="5550"/>
                  </a:cubicBezTo>
                  <a:lnTo>
                    <a:pt x="7940" y="4747"/>
                  </a:lnTo>
                  <a:lnTo>
                    <a:pt x="7972" y="4682"/>
                  </a:lnTo>
                  <a:lnTo>
                    <a:pt x="7972" y="3461"/>
                  </a:lnTo>
                  <a:lnTo>
                    <a:pt x="8808" y="2400"/>
                  </a:lnTo>
                  <a:cubicBezTo>
                    <a:pt x="8840" y="2336"/>
                    <a:pt x="8840" y="2239"/>
                    <a:pt x="8775" y="2175"/>
                  </a:cubicBezTo>
                  <a:cubicBezTo>
                    <a:pt x="8749" y="2162"/>
                    <a:pt x="8717" y="2154"/>
                    <a:pt x="8684" y="2154"/>
                  </a:cubicBezTo>
                  <a:cubicBezTo>
                    <a:pt x="8637" y="2154"/>
                    <a:pt x="8588" y="2170"/>
                    <a:pt x="8550" y="2207"/>
                  </a:cubicBezTo>
                  <a:lnTo>
                    <a:pt x="7715" y="3300"/>
                  </a:lnTo>
                  <a:lnTo>
                    <a:pt x="7683" y="3397"/>
                  </a:lnTo>
                  <a:lnTo>
                    <a:pt x="7650" y="4650"/>
                  </a:lnTo>
                  <a:lnTo>
                    <a:pt x="7200" y="5582"/>
                  </a:lnTo>
                  <a:cubicBezTo>
                    <a:pt x="7104" y="5582"/>
                    <a:pt x="7008" y="5615"/>
                    <a:pt x="6943" y="5615"/>
                  </a:cubicBezTo>
                  <a:lnTo>
                    <a:pt x="6558" y="4875"/>
                  </a:lnTo>
                  <a:lnTo>
                    <a:pt x="6011" y="5132"/>
                  </a:lnTo>
                  <a:lnTo>
                    <a:pt x="5754" y="4586"/>
                  </a:lnTo>
                  <a:cubicBezTo>
                    <a:pt x="5818" y="4007"/>
                    <a:pt x="6107" y="1307"/>
                    <a:pt x="6911" y="246"/>
                  </a:cubicBezTo>
                  <a:cubicBezTo>
                    <a:pt x="6943" y="182"/>
                    <a:pt x="6943" y="86"/>
                    <a:pt x="6879" y="21"/>
                  </a:cubicBezTo>
                  <a:cubicBezTo>
                    <a:pt x="6852" y="8"/>
                    <a:pt x="6820" y="0"/>
                    <a:pt x="6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0" name="Google Shape;4015;p64">
              <a:extLst>
                <a:ext uri="{FF2B5EF4-FFF2-40B4-BE49-F238E27FC236}">
                  <a16:creationId xmlns:a16="http://schemas.microsoft.com/office/drawing/2014/main" id="{44CF1DAA-18FE-7C8F-B923-EA6733771D22}"/>
                </a:ext>
              </a:extLst>
            </p:cNvPr>
            <p:cNvSpPr/>
            <p:nvPr/>
          </p:nvSpPr>
          <p:spPr>
            <a:xfrm>
              <a:off x="2381150" y="3534525"/>
              <a:ext cx="172000" cy="169600"/>
            </a:xfrm>
            <a:custGeom>
              <a:avLst/>
              <a:gdLst/>
              <a:ahLst/>
              <a:cxnLst/>
              <a:rect l="l" t="t" r="r" b="b"/>
              <a:pathLst>
                <a:path w="6880" h="6784" extrusionOk="0">
                  <a:moveTo>
                    <a:pt x="4887" y="1"/>
                  </a:moveTo>
                  <a:lnTo>
                    <a:pt x="3183" y="2412"/>
                  </a:lnTo>
                  <a:lnTo>
                    <a:pt x="1" y="2444"/>
                  </a:lnTo>
                  <a:lnTo>
                    <a:pt x="2958" y="6783"/>
                  </a:lnTo>
                  <a:lnTo>
                    <a:pt x="3890" y="5562"/>
                  </a:lnTo>
                  <a:lnTo>
                    <a:pt x="4790" y="5722"/>
                  </a:lnTo>
                  <a:lnTo>
                    <a:pt x="5144" y="4919"/>
                  </a:lnTo>
                  <a:lnTo>
                    <a:pt x="6880" y="4983"/>
                  </a:lnTo>
                  <a:lnTo>
                    <a:pt x="48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1" name="Google Shape;4016;p64">
              <a:extLst>
                <a:ext uri="{FF2B5EF4-FFF2-40B4-BE49-F238E27FC236}">
                  <a16:creationId xmlns:a16="http://schemas.microsoft.com/office/drawing/2014/main" id="{F094D155-5331-1E08-EBF2-31E0BFDB5BF8}"/>
                </a:ext>
              </a:extLst>
            </p:cNvPr>
            <p:cNvSpPr/>
            <p:nvPr/>
          </p:nvSpPr>
          <p:spPr>
            <a:xfrm>
              <a:off x="2377150" y="3530525"/>
              <a:ext cx="179225" cy="177600"/>
            </a:xfrm>
            <a:custGeom>
              <a:avLst/>
              <a:gdLst/>
              <a:ahLst/>
              <a:cxnLst/>
              <a:rect l="l" t="t" r="r" b="b"/>
              <a:pathLst>
                <a:path w="7169" h="7104" extrusionOk="0">
                  <a:moveTo>
                    <a:pt x="5015" y="482"/>
                  </a:moveTo>
                  <a:lnTo>
                    <a:pt x="6815" y="4982"/>
                  </a:lnTo>
                  <a:lnTo>
                    <a:pt x="5304" y="4950"/>
                  </a:lnTo>
                  <a:lnTo>
                    <a:pt x="5240" y="4950"/>
                  </a:lnTo>
                  <a:lnTo>
                    <a:pt x="5143" y="5015"/>
                  </a:lnTo>
                  <a:lnTo>
                    <a:pt x="4854" y="5722"/>
                  </a:lnTo>
                  <a:lnTo>
                    <a:pt x="4082" y="5561"/>
                  </a:lnTo>
                  <a:cubicBezTo>
                    <a:pt x="4018" y="5561"/>
                    <a:pt x="3986" y="5593"/>
                    <a:pt x="3922" y="5625"/>
                  </a:cubicBezTo>
                  <a:lnTo>
                    <a:pt x="3118" y="6686"/>
                  </a:lnTo>
                  <a:lnTo>
                    <a:pt x="450" y="2764"/>
                  </a:lnTo>
                  <a:lnTo>
                    <a:pt x="3343" y="2700"/>
                  </a:lnTo>
                  <a:cubicBezTo>
                    <a:pt x="3407" y="2700"/>
                    <a:pt x="3440" y="2700"/>
                    <a:pt x="3472" y="2636"/>
                  </a:cubicBezTo>
                  <a:lnTo>
                    <a:pt x="5015" y="482"/>
                  </a:lnTo>
                  <a:close/>
                  <a:moveTo>
                    <a:pt x="5079" y="0"/>
                  </a:moveTo>
                  <a:cubicBezTo>
                    <a:pt x="5015" y="0"/>
                    <a:pt x="4950" y="32"/>
                    <a:pt x="4918" y="64"/>
                  </a:cubicBezTo>
                  <a:lnTo>
                    <a:pt x="3279" y="2411"/>
                  </a:lnTo>
                  <a:lnTo>
                    <a:pt x="161" y="2443"/>
                  </a:lnTo>
                  <a:cubicBezTo>
                    <a:pt x="97" y="2443"/>
                    <a:pt x="64" y="2475"/>
                    <a:pt x="32" y="2539"/>
                  </a:cubicBezTo>
                  <a:cubicBezTo>
                    <a:pt x="0" y="2572"/>
                    <a:pt x="0" y="2636"/>
                    <a:pt x="32" y="2700"/>
                  </a:cubicBezTo>
                  <a:lnTo>
                    <a:pt x="2990" y="7040"/>
                  </a:lnTo>
                  <a:cubicBezTo>
                    <a:pt x="3022" y="7072"/>
                    <a:pt x="3054" y="7104"/>
                    <a:pt x="3118" y="7104"/>
                  </a:cubicBezTo>
                  <a:cubicBezTo>
                    <a:pt x="3150" y="7104"/>
                    <a:pt x="3215" y="7072"/>
                    <a:pt x="3247" y="7040"/>
                  </a:cubicBezTo>
                  <a:lnTo>
                    <a:pt x="4115" y="5882"/>
                  </a:lnTo>
                  <a:lnTo>
                    <a:pt x="4918" y="6043"/>
                  </a:lnTo>
                  <a:cubicBezTo>
                    <a:pt x="4982" y="6043"/>
                    <a:pt x="5079" y="6011"/>
                    <a:pt x="5079" y="5947"/>
                  </a:cubicBezTo>
                  <a:lnTo>
                    <a:pt x="5400" y="5240"/>
                  </a:lnTo>
                  <a:lnTo>
                    <a:pt x="7008" y="5304"/>
                  </a:lnTo>
                  <a:lnTo>
                    <a:pt x="7104" y="5272"/>
                  </a:lnTo>
                  <a:lnTo>
                    <a:pt x="7168" y="5240"/>
                  </a:lnTo>
                  <a:lnTo>
                    <a:pt x="7168" y="5079"/>
                  </a:lnTo>
                  <a:lnTo>
                    <a:pt x="5207" y="96"/>
                  </a:lnTo>
                  <a:cubicBezTo>
                    <a:pt x="5175" y="64"/>
                    <a:pt x="5111" y="32"/>
                    <a:pt x="5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2" name="Google Shape;4017;p64">
              <a:extLst>
                <a:ext uri="{FF2B5EF4-FFF2-40B4-BE49-F238E27FC236}">
                  <a16:creationId xmlns:a16="http://schemas.microsoft.com/office/drawing/2014/main" id="{B110E0C6-8BB2-BDDF-ED84-A5B553BCC4C7}"/>
                </a:ext>
              </a:extLst>
            </p:cNvPr>
            <p:cNvSpPr/>
            <p:nvPr/>
          </p:nvSpPr>
          <p:spPr>
            <a:xfrm>
              <a:off x="2393200" y="3540950"/>
              <a:ext cx="99675" cy="53875"/>
            </a:xfrm>
            <a:custGeom>
              <a:avLst/>
              <a:gdLst/>
              <a:ahLst/>
              <a:cxnLst/>
              <a:rect l="l" t="t" r="r" b="b"/>
              <a:pathLst>
                <a:path w="3987" h="2155" extrusionOk="0">
                  <a:moveTo>
                    <a:pt x="1576" y="1"/>
                  </a:moveTo>
                  <a:lnTo>
                    <a:pt x="1" y="2122"/>
                  </a:lnTo>
                  <a:lnTo>
                    <a:pt x="2701" y="2155"/>
                  </a:lnTo>
                  <a:lnTo>
                    <a:pt x="3987" y="162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3" name="Google Shape;4018;p64">
              <a:extLst>
                <a:ext uri="{FF2B5EF4-FFF2-40B4-BE49-F238E27FC236}">
                  <a16:creationId xmlns:a16="http://schemas.microsoft.com/office/drawing/2014/main" id="{CE4051D3-61AE-3D65-F073-BCFC680D001A}"/>
                </a:ext>
              </a:extLst>
            </p:cNvPr>
            <p:cNvSpPr/>
            <p:nvPr/>
          </p:nvSpPr>
          <p:spPr>
            <a:xfrm>
              <a:off x="2389200" y="3536950"/>
              <a:ext cx="106900" cy="61100"/>
            </a:xfrm>
            <a:custGeom>
              <a:avLst/>
              <a:gdLst/>
              <a:ahLst/>
              <a:cxnLst/>
              <a:rect l="l" t="t" r="r" b="b"/>
              <a:pathLst>
                <a:path w="4276" h="2444" extrusionOk="0">
                  <a:moveTo>
                    <a:pt x="1832" y="322"/>
                  </a:moveTo>
                  <a:lnTo>
                    <a:pt x="3858" y="450"/>
                  </a:lnTo>
                  <a:lnTo>
                    <a:pt x="2797" y="2154"/>
                  </a:lnTo>
                  <a:lnTo>
                    <a:pt x="450" y="2122"/>
                  </a:lnTo>
                  <a:lnTo>
                    <a:pt x="1832" y="322"/>
                  </a:lnTo>
                  <a:close/>
                  <a:moveTo>
                    <a:pt x="1768" y="0"/>
                  </a:moveTo>
                  <a:cubicBezTo>
                    <a:pt x="1704" y="0"/>
                    <a:pt x="1640" y="32"/>
                    <a:pt x="1607" y="64"/>
                  </a:cubicBezTo>
                  <a:lnTo>
                    <a:pt x="32" y="2186"/>
                  </a:lnTo>
                  <a:cubicBezTo>
                    <a:pt x="0" y="2250"/>
                    <a:pt x="0" y="2315"/>
                    <a:pt x="32" y="2347"/>
                  </a:cubicBezTo>
                  <a:cubicBezTo>
                    <a:pt x="65" y="2411"/>
                    <a:pt x="97" y="2443"/>
                    <a:pt x="161" y="2443"/>
                  </a:cubicBezTo>
                  <a:lnTo>
                    <a:pt x="2925" y="2443"/>
                  </a:lnTo>
                  <a:lnTo>
                    <a:pt x="2990" y="2379"/>
                  </a:lnTo>
                  <a:lnTo>
                    <a:pt x="4275" y="418"/>
                  </a:lnTo>
                  <a:lnTo>
                    <a:pt x="4275" y="257"/>
                  </a:lnTo>
                  <a:cubicBezTo>
                    <a:pt x="4243" y="225"/>
                    <a:pt x="4211" y="193"/>
                    <a:pt x="4147" y="161"/>
                  </a:cubicBezTo>
                  <a:lnTo>
                    <a:pt x="1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1276</Words>
  <Application>Microsoft Office PowerPoint</Application>
  <PresentationFormat>On-screen Show (16:9)</PresentationFormat>
  <Paragraphs>76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Roboto Condensed Light</vt:lpstr>
      <vt:lpstr>Barlow Semi Condensed Medium</vt:lpstr>
      <vt:lpstr>Fjalla One</vt:lpstr>
      <vt:lpstr>Barlow Semi Condensed</vt:lpstr>
      <vt:lpstr>Arial Narrow</vt:lpstr>
      <vt:lpstr>Technology Consulting by Slidesgo</vt:lpstr>
      <vt:lpstr>Adrese IPv6</vt:lpstr>
      <vt:lpstr>Ce este IPv6 ?   </vt:lpstr>
      <vt:lpstr>Simplificarea adreselor IPv6 </vt:lpstr>
      <vt:lpstr>Tipuri de adrese IPv6 </vt:lpstr>
      <vt:lpstr>Adrese IPv6 Globale</vt:lpstr>
      <vt:lpstr>Adrese IPv6 Link Local</vt:lpstr>
      <vt:lpstr>Moduri de transmitere a pachetelor folosind IPv6</vt:lpstr>
      <vt:lpstr>Cum Configurez adresele IPv6 pe Routere Cisco?</vt:lpstr>
      <vt:lpstr>PowerPoint Presentation</vt:lpstr>
      <vt:lpstr>                                      Rezumat IPv6  IPv6 reprezinta noul mod (forma de adresare) de comunicare in Internet, odata cu terminarea adreselor IPv4 (care erau in număr de 4,3 miliarde). Adresele IPv6 sunt intr-un numar seminificativ mai mare – 2^128 mai exact deoarece o adresa este 128 de biti. IPv4, in schimb, este pe 32 de biti.   O adresa IPv6 este exprimata in Hexa (baza 16 cu valori de la 0 – 9 si A – F) poate arata in felul urmator: 2003:4581:A7C1:EFDB:0000:0000:1327:0001 </vt:lpstr>
      <vt:lpstr>THANKS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Adrese IPv6</dc:title>
  <cp:lastModifiedBy>Batir Daniel</cp:lastModifiedBy>
  <cp:revision>1</cp:revision>
  <dcterms:modified xsi:type="dcterms:W3CDTF">2022-11-02T04:15:23Z</dcterms:modified>
</cp:coreProperties>
</file>