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5" r:id="rId9"/>
    <p:sldId id="269" r:id="rId10"/>
    <p:sldId id="262" r:id="rId11"/>
  </p:sldIdLst>
  <p:sldSz cx="9144000" cy="5143500" type="screen16x9"/>
  <p:notesSz cx="6858000" cy="9144000"/>
  <p:embeddedFontLst>
    <p:embeddedFont>
      <p:font typeface="Michroma" panose="020B0604020202020204" charset="0"/>
      <p:regular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Roboto Mon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245254-F963-4C51-AF8F-41E2CA4E449A}">
  <a:tblStyle styleId="{71245254-F963-4C51-AF8F-41E2CA4E4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ir Daniel" userId="d9c00984ed3f3ae9" providerId="LiveId" clId="{A3BA2EA2-93D1-418F-B1EE-2B1A03439B65}"/>
    <pc:docChg chg="undo custSel delSld modSld sldOrd delMainMaster">
      <pc:chgData name="Batir Daniel" userId="d9c00984ed3f3ae9" providerId="LiveId" clId="{A3BA2EA2-93D1-418F-B1EE-2B1A03439B65}" dt="2022-11-02T05:02:50.720" v="590" actId="47"/>
      <pc:docMkLst>
        <pc:docMk/>
      </pc:docMkLst>
      <pc:sldChg chg="delSp modSp mod">
        <pc:chgData name="Batir Daniel" userId="d9c00984ed3f3ae9" providerId="LiveId" clId="{A3BA2EA2-93D1-418F-B1EE-2B1A03439B65}" dt="2022-11-02T04:20:22.097" v="79" actId="1076"/>
        <pc:sldMkLst>
          <pc:docMk/>
          <pc:sldMk cId="0" sldId="256"/>
        </pc:sldMkLst>
        <pc:spChg chg="mod">
          <ac:chgData name="Batir Daniel" userId="d9c00984ed3f3ae9" providerId="LiveId" clId="{A3BA2EA2-93D1-418F-B1EE-2B1A03439B65}" dt="2022-11-02T04:20:22.097" v="79" actId="1076"/>
          <ac:spMkLst>
            <pc:docMk/>
            <pc:sldMk cId="0" sldId="256"/>
            <ac:spMk id="256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20:11.247" v="78" actId="1076"/>
          <ac:spMkLst>
            <pc:docMk/>
            <pc:sldMk cId="0" sldId="256"/>
            <ac:spMk id="257" creationId="{00000000-0000-0000-0000-000000000000}"/>
          </ac:spMkLst>
        </pc:spChg>
        <pc:grpChg chg="del">
          <ac:chgData name="Batir Daniel" userId="d9c00984ed3f3ae9" providerId="LiveId" clId="{A3BA2EA2-93D1-418F-B1EE-2B1A03439B65}" dt="2022-11-02T04:19:59.163" v="75" actId="478"/>
          <ac:grpSpMkLst>
            <pc:docMk/>
            <pc:sldMk cId="0" sldId="256"/>
            <ac:grpSpMk id="266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20:02.829" v="76" actId="478"/>
          <ac:grpSpMkLst>
            <pc:docMk/>
            <pc:sldMk cId="0" sldId="256"/>
            <ac:grpSpMk id="277" creationId="{00000000-0000-0000-0000-000000000000}"/>
          </ac:grpSpMkLst>
        </pc:grpChg>
      </pc:sldChg>
      <pc:sldChg chg="addSp delSp modSp mod">
        <pc:chgData name="Batir Daniel" userId="d9c00984ed3f3ae9" providerId="LiveId" clId="{A3BA2EA2-93D1-418F-B1EE-2B1A03439B65}" dt="2022-11-02T04:25:36.418" v="135" actId="1076"/>
        <pc:sldMkLst>
          <pc:docMk/>
          <pc:sldMk cId="0" sldId="257"/>
        </pc:sldMkLst>
        <pc:spChg chg="mod">
          <ac:chgData name="Batir Daniel" userId="d9c00984ed3f3ae9" providerId="LiveId" clId="{A3BA2EA2-93D1-418F-B1EE-2B1A03439B65}" dt="2022-11-02T04:23:19.821" v="117" actId="255"/>
          <ac:spMkLst>
            <pc:docMk/>
            <pc:sldMk cId="0" sldId="257"/>
            <ac:spMk id="287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25:29.886" v="132" actId="1076"/>
          <ac:spMkLst>
            <pc:docMk/>
            <pc:sldMk cId="0" sldId="257"/>
            <ac:spMk id="289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3:37.650" v="120" actId="478"/>
          <ac:spMkLst>
            <pc:docMk/>
            <pc:sldMk cId="0" sldId="257"/>
            <ac:spMk id="290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3:42.130" v="122" actId="478"/>
          <ac:spMkLst>
            <pc:docMk/>
            <pc:sldMk cId="0" sldId="257"/>
            <ac:spMk id="291" creationId="{00000000-0000-0000-0000-000000000000}"/>
          </ac:spMkLst>
        </pc:spChg>
        <pc:graphicFrameChg chg="del">
          <ac:chgData name="Batir Daniel" userId="d9c00984ed3f3ae9" providerId="LiveId" clId="{A3BA2EA2-93D1-418F-B1EE-2B1A03439B65}" dt="2022-11-02T04:21:12.745" v="80" actId="478"/>
          <ac:graphicFrameMkLst>
            <pc:docMk/>
            <pc:sldMk cId="0" sldId="257"/>
            <ac:graphicFrameMk id="288" creationId="{00000000-0000-0000-0000-000000000000}"/>
          </ac:graphicFrameMkLst>
        </pc:graphicFrameChg>
        <pc:picChg chg="add del mod">
          <ac:chgData name="Batir Daniel" userId="d9c00984ed3f3ae9" providerId="LiveId" clId="{A3BA2EA2-93D1-418F-B1EE-2B1A03439B65}" dt="2022-11-02T04:21:31.167" v="86" actId="478"/>
          <ac:picMkLst>
            <pc:docMk/>
            <pc:sldMk cId="0" sldId="257"/>
            <ac:picMk id="3" creationId="{7C20BE31-8399-F09A-A4F7-AC44A8C5D261}"/>
          </ac:picMkLst>
        </pc:picChg>
        <pc:picChg chg="add mod">
          <ac:chgData name="Batir Daniel" userId="d9c00984ed3f3ae9" providerId="LiveId" clId="{A3BA2EA2-93D1-418F-B1EE-2B1A03439B65}" dt="2022-11-02T04:25:36.418" v="135" actId="1076"/>
          <ac:picMkLst>
            <pc:docMk/>
            <pc:sldMk cId="0" sldId="257"/>
            <ac:picMk id="5" creationId="{ACE87482-65BB-13DE-74DF-74A738A7A1EE}"/>
          </ac:picMkLst>
        </pc:picChg>
      </pc:sldChg>
      <pc:sldChg chg="addSp delSp modSp mod">
        <pc:chgData name="Batir Daniel" userId="d9c00984ed3f3ae9" providerId="LiveId" clId="{A3BA2EA2-93D1-418F-B1EE-2B1A03439B65}" dt="2022-11-02T04:35:25.312" v="227" actId="1076"/>
        <pc:sldMkLst>
          <pc:docMk/>
          <pc:sldMk cId="0" sldId="258"/>
        </pc:sldMkLst>
        <pc:spChg chg="add del mod">
          <ac:chgData name="Batir Daniel" userId="d9c00984ed3f3ae9" providerId="LiveId" clId="{A3BA2EA2-93D1-418F-B1EE-2B1A03439B65}" dt="2022-11-02T04:25:53.236" v="137" actId="478"/>
          <ac:spMkLst>
            <pc:docMk/>
            <pc:sldMk cId="0" sldId="258"/>
            <ac:spMk id="3" creationId="{CF551990-54B8-F539-5DB3-3561C532DB4A}"/>
          </ac:spMkLst>
        </pc:spChg>
        <pc:spChg chg="add del mod">
          <ac:chgData name="Batir Daniel" userId="d9c00984ed3f3ae9" providerId="LiveId" clId="{A3BA2EA2-93D1-418F-B1EE-2B1A03439B65}" dt="2022-11-02T04:25:53.236" v="137" actId="478"/>
          <ac:spMkLst>
            <pc:docMk/>
            <pc:sldMk cId="0" sldId="258"/>
            <ac:spMk id="5" creationId="{16DCE415-84E5-4CEA-A076-1680E78FFD36}"/>
          </ac:spMkLst>
        </pc:spChg>
        <pc:spChg chg="add del mod">
          <ac:chgData name="Batir Daniel" userId="d9c00984ed3f3ae9" providerId="LiveId" clId="{A3BA2EA2-93D1-418F-B1EE-2B1A03439B65}" dt="2022-11-02T04:25:53.236" v="137" actId="478"/>
          <ac:spMkLst>
            <pc:docMk/>
            <pc:sldMk cId="0" sldId="258"/>
            <ac:spMk id="7" creationId="{19E4950B-9893-8A9B-14E3-617D4E23BE26}"/>
          </ac:spMkLst>
        </pc:spChg>
        <pc:spChg chg="add del mod">
          <ac:chgData name="Batir Daniel" userId="d9c00984ed3f3ae9" providerId="LiveId" clId="{A3BA2EA2-93D1-418F-B1EE-2B1A03439B65}" dt="2022-11-02T04:25:53.236" v="137" actId="478"/>
          <ac:spMkLst>
            <pc:docMk/>
            <pc:sldMk cId="0" sldId="258"/>
            <ac:spMk id="9" creationId="{1C2ECBF1-E420-4A16-BC54-20A97DC531CA}"/>
          </ac:spMkLst>
        </pc:spChg>
        <pc:spChg chg="add del mod">
          <ac:chgData name="Batir Daniel" userId="d9c00984ed3f3ae9" providerId="LiveId" clId="{A3BA2EA2-93D1-418F-B1EE-2B1A03439B65}" dt="2022-11-02T04:25:53.236" v="137" actId="478"/>
          <ac:spMkLst>
            <pc:docMk/>
            <pc:sldMk cId="0" sldId="258"/>
            <ac:spMk id="11" creationId="{D80E5EED-BAB2-C74C-8785-54B75E65A14F}"/>
          </ac:spMkLst>
        </pc:spChg>
        <pc:spChg chg="add del mod">
          <ac:chgData name="Batir Daniel" userId="d9c00984ed3f3ae9" providerId="LiveId" clId="{A3BA2EA2-93D1-418F-B1EE-2B1A03439B65}" dt="2022-11-02T04:25:59.538" v="139" actId="478"/>
          <ac:spMkLst>
            <pc:docMk/>
            <pc:sldMk cId="0" sldId="258"/>
            <ac:spMk id="13" creationId="{6E67553E-9B76-B992-EB02-B1A148F91977}"/>
          </ac:spMkLst>
        </pc:spChg>
        <pc:spChg chg="add del mod">
          <ac:chgData name="Batir Daniel" userId="d9c00984ed3f3ae9" providerId="LiveId" clId="{A3BA2EA2-93D1-418F-B1EE-2B1A03439B65}" dt="2022-11-02T04:26:10.377" v="143" actId="478"/>
          <ac:spMkLst>
            <pc:docMk/>
            <pc:sldMk cId="0" sldId="258"/>
            <ac:spMk id="15" creationId="{B3F61A26-3916-D169-9DA0-4F684376BF14}"/>
          </ac:spMkLst>
        </pc:spChg>
        <pc:spChg chg="add del mod">
          <ac:chgData name="Batir Daniel" userId="d9c00984ed3f3ae9" providerId="LiveId" clId="{A3BA2EA2-93D1-418F-B1EE-2B1A03439B65}" dt="2022-11-02T04:26:10.377" v="143" actId="478"/>
          <ac:spMkLst>
            <pc:docMk/>
            <pc:sldMk cId="0" sldId="258"/>
            <ac:spMk id="17" creationId="{EAEC2EC5-72AE-660F-6E4A-544B9DEB3E42}"/>
          </ac:spMkLst>
        </pc:spChg>
        <pc:spChg chg="add del mod">
          <ac:chgData name="Batir Daniel" userId="d9c00984ed3f3ae9" providerId="LiveId" clId="{A3BA2EA2-93D1-418F-B1EE-2B1A03439B65}" dt="2022-11-02T04:26:17.566" v="146" actId="478"/>
          <ac:spMkLst>
            <pc:docMk/>
            <pc:sldMk cId="0" sldId="258"/>
            <ac:spMk id="19" creationId="{F03A29B5-E5C4-7C92-1B98-FE036AD629C3}"/>
          </ac:spMkLst>
        </pc:spChg>
        <pc:spChg chg="add del mod">
          <ac:chgData name="Batir Daniel" userId="d9c00984ed3f3ae9" providerId="LiveId" clId="{A3BA2EA2-93D1-418F-B1EE-2B1A03439B65}" dt="2022-11-02T04:26:55.302" v="154" actId="478"/>
          <ac:spMkLst>
            <pc:docMk/>
            <pc:sldMk cId="0" sldId="258"/>
            <ac:spMk id="21" creationId="{ACF35BAA-A1F6-E0F1-5C02-FB8F139269D5}"/>
          </ac:spMkLst>
        </pc:spChg>
        <pc:spChg chg="add del mod">
          <ac:chgData name="Batir Daniel" userId="d9c00984ed3f3ae9" providerId="LiveId" clId="{A3BA2EA2-93D1-418F-B1EE-2B1A03439B65}" dt="2022-11-02T04:26:22.038" v="148" actId="478"/>
          <ac:spMkLst>
            <pc:docMk/>
            <pc:sldMk cId="0" sldId="258"/>
            <ac:spMk id="23" creationId="{2F2583CE-9F81-A8DF-DDF1-9FBA58891720}"/>
          </ac:spMkLst>
        </pc:spChg>
        <pc:spChg chg="add del mod">
          <ac:chgData name="Batir Daniel" userId="d9c00984ed3f3ae9" providerId="LiveId" clId="{A3BA2EA2-93D1-418F-B1EE-2B1A03439B65}" dt="2022-11-02T04:26:25.451" v="150" actId="478"/>
          <ac:spMkLst>
            <pc:docMk/>
            <pc:sldMk cId="0" sldId="258"/>
            <ac:spMk id="25" creationId="{0E061377-28CD-0625-4D96-83FF861038C4}"/>
          </ac:spMkLst>
        </pc:spChg>
        <pc:spChg chg="del mod">
          <ac:chgData name="Batir Daniel" userId="d9c00984ed3f3ae9" providerId="LiveId" clId="{A3BA2EA2-93D1-418F-B1EE-2B1A03439B65}" dt="2022-11-02T04:26:14.516" v="145" actId="478"/>
          <ac:spMkLst>
            <pc:docMk/>
            <pc:sldMk cId="0" sldId="258"/>
            <ac:spMk id="296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297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298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07.685" v="142" actId="478"/>
          <ac:spMkLst>
            <pc:docMk/>
            <pc:sldMk cId="0" sldId="258"/>
            <ac:spMk id="299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07.685" v="142" actId="478"/>
          <ac:spMkLst>
            <pc:docMk/>
            <pc:sldMk cId="0" sldId="258"/>
            <ac:spMk id="300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301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302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24.246" v="149" actId="478"/>
          <ac:spMkLst>
            <pc:docMk/>
            <pc:sldMk cId="0" sldId="258"/>
            <ac:spMk id="303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35:14.536" v="225" actId="1076"/>
          <ac:spMkLst>
            <pc:docMk/>
            <pc:sldMk cId="0" sldId="258"/>
            <ac:spMk id="304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7.033" v="138" actId="478"/>
          <ac:spMkLst>
            <pc:docMk/>
            <pc:sldMk cId="0" sldId="258"/>
            <ac:spMk id="305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306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12.493" v="144" actId="478"/>
          <ac:spMkLst>
            <pc:docMk/>
            <pc:sldMk cId="0" sldId="258"/>
            <ac:spMk id="307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20.909" v="147" actId="478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309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5:50.276" v="136" actId="478"/>
          <ac:spMkLst>
            <pc:docMk/>
            <pc:sldMk cId="0" sldId="258"/>
            <ac:spMk id="310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07.685" v="142" actId="478"/>
          <ac:spMkLst>
            <pc:docMk/>
            <pc:sldMk cId="0" sldId="258"/>
            <ac:spMk id="311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26:26.806" v="151" actId="478"/>
          <ac:spMkLst>
            <pc:docMk/>
            <pc:sldMk cId="0" sldId="258"/>
            <ac:spMk id="312" creationId="{00000000-0000-0000-0000-000000000000}"/>
          </ac:spMkLst>
        </pc:spChg>
        <pc:graphicFrameChg chg="add mod modGraphic">
          <ac:chgData name="Batir Daniel" userId="d9c00984ed3f3ae9" providerId="LiveId" clId="{A3BA2EA2-93D1-418F-B1EE-2B1A03439B65}" dt="2022-11-02T04:35:25.312" v="227" actId="1076"/>
          <ac:graphicFrameMkLst>
            <pc:docMk/>
            <pc:sldMk cId="0" sldId="258"/>
            <ac:graphicFrameMk id="26" creationId="{DF64706B-6CAD-D223-207F-78136441A9B2}"/>
          </ac:graphicFrameMkLst>
        </pc:graphicFrameChg>
        <pc:graphicFrameChg chg="add del mod">
          <ac:chgData name="Batir Daniel" userId="d9c00984ed3f3ae9" providerId="LiveId" clId="{A3BA2EA2-93D1-418F-B1EE-2B1A03439B65}" dt="2022-11-02T04:29:13.309" v="164"/>
          <ac:graphicFrameMkLst>
            <pc:docMk/>
            <pc:sldMk cId="0" sldId="258"/>
            <ac:graphicFrameMk id="27" creationId="{4F99BBC4-D5F8-FBBC-F80D-D9A3E4554A34}"/>
          </ac:graphicFrameMkLst>
        </pc:graphicFrameChg>
      </pc:sldChg>
      <pc:sldChg chg="addSp delSp modSp mod">
        <pc:chgData name="Batir Daniel" userId="d9c00984ed3f3ae9" providerId="LiveId" clId="{A3BA2EA2-93D1-418F-B1EE-2B1A03439B65}" dt="2022-11-02T04:48:42.392" v="332" actId="1076"/>
        <pc:sldMkLst>
          <pc:docMk/>
          <pc:sldMk cId="0" sldId="259"/>
        </pc:sldMkLst>
        <pc:spChg chg="add del mod">
          <ac:chgData name="Batir Daniel" userId="d9c00984ed3f3ae9" providerId="LiveId" clId="{A3BA2EA2-93D1-418F-B1EE-2B1A03439B65}" dt="2022-11-02T04:45:38.302" v="300" actId="478"/>
          <ac:spMkLst>
            <pc:docMk/>
            <pc:sldMk cId="0" sldId="259"/>
            <ac:spMk id="3" creationId="{8B63F185-38C8-5AE6-ABE1-1AC58DB386ED}"/>
          </ac:spMkLst>
        </pc:spChg>
        <pc:spChg chg="add mod">
          <ac:chgData name="Batir Daniel" userId="d9c00984ed3f3ae9" providerId="LiveId" clId="{A3BA2EA2-93D1-418F-B1EE-2B1A03439B65}" dt="2022-11-02T04:47:26.415" v="325" actId="14100"/>
          <ac:spMkLst>
            <pc:docMk/>
            <pc:sldMk cId="0" sldId="259"/>
            <ac:spMk id="5" creationId="{13E9C18C-5475-F23C-61A7-2C6B16014345}"/>
          </ac:spMkLst>
        </pc:spChg>
        <pc:spChg chg="mod">
          <ac:chgData name="Batir Daniel" userId="d9c00984ed3f3ae9" providerId="LiveId" clId="{A3BA2EA2-93D1-418F-B1EE-2B1A03439B65}" dt="2022-11-02T04:47:04.447" v="318" actId="14100"/>
          <ac:spMkLst>
            <pc:docMk/>
            <pc:sldMk cId="0" sldId="259"/>
            <ac:spMk id="322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45:31.225" v="299" actId="478"/>
          <ac:spMkLst>
            <pc:docMk/>
            <pc:sldMk cId="0" sldId="259"/>
            <ac:spMk id="323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45:44.888" v="303" actId="478"/>
          <ac:spMkLst>
            <pc:docMk/>
            <pc:sldMk cId="0" sldId="259"/>
            <ac:spMk id="324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45:42.560" v="302" actId="478"/>
          <ac:spMkLst>
            <pc:docMk/>
            <pc:sldMk cId="0" sldId="259"/>
            <ac:spMk id="330" creationId="{00000000-0000-0000-0000-000000000000}"/>
          </ac:spMkLst>
        </pc:spChg>
        <pc:grpChg chg="del">
          <ac:chgData name="Batir Daniel" userId="d9c00984ed3f3ae9" providerId="LiveId" clId="{A3BA2EA2-93D1-418F-B1EE-2B1A03439B65}" dt="2022-11-02T04:45:39.660" v="301" actId="478"/>
          <ac:grpSpMkLst>
            <pc:docMk/>
            <pc:sldMk cId="0" sldId="259"/>
            <ac:grpSpMk id="325" creationId="{00000000-0000-0000-0000-000000000000}"/>
          </ac:grpSpMkLst>
        </pc:grpChg>
        <pc:picChg chg="add mod">
          <ac:chgData name="Batir Daniel" userId="d9c00984ed3f3ae9" providerId="LiveId" clId="{A3BA2EA2-93D1-418F-B1EE-2B1A03439B65}" dt="2022-11-02T04:48:42.392" v="332" actId="1076"/>
          <ac:picMkLst>
            <pc:docMk/>
            <pc:sldMk cId="0" sldId="259"/>
            <ac:picMk id="7" creationId="{D5FF686B-4668-68CC-0F41-ED1AEE75950A}"/>
          </ac:picMkLst>
        </pc:picChg>
        <pc:picChg chg="mod">
          <ac:chgData name="Batir Daniel" userId="d9c00984ed3f3ae9" providerId="LiveId" clId="{A3BA2EA2-93D1-418F-B1EE-2B1A03439B65}" dt="2022-11-02T04:46:06.158" v="308" actId="688"/>
          <ac:picMkLst>
            <pc:docMk/>
            <pc:sldMk cId="0" sldId="259"/>
            <ac:picMk id="334" creationId="{00000000-0000-0000-0000-000000000000}"/>
          </ac:picMkLst>
        </pc:picChg>
      </pc:sldChg>
      <pc:sldChg chg="addSp delSp modSp mod ord modNotes">
        <pc:chgData name="Batir Daniel" userId="d9c00984ed3f3ae9" providerId="LiveId" clId="{A3BA2EA2-93D1-418F-B1EE-2B1A03439B65}" dt="2022-11-02T04:41:05.257" v="253" actId="1076"/>
        <pc:sldMkLst>
          <pc:docMk/>
          <pc:sldMk cId="0" sldId="260"/>
        </pc:sldMkLst>
        <pc:spChg chg="mod">
          <ac:chgData name="Batir Daniel" userId="d9c00984ed3f3ae9" providerId="LiveId" clId="{A3BA2EA2-93D1-418F-B1EE-2B1A03439B65}" dt="2022-11-02T04:37:52.163" v="237" actId="1076"/>
          <ac:spMkLst>
            <pc:docMk/>
            <pc:sldMk cId="0" sldId="260"/>
            <ac:spMk id="339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38:55.036" v="247" actId="1076"/>
          <ac:spMkLst>
            <pc:docMk/>
            <pc:sldMk cId="0" sldId="260"/>
            <ac:spMk id="340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37:58.015" v="238" actId="478"/>
          <ac:spMkLst>
            <pc:docMk/>
            <pc:sldMk cId="0" sldId="260"/>
            <ac:spMk id="353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37:44.846" v="235" actId="478"/>
          <ac:spMkLst>
            <pc:docMk/>
            <pc:sldMk cId="0" sldId="260"/>
            <ac:spMk id="354" creationId="{00000000-0000-0000-0000-000000000000}"/>
          </ac:spMkLst>
        </pc:spChg>
        <pc:grpChg chg="del">
          <ac:chgData name="Batir Daniel" userId="d9c00984ed3f3ae9" providerId="LiveId" clId="{A3BA2EA2-93D1-418F-B1EE-2B1A03439B65}" dt="2022-11-02T04:37:48.535" v="236" actId="478"/>
          <ac:grpSpMkLst>
            <pc:docMk/>
            <pc:sldMk cId="0" sldId="260"/>
            <ac:grpSpMk id="348" creationId="{00000000-0000-0000-0000-000000000000}"/>
          </ac:grpSpMkLst>
        </pc:grpChg>
        <pc:picChg chg="add mod">
          <ac:chgData name="Batir Daniel" userId="d9c00984ed3f3ae9" providerId="LiveId" clId="{A3BA2EA2-93D1-418F-B1EE-2B1A03439B65}" dt="2022-11-02T04:41:05.257" v="253" actId="1076"/>
          <ac:picMkLst>
            <pc:docMk/>
            <pc:sldMk cId="0" sldId="260"/>
            <ac:picMk id="2" creationId="{899975F9-29DB-30D7-D52F-14843725F320}"/>
          </ac:picMkLst>
        </pc:picChg>
        <pc:picChg chg="mod">
          <ac:chgData name="Batir Daniel" userId="d9c00984ed3f3ae9" providerId="LiveId" clId="{A3BA2EA2-93D1-418F-B1EE-2B1A03439B65}" dt="2022-11-02T04:38:59.782" v="248" actId="1076"/>
          <ac:picMkLst>
            <pc:docMk/>
            <pc:sldMk cId="0" sldId="260"/>
            <ac:picMk id="341" creationId="{00000000-0000-0000-0000-000000000000}"/>
          </ac:picMkLst>
        </pc:picChg>
      </pc:sldChg>
      <pc:sldChg chg="addSp delSp modSp mod ord modNotes">
        <pc:chgData name="Batir Daniel" userId="d9c00984ed3f3ae9" providerId="LiveId" clId="{A3BA2EA2-93D1-418F-B1EE-2B1A03439B65}" dt="2022-11-02T04:45:15.577" v="298" actId="20577"/>
        <pc:sldMkLst>
          <pc:docMk/>
          <pc:sldMk cId="0" sldId="261"/>
        </pc:sldMkLst>
        <pc:spChg chg="add del mod">
          <ac:chgData name="Batir Daniel" userId="d9c00984ed3f3ae9" providerId="LiveId" clId="{A3BA2EA2-93D1-418F-B1EE-2B1A03439B65}" dt="2022-11-02T04:43:54.293" v="281" actId="478"/>
          <ac:spMkLst>
            <pc:docMk/>
            <pc:sldMk cId="0" sldId="261"/>
            <ac:spMk id="2" creationId="{AE8D7C44-EE33-58DA-A3D9-8EDF9FAD5080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4" creationId="{1A481F67-D60A-748C-094C-98080389BE22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5" creationId="{71D452BC-056F-BF10-3D8F-DBBEE1070895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6" creationId="{77C4AE6E-742D-D34A-81D2-488332294C6B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7" creationId="{BA42621E-F75C-DBE9-6F02-91570E6FC784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8" creationId="{21A84B8D-25EA-888E-32DF-19CEBDBBF40E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9" creationId="{97DB69FC-78E3-F9F1-5EDB-13ACAA6A5237}"/>
          </ac:spMkLst>
        </pc:spChg>
        <pc:spChg chg="mod">
          <ac:chgData name="Batir Daniel" userId="d9c00984ed3f3ae9" providerId="LiveId" clId="{A3BA2EA2-93D1-418F-B1EE-2B1A03439B65}" dt="2022-11-02T04:44:13.006" v="283"/>
          <ac:spMkLst>
            <pc:docMk/>
            <pc:sldMk cId="0" sldId="261"/>
            <ac:spMk id="10" creationId="{8EFA9712-597C-2313-50FB-EB6D1CBBF81E}"/>
          </ac:spMkLst>
        </pc:spChg>
        <pc:spChg chg="mod">
          <ac:chgData name="Batir Daniel" userId="d9c00984ed3f3ae9" providerId="LiveId" clId="{A3BA2EA2-93D1-418F-B1EE-2B1A03439B65}" dt="2022-11-02T04:41:48.303" v="261"/>
          <ac:spMkLst>
            <pc:docMk/>
            <pc:sldMk cId="0" sldId="261"/>
            <ac:spMk id="359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45:15.577" v="298" actId="20577"/>
          <ac:spMkLst>
            <pc:docMk/>
            <pc:sldMk cId="0" sldId="261"/>
            <ac:spMk id="360" creationId="{00000000-0000-0000-0000-000000000000}"/>
          </ac:spMkLst>
        </pc:spChg>
        <pc:grpChg chg="add mod">
          <ac:chgData name="Batir Daniel" userId="d9c00984ed3f3ae9" providerId="LiveId" clId="{A3BA2EA2-93D1-418F-B1EE-2B1A03439B65}" dt="2022-11-02T04:44:21.341" v="288" actId="1076"/>
          <ac:grpSpMkLst>
            <pc:docMk/>
            <pc:sldMk cId="0" sldId="261"/>
            <ac:grpSpMk id="3" creationId="{0C813451-492C-DB03-0AB6-03F887BA3FFB}"/>
          </ac:grpSpMkLst>
        </pc:grpChg>
        <pc:grpChg chg="del">
          <ac:chgData name="Batir Daniel" userId="d9c00984ed3f3ae9" providerId="LiveId" clId="{A3BA2EA2-93D1-418F-B1EE-2B1A03439B65}" dt="2022-11-02T04:41:23.904" v="257" actId="478"/>
          <ac:grpSpMkLst>
            <pc:docMk/>
            <pc:sldMk cId="0" sldId="261"/>
            <ac:grpSpMk id="361" creationId="{00000000-0000-0000-0000-000000000000}"/>
          </ac:grpSpMkLst>
        </pc:grpChg>
        <pc:picChg chg="mod">
          <ac:chgData name="Batir Daniel" userId="d9c00984ed3f3ae9" providerId="LiveId" clId="{A3BA2EA2-93D1-418F-B1EE-2B1A03439B65}" dt="2022-11-02T04:42:47.358" v="277" actId="1076"/>
          <ac:picMkLst>
            <pc:docMk/>
            <pc:sldMk cId="0" sldId="261"/>
            <ac:picMk id="370" creationId="{00000000-0000-0000-0000-000000000000}"/>
          </ac:picMkLst>
        </pc:picChg>
      </pc:sldChg>
      <pc:sldChg chg="delSp modSp mod">
        <pc:chgData name="Batir Daniel" userId="d9c00984ed3f3ae9" providerId="LiveId" clId="{A3BA2EA2-93D1-418F-B1EE-2B1A03439B65}" dt="2022-11-02T04:50:20.242" v="371" actId="688"/>
        <pc:sldMkLst>
          <pc:docMk/>
          <pc:sldMk cId="0" sldId="262"/>
        </pc:sldMkLst>
        <pc:spChg chg="mod">
          <ac:chgData name="Batir Daniel" userId="d9c00984ed3f3ae9" providerId="LiveId" clId="{A3BA2EA2-93D1-418F-B1EE-2B1A03439B65}" dt="2022-11-02T04:49:57.149" v="364" actId="14100"/>
          <ac:spMkLst>
            <pc:docMk/>
            <pc:sldMk cId="0" sldId="262"/>
            <ac:spMk id="375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50:11.295" v="370" actId="20577"/>
          <ac:spMkLst>
            <pc:docMk/>
            <pc:sldMk cId="0" sldId="262"/>
            <ac:spMk id="382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0:01.371" v="365" actId="478"/>
          <ac:spMkLst>
            <pc:docMk/>
            <pc:sldMk cId="0" sldId="262"/>
            <ac:spMk id="383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0:04.620" v="366" actId="478"/>
          <ac:spMkLst>
            <pc:docMk/>
            <pc:sldMk cId="0" sldId="262"/>
            <ac:spMk id="391" creationId="{00000000-0000-0000-0000-000000000000}"/>
          </ac:spMkLst>
        </pc:spChg>
        <pc:grpChg chg="mod">
          <ac:chgData name="Batir Daniel" userId="d9c00984ed3f3ae9" providerId="LiveId" clId="{A3BA2EA2-93D1-418F-B1EE-2B1A03439B65}" dt="2022-11-02T04:50:20.242" v="371" actId="688"/>
          <ac:grpSpMkLst>
            <pc:docMk/>
            <pc:sldMk cId="0" sldId="262"/>
            <ac:grpSpMk id="378" creationId="{00000000-0000-0000-0000-000000000000}"/>
          </ac:grpSpMkLst>
        </pc:grpChg>
      </pc:sldChg>
      <pc:sldChg chg="del">
        <pc:chgData name="Batir Daniel" userId="d9c00984ed3f3ae9" providerId="LiveId" clId="{A3BA2EA2-93D1-418F-B1EE-2B1A03439B65}" dt="2022-11-02T05:02:50.720" v="590" actId="47"/>
        <pc:sldMkLst>
          <pc:docMk/>
          <pc:sldMk cId="0" sldId="263"/>
        </pc:sldMkLst>
      </pc:sldChg>
      <pc:sldChg chg="addSp delSp modSp mod ord modNotes">
        <pc:chgData name="Batir Daniel" userId="d9c00984ed3f3ae9" providerId="LiveId" clId="{A3BA2EA2-93D1-418F-B1EE-2B1A03439B65}" dt="2022-11-02T04:53:39.219" v="412" actId="1076"/>
        <pc:sldMkLst>
          <pc:docMk/>
          <pc:sldMk cId="0" sldId="264"/>
        </pc:sldMkLst>
        <pc:spChg chg="mod">
          <ac:chgData name="Batir Daniel" userId="d9c00984ed3f3ae9" providerId="LiveId" clId="{A3BA2EA2-93D1-418F-B1EE-2B1A03439B65}" dt="2022-11-02T04:53:35.194" v="411" actId="404"/>
          <ac:spMkLst>
            <pc:docMk/>
            <pc:sldMk cId="0" sldId="264"/>
            <ac:spMk id="412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1:47.492" v="379" actId="478"/>
          <ac:spMkLst>
            <pc:docMk/>
            <pc:sldMk cId="0" sldId="264"/>
            <ac:spMk id="413" creationId="{00000000-0000-0000-0000-000000000000}"/>
          </ac:spMkLst>
        </pc:spChg>
        <pc:spChg chg="add del">
          <ac:chgData name="Batir Daniel" userId="d9c00984ed3f3ae9" providerId="LiveId" clId="{A3BA2EA2-93D1-418F-B1EE-2B1A03439B65}" dt="2022-11-02T04:51:47.492" v="379" actId="478"/>
          <ac:spMkLst>
            <pc:docMk/>
            <pc:sldMk cId="0" sldId="264"/>
            <ac:spMk id="414" creationId="{00000000-0000-0000-0000-000000000000}"/>
          </ac:spMkLst>
        </pc:spChg>
        <pc:spChg chg="add del">
          <ac:chgData name="Batir Daniel" userId="d9c00984ed3f3ae9" providerId="LiveId" clId="{A3BA2EA2-93D1-418F-B1EE-2B1A03439B65}" dt="2022-11-02T04:51:47.492" v="379" actId="478"/>
          <ac:spMkLst>
            <pc:docMk/>
            <pc:sldMk cId="0" sldId="264"/>
            <ac:spMk id="415" creationId="{00000000-0000-0000-0000-000000000000}"/>
          </ac:spMkLst>
        </pc:spChg>
        <pc:spChg chg="add del">
          <ac:chgData name="Batir Daniel" userId="d9c00984ed3f3ae9" providerId="LiveId" clId="{A3BA2EA2-93D1-418F-B1EE-2B1A03439B65}" dt="2022-11-02T04:51:47.492" v="379" actId="478"/>
          <ac:spMkLst>
            <pc:docMk/>
            <pc:sldMk cId="0" sldId="264"/>
            <ac:spMk id="416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1:47.492" v="379" actId="478"/>
          <ac:spMkLst>
            <pc:docMk/>
            <pc:sldMk cId="0" sldId="264"/>
            <ac:spMk id="417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53:39.219" v="412" actId="1076"/>
          <ac:spMkLst>
            <pc:docMk/>
            <pc:sldMk cId="0" sldId="264"/>
            <ac:spMk id="418" creationId="{00000000-0000-0000-0000-000000000000}"/>
          </ac:spMkLst>
        </pc:spChg>
        <pc:spChg chg="add del">
          <ac:chgData name="Batir Daniel" userId="d9c00984ed3f3ae9" providerId="LiveId" clId="{A3BA2EA2-93D1-418F-B1EE-2B1A03439B65}" dt="2022-11-02T04:51:47.492" v="379" actId="478"/>
          <ac:spMkLst>
            <pc:docMk/>
            <pc:sldMk cId="0" sldId="264"/>
            <ac:spMk id="419" creationId="{00000000-0000-0000-0000-000000000000}"/>
          </ac:spMkLst>
        </pc:spChg>
        <pc:grpChg chg="del">
          <ac:chgData name="Batir Daniel" userId="d9c00984ed3f3ae9" providerId="LiveId" clId="{A3BA2EA2-93D1-418F-B1EE-2B1A03439B65}" dt="2022-11-02T04:51:47.492" v="379" actId="478"/>
          <ac:grpSpMkLst>
            <pc:docMk/>
            <pc:sldMk cId="0" sldId="264"/>
            <ac:grpSpMk id="423" creationId="{00000000-0000-0000-0000-000000000000}"/>
          </ac:grpSpMkLst>
        </pc:grpChg>
        <pc:cxnChg chg="add del mod">
          <ac:chgData name="Batir Daniel" userId="d9c00984ed3f3ae9" providerId="LiveId" clId="{A3BA2EA2-93D1-418F-B1EE-2B1A03439B65}" dt="2022-11-02T04:51:47.492" v="379" actId="478"/>
          <ac:cxnSpMkLst>
            <pc:docMk/>
            <pc:sldMk cId="0" sldId="264"/>
            <ac:cxnSpMk id="420" creationId="{00000000-0000-0000-0000-000000000000}"/>
          </ac:cxnSpMkLst>
        </pc:cxnChg>
        <pc:cxnChg chg="add del mod">
          <ac:chgData name="Batir Daniel" userId="d9c00984ed3f3ae9" providerId="LiveId" clId="{A3BA2EA2-93D1-418F-B1EE-2B1A03439B65}" dt="2022-11-02T04:51:47.492" v="379" actId="478"/>
          <ac:cxnSpMkLst>
            <pc:docMk/>
            <pc:sldMk cId="0" sldId="264"/>
            <ac:cxnSpMk id="421" creationId="{00000000-0000-0000-0000-000000000000}"/>
          </ac:cxnSpMkLst>
        </pc:cxnChg>
        <pc:cxnChg chg="add del mod">
          <ac:chgData name="Batir Daniel" userId="d9c00984ed3f3ae9" providerId="LiveId" clId="{A3BA2EA2-93D1-418F-B1EE-2B1A03439B65}" dt="2022-11-02T04:51:47.492" v="379" actId="478"/>
          <ac:cxnSpMkLst>
            <pc:docMk/>
            <pc:sldMk cId="0" sldId="264"/>
            <ac:cxnSpMk id="422" creationId="{00000000-0000-0000-0000-000000000000}"/>
          </ac:cxnSpMkLst>
        </pc:cxnChg>
      </pc:sldChg>
      <pc:sldChg chg="addSp delSp modSp mod ord modNotes">
        <pc:chgData name="Batir Daniel" userId="d9c00984ed3f3ae9" providerId="LiveId" clId="{A3BA2EA2-93D1-418F-B1EE-2B1A03439B65}" dt="2022-11-02T04:57:27.526" v="497" actId="1076"/>
        <pc:sldMkLst>
          <pc:docMk/>
          <pc:sldMk cId="0" sldId="265"/>
        </pc:sldMkLst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3" creationId="{89B598F5-E048-DAE0-5D23-EE90AB06BF5D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5" creationId="{5F846291-1B45-6B5C-708B-4AEA699FDD22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7" creationId="{70725C4F-63D9-7C14-C497-3D533387B363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9" creationId="{DC024AFF-4ED6-55AB-FB64-3BA5FF4024D4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11" creationId="{26BD9BC7-1E81-7410-306A-3E61D7695715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13" creationId="{8FE2771E-3006-835B-3DEB-E7FF4F88765B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15" creationId="{F704AF6D-06F4-AE0D-E26C-F440A2448C55}"/>
          </ac:spMkLst>
        </pc:spChg>
        <pc:spChg chg="add del mod">
          <ac:chgData name="Batir Daniel" userId="d9c00984ed3f3ae9" providerId="LiveId" clId="{A3BA2EA2-93D1-418F-B1EE-2B1A03439B65}" dt="2022-11-02T04:54:20.341" v="451" actId="478"/>
          <ac:spMkLst>
            <pc:docMk/>
            <pc:sldMk cId="0" sldId="265"/>
            <ac:spMk id="17" creationId="{6241E77D-85E1-BC56-7EF8-C2AEB2066D1F}"/>
          </ac:spMkLst>
        </pc:spChg>
        <pc:spChg chg="mod">
          <ac:chgData name="Batir Daniel" userId="d9c00984ed3f3ae9" providerId="LiveId" clId="{A3BA2EA2-93D1-418F-B1EE-2B1A03439B65}" dt="2022-11-02T04:56:59.868" v="488"/>
          <ac:spMkLst>
            <pc:docMk/>
            <pc:sldMk cId="0" sldId="265"/>
            <ac:spMk id="19" creationId="{5CC86767-523A-758C-4DB9-8165F31EDE04}"/>
          </ac:spMkLst>
        </pc:spChg>
        <pc:spChg chg="mod">
          <ac:chgData name="Batir Daniel" userId="d9c00984ed3f3ae9" providerId="LiveId" clId="{A3BA2EA2-93D1-418F-B1EE-2B1A03439B65}" dt="2022-11-02T04:56:59.868" v="488"/>
          <ac:spMkLst>
            <pc:docMk/>
            <pc:sldMk cId="0" sldId="265"/>
            <ac:spMk id="20" creationId="{512877E7-7F0B-DB56-3A62-01284CF8ECC0}"/>
          </ac:spMkLst>
        </pc:spChg>
        <pc:spChg chg="add mod">
          <ac:chgData name="Batir Daniel" userId="d9c00984ed3f3ae9" providerId="LiveId" clId="{A3BA2EA2-93D1-418F-B1EE-2B1A03439B65}" dt="2022-11-02T04:57:23.619" v="496" actId="1076"/>
          <ac:spMkLst>
            <pc:docMk/>
            <pc:sldMk cId="0" sldId="265"/>
            <ac:spMk id="21" creationId="{C1685D17-0094-C3BD-3246-ABD0ECC61279}"/>
          </ac:spMkLst>
        </pc:spChg>
        <pc:spChg chg="mod">
          <ac:chgData name="Batir Daniel" userId="d9c00984ed3f3ae9" providerId="LiveId" clId="{A3BA2EA2-93D1-418F-B1EE-2B1A03439B65}" dt="2022-11-02T04:56:23.757" v="484" actId="404"/>
          <ac:spMkLst>
            <pc:docMk/>
            <pc:sldMk cId="0" sldId="265"/>
            <ac:spMk id="430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1" creationId="{00000000-0000-0000-0000-000000000000}"/>
          </ac:spMkLst>
        </pc:spChg>
        <pc:spChg chg="mod">
          <ac:chgData name="Batir Daniel" userId="d9c00984ed3f3ae9" providerId="LiveId" clId="{A3BA2EA2-93D1-418F-B1EE-2B1A03439B65}" dt="2022-11-02T04:57:16.795" v="493" actId="1076"/>
          <ac:spMkLst>
            <pc:docMk/>
            <pc:sldMk cId="0" sldId="265"/>
            <ac:spMk id="432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3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4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5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6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7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8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39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4:16.011" v="450" actId="478"/>
          <ac:spMkLst>
            <pc:docMk/>
            <pc:sldMk cId="0" sldId="265"/>
            <ac:spMk id="455" creationId="{00000000-0000-0000-0000-000000000000}"/>
          </ac:spMkLst>
        </pc:spChg>
        <pc:grpChg chg="add mod">
          <ac:chgData name="Batir Daniel" userId="d9c00984ed3f3ae9" providerId="LiveId" clId="{A3BA2EA2-93D1-418F-B1EE-2B1A03439B65}" dt="2022-11-02T04:57:27.526" v="497" actId="1076"/>
          <ac:grpSpMkLst>
            <pc:docMk/>
            <pc:sldMk cId="0" sldId="265"/>
            <ac:grpSpMk id="18" creationId="{3D79FCF9-05E1-1CD4-A05B-1B39569BCBA7}"/>
          </ac:grpSpMkLst>
        </pc:grpChg>
        <pc:grpChg chg="del">
          <ac:chgData name="Batir Daniel" userId="d9c00984ed3f3ae9" providerId="LiveId" clId="{A3BA2EA2-93D1-418F-B1EE-2B1A03439B65}" dt="2022-11-02T04:54:16.011" v="450" actId="478"/>
          <ac:grpSpMkLst>
            <pc:docMk/>
            <pc:sldMk cId="0" sldId="265"/>
            <ac:grpSpMk id="440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4:16.011" v="450" actId="478"/>
          <ac:grpSpMkLst>
            <pc:docMk/>
            <pc:sldMk cId="0" sldId="265"/>
            <ac:grpSpMk id="445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4:16.011" v="450" actId="478"/>
          <ac:grpSpMkLst>
            <pc:docMk/>
            <pc:sldMk cId="0" sldId="265"/>
            <ac:grpSpMk id="450" creationId="{00000000-0000-0000-0000-000000000000}"/>
          </ac:grpSpMkLst>
        </pc:grpChg>
      </pc:sldChg>
      <pc:sldChg chg="del">
        <pc:chgData name="Batir Daniel" userId="d9c00984ed3f3ae9" providerId="LiveId" clId="{A3BA2EA2-93D1-418F-B1EE-2B1A03439B65}" dt="2022-11-02T05:02:50.069" v="589" actId="47"/>
        <pc:sldMkLst>
          <pc:docMk/>
          <pc:sldMk cId="0" sldId="266"/>
        </pc:sldMkLst>
      </pc:sldChg>
      <pc:sldChg chg="del">
        <pc:chgData name="Batir Daniel" userId="d9c00984ed3f3ae9" providerId="LiveId" clId="{A3BA2EA2-93D1-418F-B1EE-2B1A03439B65}" dt="2022-11-02T05:02:48.984" v="588" actId="47"/>
        <pc:sldMkLst>
          <pc:docMk/>
          <pc:sldMk cId="0" sldId="267"/>
        </pc:sldMkLst>
      </pc:sldChg>
      <pc:sldChg chg="modSp del mod">
        <pc:chgData name="Batir Daniel" userId="d9c00984ed3f3ae9" providerId="LiveId" clId="{A3BA2EA2-93D1-418F-B1EE-2B1A03439B65}" dt="2022-11-02T05:02:48.828" v="587" actId="47"/>
        <pc:sldMkLst>
          <pc:docMk/>
          <pc:sldMk cId="0" sldId="268"/>
        </pc:sldMkLst>
        <pc:spChg chg="mod">
          <ac:chgData name="Batir Daniel" userId="d9c00984ed3f3ae9" providerId="LiveId" clId="{A3BA2EA2-93D1-418F-B1EE-2B1A03439B65}" dt="2022-11-02T04:44:02.736" v="282" actId="1076"/>
          <ac:spMkLst>
            <pc:docMk/>
            <pc:sldMk cId="0" sldId="268"/>
            <ac:spMk id="587" creationId="{00000000-0000-0000-0000-000000000000}"/>
          </ac:spMkLst>
        </pc:spChg>
      </pc:sldChg>
      <pc:sldChg chg="addSp delSp modSp mod ord modNotes">
        <pc:chgData name="Batir Daniel" userId="d9c00984ed3f3ae9" providerId="LiveId" clId="{A3BA2EA2-93D1-418F-B1EE-2B1A03439B65}" dt="2022-11-02T05:02:10.610" v="554" actId="1076"/>
        <pc:sldMkLst>
          <pc:docMk/>
          <pc:sldMk cId="0" sldId="269"/>
        </pc:sldMkLst>
        <pc:spChg chg="add del mod">
          <ac:chgData name="Batir Daniel" userId="d9c00984ed3f3ae9" providerId="LiveId" clId="{A3BA2EA2-93D1-418F-B1EE-2B1A03439B65}" dt="2022-11-02T04:58:57.821" v="512" actId="478"/>
          <ac:spMkLst>
            <pc:docMk/>
            <pc:sldMk cId="0" sldId="269"/>
            <ac:spMk id="3" creationId="{8A28A7ED-EDD8-5B11-F3D9-40B85418790C}"/>
          </ac:spMkLst>
        </pc:spChg>
        <pc:spChg chg="add del mod">
          <ac:chgData name="Batir Daniel" userId="d9c00984ed3f3ae9" providerId="LiveId" clId="{A3BA2EA2-93D1-418F-B1EE-2B1A03439B65}" dt="2022-11-02T04:59:02.938" v="514" actId="478"/>
          <ac:spMkLst>
            <pc:docMk/>
            <pc:sldMk cId="0" sldId="269"/>
            <ac:spMk id="5" creationId="{851C99D9-5CA4-D2F9-A47B-9F07387B35CC}"/>
          </ac:spMkLst>
        </pc:spChg>
        <pc:spChg chg="add del mod">
          <ac:chgData name="Batir Daniel" userId="d9c00984ed3f3ae9" providerId="LiveId" clId="{A3BA2EA2-93D1-418F-B1EE-2B1A03439B65}" dt="2022-11-02T04:59:02.938" v="514" actId="478"/>
          <ac:spMkLst>
            <pc:docMk/>
            <pc:sldMk cId="0" sldId="269"/>
            <ac:spMk id="7" creationId="{EA7D05BF-F189-9852-C625-EF459AD6170E}"/>
          </ac:spMkLst>
        </pc:spChg>
        <pc:spChg chg="mod">
          <ac:chgData name="Batir Daniel" userId="d9c00984ed3f3ae9" providerId="LiveId" clId="{A3BA2EA2-93D1-418F-B1EE-2B1A03439B65}" dt="2022-11-02T05:00:01.438" v="532" actId="1076"/>
          <ac:spMkLst>
            <pc:docMk/>
            <pc:sldMk cId="0" sldId="269"/>
            <ac:spMk id="623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8:56.167" v="511" actId="478"/>
          <ac:spMkLst>
            <pc:docMk/>
            <pc:sldMk cId="0" sldId="269"/>
            <ac:spMk id="624" creationId="{00000000-0000-0000-0000-000000000000}"/>
          </ac:spMkLst>
        </pc:spChg>
        <pc:spChg chg="mod">
          <ac:chgData name="Batir Daniel" userId="d9c00984ed3f3ae9" providerId="LiveId" clId="{A3BA2EA2-93D1-418F-B1EE-2B1A03439B65}" dt="2022-11-02T05:02:05.087" v="552" actId="1076"/>
          <ac:spMkLst>
            <pc:docMk/>
            <pc:sldMk cId="0" sldId="269"/>
            <ac:spMk id="625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9:00.862" v="513" actId="478"/>
          <ac:spMkLst>
            <pc:docMk/>
            <pc:sldMk cId="0" sldId="269"/>
            <ac:spMk id="626" creationId="{00000000-0000-0000-0000-000000000000}"/>
          </ac:spMkLst>
        </pc:spChg>
        <pc:spChg chg="del">
          <ac:chgData name="Batir Daniel" userId="d9c00984ed3f3ae9" providerId="LiveId" clId="{A3BA2EA2-93D1-418F-B1EE-2B1A03439B65}" dt="2022-11-02T04:59:00.862" v="513" actId="478"/>
          <ac:spMkLst>
            <pc:docMk/>
            <pc:sldMk cId="0" sldId="269"/>
            <ac:spMk id="627" creationId="{00000000-0000-0000-0000-000000000000}"/>
          </ac:spMkLst>
        </pc:spChg>
        <pc:spChg chg="del topLvl">
          <ac:chgData name="Batir Daniel" userId="d9c00984ed3f3ae9" providerId="LiveId" clId="{A3BA2EA2-93D1-418F-B1EE-2B1A03439B65}" dt="2022-11-02T05:00:53.221" v="544" actId="478"/>
          <ac:spMkLst>
            <pc:docMk/>
            <pc:sldMk cId="0" sldId="269"/>
            <ac:spMk id="629" creationId="{00000000-0000-0000-0000-000000000000}"/>
          </ac:spMkLst>
        </pc:spChg>
        <pc:spChg chg="del topLvl">
          <ac:chgData name="Batir Daniel" userId="d9c00984ed3f3ae9" providerId="LiveId" clId="{A3BA2EA2-93D1-418F-B1EE-2B1A03439B65}" dt="2022-11-02T05:00:50.805" v="543" actId="478"/>
          <ac:spMkLst>
            <pc:docMk/>
            <pc:sldMk cId="0" sldId="269"/>
            <ac:spMk id="630" creationId="{00000000-0000-0000-0000-000000000000}"/>
          </ac:spMkLst>
        </pc:spChg>
        <pc:spChg chg="del">
          <ac:chgData name="Batir Daniel" userId="d9c00984ed3f3ae9" providerId="LiveId" clId="{A3BA2EA2-93D1-418F-B1EE-2B1A03439B65}" dt="2022-11-02T05:00:25.369" v="536" actId="478"/>
          <ac:spMkLst>
            <pc:docMk/>
            <pc:sldMk cId="0" sldId="269"/>
            <ac:spMk id="645" creationId="{00000000-0000-0000-0000-000000000000}"/>
          </ac:spMkLst>
        </pc:spChg>
        <pc:spChg chg="del mod">
          <ac:chgData name="Batir Daniel" userId="d9c00984ed3f3ae9" providerId="LiveId" clId="{A3BA2EA2-93D1-418F-B1EE-2B1A03439B65}" dt="2022-11-02T05:00:28.792" v="537" actId="478"/>
          <ac:spMkLst>
            <pc:docMk/>
            <pc:sldMk cId="0" sldId="269"/>
            <ac:spMk id="646" creationId="{00000000-0000-0000-0000-000000000000}"/>
          </ac:spMkLst>
        </pc:spChg>
        <pc:grpChg chg="del mod">
          <ac:chgData name="Batir Daniel" userId="d9c00984ed3f3ae9" providerId="LiveId" clId="{A3BA2EA2-93D1-418F-B1EE-2B1A03439B65}" dt="2022-11-02T05:00:50.805" v="543" actId="478"/>
          <ac:grpSpMkLst>
            <pc:docMk/>
            <pc:sldMk cId="0" sldId="269"/>
            <ac:grpSpMk id="628" creationId="{00000000-0000-0000-0000-000000000000}"/>
          </ac:grpSpMkLst>
        </pc:grpChg>
        <pc:grpChg chg="mod">
          <ac:chgData name="Batir Daniel" userId="d9c00984ed3f3ae9" providerId="LiveId" clId="{A3BA2EA2-93D1-418F-B1EE-2B1A03439B65}" dt="2022-11-02T04:59:57.638" v="531" actId="14100"/>
          <ac:grpSpMkLst>
            <pc:docMk/>
            <pc:sldMk cId="0" sldId="269"/>
            <ac:grpSpMk id="631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9:06.045" v="515" actId="478"/>
          <ac:grpSpMkLst>
            <pc:docMk/>
            <pc:sldMk cId="0" sldId="269"/>
            <ac:grpSpMk id="640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9:02.938" v="514" actId="478"/>
          <ac:grpSpMkLst>
            <pc:docMk/>
            <pc:sldMk cId="0" sldId="269"/>
            <ac:grpSpMk id="647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9:08.587" v="517" actId="478"/>
          <ac:grpSpMkLst>
            <pc:docMk/>
            <pc:sldMk cId="0" sldId="269"/>
            <ac:grpSpMk id="651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9:07.405" v="516" actId="478"/>
          <ac:grpSpMkLst>
            <pc:docMk/>
            <pc:sldMk cId="0" sldId="269"/>
            <ac:grpSpMk id="655" creationId="{00000000-0000-0000-0000-000000000000}"/>
          </ac:grpSpMkLst>
        </pc:grpChg>
        <pc:grpChg chg="del">
          <ac:chgData name="Batir Daniel" userId="d9c00984ed3f3ae9" providerId="LiveId" clId="{A3BA2EA2-93D1-418F-B1EE-2B1A03439B65}" dt="2022-11-02T04:59:00.862" v="513" actId="478"/>
          <ac:grpSpMkLst>
            <pc:docMk/>
            <pc:sldMk cId="0" sldId="269"/>
            <ac:grpSpMk id="659" creationId="{00000000-0000-0000-0000-000000000000}"/>
          </ac:grpSpMkLst>
        </pc:grpChg>
        <pc:picChg chg="add mod">
          <ac:chgData name="Batir Daniel" userId="d9c00984ed3f3ae9" providerId="LiveId" clId="{A3BA2EA2-93D1-418F-B1EE-2B1A03439B65}" dt="2022-11-02T05:02:10.610" v="554" actId="1076"/>
          <ac:picMkLst>
            <pc:docMk/>
            <pc:sldMk cId="0" sldId="269"/>
            <ac:picMk id="8" creationId="{EEF33F1F-96C1-E377-158A-F76356C6A4EA}"/>
          </ac:picMkLst>
        </pc:picChg>
      </pc:sldChg>
      <pc:sldChg chg="del">
        <pc:chgData name="Batir Daniel" userId="d9c00984ed3f3ae9" providerId="LiveId" clId="{A3BA2EA2-93D1-418F-B1EE-2B1A03439B65}" dt="2022-11-02T05:02:48.249" v="586" actId="47"/>
        <pc:sldMkLst>
          <pc:docMk/>
          <pc:sldMk cId="0" sldId="270"/>
        </pc:sldMkLst>
      </pc:sldChg>
      <pc:sldChg chg="del">
        <pc:chgData name="Batir Daniel" userId="d9c00984ed3f3ae9" providerId="LiveId" clId="{A3BA2EA2-93D1-418F-B1EE-2B1A03439B65}" dt="2022-11-02T05:02:48.066" v="585" actId="47"/>
        <pc:sldMkLst>
          <pc:docMk/>
          <pc:sldMk cId="0" sldId="271"/>
        </pc:sldMkLst>
      </pc:sldChg>
      <pc:sldChg chg="del">
        <pc:chgData name="Batir Daniel" userId="d9c00984ed3f3ae9" providerId="LiveId" clId="{A3BA2EA2-93D1-418F-B1EE-2B1A03439B65}" dt="2022-11-02T05:02:47.868" v="584" actId="47"/>
        <pc:sldMkLst>
          <pc:docMk/>
          <pc:sldMk cId="0" sldId="272"/>
        </pc:sldMkLst>
      </pc:sldChg>
      <pc:sldChg chg="del">
        <pc:chgData name="Batir Daniel" userId="d9c00984ed3f3ae9" providerId="LiveId" clId="{A3BA2EA2-93D1-418F-B1EE-2B1A03439B65}" dt="2022-11-02T05:02:47.257" v="583" actId="47"/>
        <pc:sldMkLst>
          <pc:docMk/>
          <pc:sldMk cId="0" sldId="273"/>
        </pc:sldMkLst>
      </pc:sldChg>
      <pc:sldChg chg="del">
        <pc:chgData name="Batir Daniel" userId="d9c00984ed3f3ae9" providerId="LiveId" clId="{A3BA2EA2-93D1-418F-B1EE-2B1A03439B65}" dt="2022-11-02T05:02:47.063" v="582" actId="47"/>
        <pc:sldMkLst>
          <pc:docMk/>
          <pc:sldMk cId="0" sldId="274"/>
        </pc:sldMkLst>
      </pc:sldChg>
      <pc:sldChg chg="del">
        <pc:chgData name="Batir Daniel" userId="d9c00984ed3f3ae9" providerId="LiveId" clId="{A3BA2EA2-93D1-418F-B1EE-2B1A03439B65}" dt="2022-11-02T05:02:46.858" v="581" actId="47"/>
        <pc:sldMkLst>
          <pc:docMk/>
          <pc:sldMk cId="0" sldId="275"/>
        </pc:sldMkLst>
      </pc:sldChg>
      <pc:sldChg chg="modSp del mod">
        <pc:chgData name="Batir Daniel" userId="d9c00984ed3f3ae9" providerId="LiveId" clId="{A3BA2EA2-93D1-418F-B1EE-2B1A03439B65}" dt="2022-11-02T05:02:46.590" v="580" actId="47"/>
        <pc:sldMkLst>
          <pc:docMk/>
          <pc:sldMk cId="0" sldId="276"/>
        </pc:sldMkLst>
        <pc:spChg chg="mod">
          <ac:chgData name="Batir Daniel" userId="d9c00984ed3f3ae9" providerId="LiveId" clId="{A3BA2EA2-93D1-418F-B1EE-2B1A03439B65}" dt="2022-11-02T04:56:45.650" v="486" actId="1076"/>
          <ac:spMkLst>
            <pc:docMk/>
            <pc:sldMk cId="0" sldId="276"/>
            <ac:spMk id="829" creationId="{00000000-0000-0000-0000-000000000000}"/>
          </ac:spMkLst>
        </pc:spChg>
        <pc:grpChg chg="mod">
          <ac:chgData name="Batir Daniel" userId="d9c00984ed3f3ae9" providerId="LiveId" clId="{A3BA2EA2-93D1-418F-B1EE-2B1A03439B65}" dt="2022-11-02T04:56:48.120" v="487" actId="1076"/>
          <ac:grpSpMkLst>
            <pc:docMk/>
            <pc:sldMk cId="0" sldId="276"/>
            <ac:grpSpMk id="826" creationId="{00000000-0000-0000-0000-000000000000}"/>
          </ac:grpSpMkLst>
        </pc:grpChg>
      </pc:sldChg>
      <pc:sldChg chg="del">
        <pc:chgData name="Batir Daniel" userId="d9c00984ed3f3ae9" providerId="LiveId" clId="{A3BA2EA2-93D1-418F-B1EE-2B1A03439B65}" dt="2022-11-02T05:02:46.196" v="579" actId="47"/>
        <pc:sldMkLst>
          <pc:docMk/>
          <pc:sldMk cId="0" sldId="277"/>
        </pc:sldMkLst>
      </pc:sldChg>
      <pc:sldChg chg="del">
        <pc:chgData name="Batir Daniel" userId="d9c00984ed3f3ae9" providerId="LiveId" clId="{A3BA2EA2-93D1-418F-B1EE-2B1A03439B65}" dt="2022-11-02T05:02:45.839" v="578" actId="47"/>
        <pc:sldMkLst>
          <pc:docMk/>
          <pc:sldMk cId="0" sldId="278"/>
        </pc:sldMkLst>
      </pc:sldChg>
      <pc:sldChg chg="modSp del mod">
        <pc:chgData name="Batir Daniel" userId="d9c00984ed3f3ae9" providerId="LiveId" clId="{A3BA2EA2-93D1-418F-B1EE-2B1A03439B65}" dt="2022-11-02T05:02:45.464" v="577" actId="47"/>
        <pc:sldMkLst>
          <pc:docMk/>
          <pc:sldMk cId="0" sldId="279"/>
        </pc:sldMkLst>
        <pc:grpChg chg="mod">
          <ac:chgData name="Batir Daniel" userId="d9c00984ed3f3ae9" providerId="LiveId" clId="{A3BA2EA2-93D1-418F-B1EE-2B1A03439B65}" dt="2022-11-02T05:01:35.692" v="546" actId="1076"/>
          <ac:grpSpMkLst>
            <pc:docMk/>
            <pc:sldMk cId="0" sldId="279"/>
            <ac:grpSpMk id="919" creationId="{00000000-0000-0000-0000-000000000000}"/>
          </ac:grpSpMkLst>
        </pc:grpChg>
        <pc:grpChg chg="mod">
          <ac:chgData name="Batir Daniel" userId="d9c00984ed3f3ae9" providerId="LiveId" clId="{A3BA2EA2-93D1-418F-B1EE-2B1A03439B65}" dt="2022-11-02T05:01:43.627" v="548" actId="1076"/>
          <ac:grpSpMkLst>
            <pc:docMk/>
            <pc:sldMk cId="0" sldId="279"/>
            <ac:grpSpMk id="922" creationId="{00000000-0000-0000-0000-000000000000}"/>
          </ac:grpSpMkLst>
        </pc:grpChg>
        <pc:picChg chg="mod">
          <ac:chgData name="Batir Daniel" userId="d9c00984ed3f3ae9" providerId="LiveId" clId="{A3BA2EA2-93D1-418F-B1EE-2B1A03439B65}" dt="2022-11-02T05:01:50.336" v="549" actId="1076"/>
          <ac:picMkLst>
            <pc:docMk/>
            <pc:sldMk cId="0" sldId="279"/>
            <ac:picMk id="929" creationId="{00000000-0000-0000-0000-000000000000}"/>
          </ac:picMkLst>
        </pc:picChg>
      </pc:sldChg>
      <pc:sldChg chg="del">
        <pc:chgData name="Batir Daniel" userId="d9c00984ed3f3ae9" providerId="LiveId" clId="{A3BA2EA2-93D1-418F-B1EE-2B1A03439B65}" dt="2022-11-02T05:02:45.143" v="576" actId="47"/>
        <pc:sldMkLst>
          <pc:docMk/>
          <pc:sldMk cId="0" sldId="280"/>
        </pc:sldMkLst>
      </pc:sldChg>
      <pc:sldChg chg="del">
        <pc:chgData name="Batir Daniel" userId="d9c00984ed3f3ae9" providerId="LiveId" clId="{A3BA2EA2-93D1-418F-B1EE-2B1A03439B65}" dt="2022-11-02T05:02:44.050" v="575" actId="47"/>
        <pc:sldMkLst>
          <pc:docMk/>
          <pc:sldMk cId="0" sldId="281"/>
        </pc:sldMkLst>
      </pc:sldChg>
      <pc:sldChg chg="del">
        <pc:chgData name="Batir Daniel" userId="d9c00984ed3f3ae9" providerId="LiveId" clId="{A3BA2EA2-93D1-418F-B1EE-2B1A03439B65}" dt="2022-11-02T05:02:41.761" v="574" actId="47"/>
        <pc:sldMkLst>
          <pc:docMk/>
          <pc:sldMk cId="0" sldId="282"/>
        </pc:sldMkLst>
      </pc:sldChg>
      <pc:sldChg chg="del">
        <pc:chgData name="Batir Daniel" userId="d9c00984ed3f3ae9" providerId="LiveId" clId="{A3BA2EA2-93D1-418F-B1EE-2B1A03439B65}" dt="2022-11-02T05:02:40.377" v="573" actId="47"/>
        <pc:sldMkLst>
          <pc:docMk/>
          <pc:sldMk cId="0" sldId="283"/>
        </pc:sldMkLst>
      </pc:sldChg>
      <pc:sldChg chg="del">
        <pc:chgData name="Batir Daniel" userId="d9c00984ed3f3ae9" providerId="LiveId" clId="{A3BA2EA2-93D1-418F-B1EE-2B1A03439B65}" dt="2022-11-02T05:02:39.511" v="572" actId="47"/>
        <pc:sldMkLst>
          <pc:docMk/>
          <pc:sldMk cId="0" sldId="284"/>
        </pc:sldMkLst>
      </pc:sldChg>
      <pc:sldChg chg="del">
        <pc:chgData name="Batir Daniel" userId="d9c00984ed3f3ae9" providerId="LiveId" clId="{A3BA2EA2-93D1-418F-B1EE-2B1A03439B65}" dt="2022-11-02T05:02:38.945" v="571" actId="47"/>
        <pc:sldMkLst>
          <pc:docMk/>
          <pc:sldMk cId="0" sldId="285"/>
        </pc:sldMkLst>
      </pc:sldChg>
      <pc:sldChg chg="del">
        <pc:chgData name="Batir Daniel" userId="d9c00984ed3f3ae9" providerId="LiveId" clId="{A3BA2EA2-93D1-418F-B1EE-2B1A03439B65}" dt="2022-11-02T05:02:38.367" v="570" actId="47"/>
        <pc:sldMkLst>
          <pc:docMk/>
          <pc:sldMk cId="0" sldId="286"/>
        </pc:sldMkLst>
      </pc:sldChg>
      <pc:sldChg chg="del">
        <pc:chgData name="Batir Daniel" userId="d9c00984ed3f3ae9" providerId="LiveId" clId="{A3BA2EA2-93D1-418F-B1EE-2B1A03439B65}" dt="2022-11-02T05:02:37.474" v="569" actId="47"/>
        <pc:sldMkLst>
          <pc:docMk/>
          <pc:sldMk cId="0" sldId="287"/>
        </pc:sldMkLst>
      </pc:sldChg>
      <pc:sldChg chg="del">
        <pc:chgData name="Batir Daniel" userId="d9c00984ed3f3ae9" providerId="LiveId" clId="{A3BA2EA2-93D1-418F-B1EE-2B1A03439B65}" dt="2022-11-02T05:02:36.977" v="568" actId="47"/>
        <pc:sldMkLst>
          <pc:docMk/>
          <pc:sldMk cId="0" sldId="288"/>
        </pc:sldMkLst>
      </pc:sldChg>
      <pc:sldChg chg="del">
        <pc:chgData name="Batir Daniel" userId="d9c00984ed3f3ae9" providerId="LiveId" clId="{A3BA2EA2-93D1-418F-B1EE-2B1A03439B65}" dt="2022-11-02T05:02:36.457" v="567" actId="47"/>
        <pc:sldMkLst>
          <pc:docMk/>
          <pc:sldMk cId="0" sldId="289"/>
        </pc:sldMkLst>
      </pc:sldChg>
      <pc:sldChg chg="del">
        <pc:chgData name="Batir Daniel" userId="d9c00984ed3f3ae9" providerId="LiveId" clId="{A3BA2EA2-93D1-418F-B1EE-2B1A03439B65}" dt="2022-11-02T05:02:35.975" v="566" actId="47"/>
        <pc:sldMkLst>
          <pc:docMk/>
          <pc:sldMk cId="0" sldId="290"/>
        </pc:sldMkLst>
      </pc:sldChg>
      <pc:sldChg chg="del">
        <pc:chgData name="Batir Daniel" userId="d9c00984ed3f3ae9" providerId="LiveId" clId="{A3BA2EA2-93D1-418F-B1EE-2B1A03439B65}" dt="2022-11-02T05:02:35.378" v="565" actId="47"/>
        <pc:sldMkLst>
          <pc:docMk/>
          <pc:sldMk cId="0" sldId="291"/>
        </pc:sldMkLst>
      </pc:sldChg>
      <pc:sldChg chg="del">
        <pc:chgData name="Batir Daniel" userId="d9c00984ed3f3ae9" providerId="LiveId" clId="{A3BA2EA2-93D1-418F-B1EE-2B1A03439B65}" dt="2022-11-02T05:02:34.927" v="564" actId="47"/>
        <pc:sldMkLst>
          <pc:docMk/>
          <pc:sldMk cId="0" sldId="292"/>
        </pc:sldMkLst>
      </pc:sldChg>
      <pc:sldChg chg="del">
        <pc:chgData name="Batir Daniel" userId="d9c00984ed3f3ae9" providerId="LiveId" clId="{A3BA2EA2-93D1-418F-B1EE-2B1A03439B65}" dt="2022-11-02T05:02:34.520" v="563" actId="47"/>
        <pc:sldMkLst>
          <pc:docMk/>
          <pc:sldMk cId="0" sldId="293"/>
        </pc:sldMkLst>
      </pc:sldChg>
      <pc:sldChg chg="del">
        <pc:chgData name="Batir Daniel" userId="d9c00984ed3f3ae9" providerId="LiveId" clId="{A3BA2EA2-93D1-418F-B1EE-2B1A03439B65}" dt="2022-11-02T05:02:34.112" v="562" actId="47"/>
        <pc:sldMkLst>
          <pc:docMk/>
          <pc:sldMk cId="0" sldId="294"/>
        </pc:sldMkLst>
      </pc:sldChg>
      <pc:sldChg chg="del">
        <pc:chgData name="Batir Daniel" userId="d9c00984ed3f3ae9" providerId="LiveId" clId="{A3BA2EA2-93D1-418F-B1EE-2B1A03439B65}" dt="2022-11-02T05:02:33.717" v="561" actId="47"/>
        <pc:sldMkLst>
          <pc:docMk/>
          <pc:sldMk cId="0" sldId="295"/>
        </pc:sldMkLst>
      </pc:sldChg>
      <pc:sldChg chg="del">
        <pc:chgData name="Batir Daniel" userId="d9c00984ed3f3ae9" providerId="LiveId" clId="{A3BA2EA2-93D1-418F-B1EE-2B1A03439B65}" dt="2022-11-02T05:02:33.322" v="560" actId="47"/>
        <pc:sldMkLst>
          <pc:docMk/>
          <pc:sldMk cId="0" sldId="296"/>
        </pc:sldMkLst>
      </pc:sldChg>
      <pc:sldChg chg="del">
        <pc:chgData name="Batir Daniel" userId="d9c00984ed3f3ae9" providerId="LiveId" clId="{A3BA2EA2-93D1-418F-B1EE-2B1A03439B65}" dt="2022-11-02T05:02:32.969" v="559" actId="47"/>
        <pc:sldMkLst>
          <pc:docMk/>
          <pc:sldMk cId="0" sldId="297"/>
        </pc:sldMkLst>
      </pc:sldChg>
      <pc:sldChg chg="del">
        <pc:chgData name="Batir Daniel" userId="d9c00984ed3f3ae9" providerId="LiveId" clId="{A3BA2EA2-93D1-418F-B1EE-2B1A03439B65}" dt="2022-11-02T05:02:32.579" v="558" actId="47"/>
        <pc:sldMkLst>
          <pc:docMk/>
          <pc:sldMk cId="0" sldId="298"/>
        </pc:sldMkLst>
      </pc:sldChg>
      <pc:sldChg chg="del">
        <pc:chgData name="Batir Daniel" userId="d9c00984ed3f3ae9" providerId="LiveId" clId="{A3BA2EA2-93D1-418F-B1EE-2B1A03439B65}" dt="2022-11-02T05:02:32.231" v="557" actId="47"/>
        <pc:sldMkLst>
          <pc:docMk/>
          <pc:sldMk cId="0" sldId="299"/>
        </pc:sldMkLst>
      </pc:sldChg>
      <pc:sldChg chg="del">
        <pc:chgData name="Batir Daniel" userId="d9c00984ed3f3ae9" providerId="LiveId" clId="{A3BA2EA2-93D1-418F-B1EE-2B1A03439B65}" dt="2022-11-02T05:02:31.888" v="556" actId="47"/>
        <pc:sldMkLst>
          <pc:docMk/>
          <pc:sldMk cId="0" sldId="300"/>
        </pc:sldMkLst>
      </pc:sldChg>
      <pc:sldChg chg="del">
        <pc:chgData name="Batir Daniel" userId="d9c00984ed3f3ae9" providerId="LiveId" clId="{A3BA2EA2-93D1-418F-B1EE-2B1A03439B65}" dt="2022-11-02T05:02:31.447" v="555" actId="47"/>
        <pc:sldMkLst>
          <pc:docMk/>
          <pc:sldMk cId="0" sldId="301"/>
        </pc:sldMkLst>
      </pc:sldChg>
      <pc:sldMasterChg chg="delSldLayout">
        <pc:chgData name="Batir Daniel" userId="d9c00984ed3f3ae9" providerId="LiveId" clId="{A3BA2EA2-93D1-418F-B1EE-2B1A03439B65}" dt="2022-11-02T05:02:50.720" v="590" actId="47"/>
        <pc:sldMasterMkLst>
          <pc:docMk/>
          <pc:sldMasterMk cId="0" sldId="2147483674"/>
        </pc:sldMasterMkLst>
        <pc:sldLayoutChg chg="del">
          <pc:chgData name="Batir Daniel" userId="d9c00984ed3f3ae9" providerId="LiveId" clId="{A3BA2EA2-93D1-418F-B1EE-2B1A03439B65}" dt="2022-11-02T05:02:40.377" v="573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Batir Daniel" userId="d9c00984ed3f3ae9" providerId="LiveId" clId="{A3BA2EA2-93D1-418F-B1EE-2B1A03439B65}" dt="2022-11-02T05:02:45.143" v="576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Batir Daniel" userId="d9c00984ed3f3ae9" providerId="LiveId" clId="{A3BA2EA2-93D1-418F-B1EE-2B1A03439B65}" dt="2022-11-02T05:02:50.720" v="590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Batir Daniel" userId="d9c00984ed3f3ae9" providerId="LiveId" clId="{A3BA2EA2-93D1-418F-B1EE-2B1A03439B65}" dt="2022-11-02T05:02:47.063" v="582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Batir Daniel" userId="d9c00984ed3f3ae9" providerId="LiveId" clId="{A3BA2EA2-93D1-418F-B1EE-2B1A03439B65}" dt="2022-11-02T05:02:48.984" v="588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Batir Daniel" userId="d9c00984ed3f3ae9" providerId="LiveId" clId="{A3BA2EA2-93D1-418F-B1EE-2B1A03439B65}" dt="2022-11-02T05:02:45.464" v="577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Batir Daniel" userId="d9c00984ed3f3ae9" providerId="LiveId" clId="{A3BA2EA2-93D1-418F-B1EE-2B1A03439B65}" dt="2022-11-02T05:02:46.858" v="581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Batir Daniel" userId="d9c00984ed3f3ae9" providerId="LiveId" clId="{A3BA2EA2-93D1-418F-B1EE-2B1A03439B65}" dt="2022-11-02T05:02:46.590" v="58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Batir Daniel" userId="d9c00984ed3f3ae9" providerId="LiveId" clId="{A3BA2EA2-93D1-418F-B1EE-2B1A03439B65}" dt="2022-11-02T05:02:48.249" v="586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Batir Daniel" userId="d9c00984ed3f3ae9" providerId="LiveId" clId="{A3BA2EA2-93D1-418F-B1EE-2B1A03439B65}" dt="2022-11-02T05:02:48.828" v="587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Batir Daniel" userId="d9c00984ed3f3ae9" providerId="LiveId" clId="{A3BA2EA2-93D1-418F-B1EE-2B1A03439B65}" dt="2022-11-02T05:02:48.066" v="58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Batir Daniel" userId="d9c00984ed3f3ae9" providerId="LiveId" clId="{A3BA2EA2-93D1-418F-B1EE-2B1A03439B65}" dt="2022-11-02T05:02:44.050" v="5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Batir Daniel" userId="d9c00984ed3f3ae9" providerId="LiveId" clId="{A3BA2EA2-93D1-418F-B1EE-2B1A03439B65}" dt="2022-11-02T05:02:39.511" v="572" actId="47"/>
        <pc:sldMasterMkLst>
          <pc:docMk/>
          <pc:sldMasterMk cId="0" sldId="2147483675"/>
        </pc:sldMasterMkLst>
        <pc:sldLayoutChg chg="del">
          <pc:chgData name="Batir Daniel" userId="d9c00984ed3f3ae9" providerId="LiveId" clId="{A3BA2EA2-93D1-418F-B1EE-2B1A03439B65}" dt="2022-11-02T05:02:36.457" v="567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Batir Daniel" userId="d9c00984ed3f3ae9" providerId="LiveId" clId="{A3BA2EA2-93D1-418F-B1EE-2B1A03439B65}" dt="2022-11-02T05:02:39.511" v="57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73" y="1414763"/>
            <a:ext cx="7717500" cy="1477500"/>
          </a:xfrm>
          <a:prstGeom prst="rect">
            <a:avLst/>
          </a:prstGeom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0401" y="2962238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5" y="3371800"/>
            <a:ext cx="6334125" cy="2109275"/>
          </a:xfrm>
          <a:prstGeom prst="rect">
            <a:avLst/>
          </a:prstGeom>
          <a:noFill/>
          <a:ln>
            <a:noFill/>
          </a:ln>
          <a:effectLst>
            <a:outerShdw blurRad="271463" algn="bl" rotWithShape="0">
              <a:schemeClr val="lt2">
                <a:alpha val="72000"/>
              </a:scheme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1626" y="-764473"/>
            <a:ext cx="3230073" cy="2109275"/>
          </a:xfrm>
          <a:prstGeom prst="rect">
            <a:avLst/>
          </a:prstGeom>
          <a:noFill/>
          <a:ln>
            <a:noFill/>
          </a:ln>
          <a:effectLst>
            <a:outerShdw blurRad="471488" algn="bl" rotWithShape="0">
              <a:schemeClr val="lt2">
                <a:alpha val="67000"/>
              </a:scheme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2"/>
          </p:nvPr>
        </p:nvSpPr>
        <p:spPr>
          <a:xfrm>
            <a:off x="713400" y="29122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713400" y="3341825"/>
            <a:ext cx="2405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3"/>
          </p:nvPr>
        </p:nvSpPr>
        <p:spPr>
          <a:xfrm>
            <a:off x="3345536" y="2912275"/>
            <a:ext cx="245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4"/>
          </p:nvPr>
        </p:nvSpPr>
        <p:spPr>
          <a:xfrm>
            <a:off x="3346725" y="3341825"/>
            <a:ext cx="2450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5"/>
          </p:nvPr>
        </p:nvSpPr>
        <p:spPr>
          <a:xfrm>
            <a:off x="5980072" y="2912275"/>
            <a:ext cx="245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6"/>
          </p:nvPr>
        </p:nvSpPr>
        <p:spPr>
          <a:xfrm>
            <a:off x="5978869" y="3341825"/>
            <a:ext cx="2446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7" hasCustomPrompt="1"/>
          </p:nvPr>
        </p:nvSpPr>
        <p:spPr>
          <a:xfrm>
            <a:off x="1084050" y="1537233"/>
            <a:ext cx="16641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 idx="8" hasCustomPrompt="1"/>
          </p:nvPr>
        </p:nvSpPr>
        <p:spPr>
          <a:xfrm>
            <a:off x="3738836" y="1537233"/>
            <a:ext cx="16641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9" hasCustomPrompt="1"/>
          </p:nvPr>
        </p:nvSpPr>
        <p:spPr>
          <a:xfrm>
            <a:off x="6369924" y="1537233"/>
            <a:ext cx="16641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785">
            <a:off x="8566617" y="1951121"/>
            <a:ext cx="2955986" cy="1930255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785">
            <a:off x="-2270958" y="504846"/>
            <a:ext cx="2955986" cy="1930255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159" name="Google Shape;159;p18"/>
          <p:cNvSpPr txBox="1"/>
          <p:nvPr/>
        </p:nvSpPr>
        <p:spPr>
          <a:xfrm>
            <a:off x="3158700" y="4604088"/>
            <a:ext cx="442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83%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583000" y="4604088"/>
            <a:ext cx="575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LOADING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43699">
            <a:off x="8148620" y="39277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25851">
            <a:off x="-1625356" y="-2173849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4577475" y="-1296342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76236" flipH="1">
            <a:off x="7644526" y="2494609"/>
            <a:ext cx="4252299" cy="4052441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27725" y="1988175"/>
            <a:ext cx="56778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27725" y="601250"/>
            <a:ext cx="20679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27726" y="3600275"/>
            <a:ext cx="4230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240450" y="261725"/>
            <a:ext cx="276900" cy="4688100"/>
            <a:chOff x="240450" y="261725"/>
            <a:chExt cx="276900" cy="4688100"/>
          </a:xfrm>
        </p:grpSpPr>
        <p:sp>
          <p:nvSpPr>
            <p:cNvPr id="20" name="Google Shape;20;p3"/>
            <p:cNvSpPr txBox="1"/>
            <p:nvPr/>
          </p:nvSpPr>
          <p:spPr>
            <a:xfrm rot="-5400000">
              <a:off x="-613950" y="3818525"/>
              <a:ext cx="1985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Global Technology Investigation Center</a:t>
              </a:r>
              <a:endParaRPr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1" name="Google Shape;21;p3"/>
            <p:cNvSpPr txBox="1"/>
            <p:nvPr/>
          </p:nvSpPr>
          <p:spPr>
            <a:xfrm rot="-5400000">
              <a:off x="900" y="501275"/>
              <a:ext cx="75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by Slidesgo</a:t>
              </a:r>
              <a:endParaRPr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 rot="-5400000">
              <a:off x="177300" y="1977625"/>
              <a:ext cx="40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01</a:t>
              </a:r>
              <a:endParaRPr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4197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50291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0291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25851">
            <a:off x="-2806456" y="200576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43699">
            <a:off x="7971670" y="15480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7" name="Google Shape;37;p5"/>
          <p:cNvSpPr txBox="1"/>
          <p:nvPr/>
        </p:nvSpPr>
        <p:spPr>
          <a:xfrm>
            <a:off x="7645775" y="4720931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276156" y="4903706"/>
            <a:ext cx="2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5"/>
          <p:cNvGrpSpPr/>
          <p:nvPr/>
        </p:nvGrpSpPr>
        <p:grpSpPr>
          <a:xfrm>
            <a:off x="0" y="152400"/>
            <a:ext cx="790500" cy="554225"/>
            <a:chOff x="6606000" y="790575"/>
            <a:chExt cx="790500" cy="554225"/>
          </a:xfrm>
        </p:grpSpPr>
        <p:sp>
          <p:nvSpPr>
            <p:cNvPr id="40" name="Google Shape;40;p5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2077" y="4426974"/>
            <a:ext cx="2990263" cy="170445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16AFC0">
                <a:alpha val="69000"/>
              </a:srgbClr>
            </a:outerShdw>
          </a:effectLst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162141" flipH="1">
            <a:off x="8503300" y="-219356"/>
            <a:ext cx="1795471" cy="1711089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47" name="Google Shape;47;p6"/>
          <p:cNvGrpSpPr/>
          <p:nvPr/>
        </p:nvGrpSpPr>
        <p:grpSpPr>
          <a:xfrm>
            <a:off x="217988" y="216363"/>
            <a:ext cx="931425" cy="228650"/>
            <a:chOff x="2162175" y="4027900"/>
            <a:chExt cx="931425" cy="228650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6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6"/>
            <p:cNvCxnSpPr/>
            <p:nvPr/>
          </p:nvCxnSpPr>
          <p:spPr>
            <a:xfrm>
              <a:off x="2960100" y="42565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225125" y="1598222"/>
            <a:ext cx="5205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13400" y="1371150"/>
            <a:ext cx="49530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13400" y="2202450"/>
            <a:ext cx="4953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334838" y="1676325"/>
            <a:ext cx="292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34838" y="2098807"/>
            <a:ext cx="292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/>
          </p:nvPr>
        </p:nvSpPr>
        <p:spPr>
          <a:xfrm>
            <a:off x="5300262" y="1676325"/>
            <a:ext cx="292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5300262" y="2098807"/>
            <a:ext cx="292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/>
          </p:nvPr>
        </p:nvSpPr>
        <p:spPr>
          <a:xfrm>
            <a:off x="1334838" y="3380370"/>
            <a:ext cx="292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1334838" y="3802852"/>
            <a:ext cx="292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/>
          </p:nvPr>
        </p:nvSpPr>
        <p:spPr>
          <a:xfrm>
            <a:off x="5300262" y="3380370"/>
            <a:ext cx="292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300262" y="3802852"/>
            <a:ext cx="292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9" hasCustomPrompt="1"/>
          </p:nvPr>
        </p:nvSpPr>
        <p:spPr>
          <a:xfrm>
            <a:off x="1334836" y="12708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2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>
            <a:off x="1334836" y="297491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2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>
            <a:off x="5300263" y="12708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2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>
            <a:off x="5300263" y="297491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200" b="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3292600" y="4534575"/>
            <a:ext cx="1876575" cy="342900"/>
            <a:chOff x="3762375" y="648375"/>
            <a:chExt cx="1876575" cy="342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3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3"/>
            <p:cNvCxnSpPr/>
            <p:nvPr/>
          </p:nvCxnSpPr>
          <p:spPr>
            <a:xfrm>
              <a:off x="5505450" y="648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649" y="-1203848"/>
            <a:ext cx="3230072" cy="2109275"/>
          </a:xfrm>
          <a:prstGeom prst="rect">
            <a:avLst/>
          </a:prstGeom>
          <a:noFill/>
          <a:ln>
            <a:noFill/>
          </a:ln>
          <a:effectLst>
            <a:outerShdw blurRad="471488" algn="bl" rotWithShape="0">
              <a:schemeClr val="lt2">
                <a:alpha val="67000"/>
              </a:schemeClr>
            </a:outerShdw>
          </a:effectLst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7450" y="4486275"/>
            <a:ext cx="3448630" cy="1148400"/>
          </a:xfrm>
          <a:prstGeom prst="rect">
            <a:avLst/>
          </a:prstGeom>
          <a:noFill/>
          <a:ln>
            <a:noFill/>
          </a:ln>
          <a:effectLst>
            <a:outerShdw blurRad="271463" algn="bl" rotWithShape="0">
              <a:schemeClr val="lt2">
                <a:alpha val="72000"/>
              </a:schemeClr>
            </a:outerShdw>
          </a:effectLst>
        </p:spPr>
      </p:pic>
      <p:grpSp>
        <p:nvGrpSpPr>
          <p:cNvPr id="108" name="Google Shape;108;p13"/>
          <p:cNvGrpSpPr/>
          <p:nvPr/>
        </p:nvGrpSpPr>
        <p:grpSpPr>
          <a:xfrm>
            <a:off x="301750" y="190500"/>
            <a:ext cx="371550" cy="124500"/>
            <a:chOff x="4238625" y="866775"/>
            <a:chExt cx="371550" cy="124500"/>
          </a:xfrm>
        </p:grpSpPr>
        <p:cxnSp>
          <p:nvCxnSpPr>
            <p:cNvPr id="109" name="Google Shape;109;p13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1007375" y="3341400"/>
            <a:ext cx="48006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1007375" y="1309500"/>
            <a:ext cx="47985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4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ctrTitle"/>
          </p:nvPr>
        </p:nvSpPr>
        <p:spPr>
          <a:xfrm>
            <a:off x="713250" y="1641616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 err="1"/>
              <a:t>Compararea</a:t>
            </a:r>
            <a:r>
              <a:rPr lang="it-IT" sz="3200" dirty="0"/>
              <a:t> </a:t>
            </a:r>
            <a:r>
              <a:rPr lang="it-IT" sz="3200" dirty="0" err="1"/>
              <a:t>modelului</a:t>
            </a:r>
            <a:r>
              <a:rPr lang="it-IT" sz="3200" dirty="0"/>
              <a:t> OSI cu</a:t>
            </a:r>
            <a:br>
              <a:rPr lang="it-IT" sz="3200" dirty="0"/>
            </a:br>
            <a:r>
              <a:rPr lang="it-IT" sz="3200" dirty="0" err="1"/>
              <a:t>modelele</a:t>
            </a:r>
            <a:r>
              <a:rPr lang="it-IT" sz="3200" dirty="0"/>
              <a:t>: TCP/IP,</a:t>
            </a:r>
            <a:br>
              <a:rPr lang="it-IT" sz="3200" dirty="0"/>
            </a:br>
            <a:r>
              <a:rPr lang="it-IT" sz="3200" dirty="0"/>
              <a:t>Netware/Novell, Cisco</a:t>
            </a:r>
            <a:endParaRPr sz="3200" dirty="0"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1"/>
          </p:nvPr>
        </p:nvSpPr>
        <p:spPr>
          <a:xfrm>
            <a:off x="97411" y="3740725"/>
            <a:ext cx="3650128" cy="1189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Batir Daniel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PAPP1941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Administrarea retelelor de calculatoare</a:t>
            </a:r>
            <a:endParaRPr dirty="0"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6606000" y="790575"/>
            <a:ext cx="790500" cy="554225"/>
            <a:chOff x="6606000" y="790575"/>
            <a:chExt cx="790500" cy="554225"/>
          </a:xfrm>
        </p:grpSpPr>
        <p:sp>
          <p:nvSpPr>
            <p:cNvPr id="259" name="Google Shape;259;p29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7640213" y="804050"/>
            <a:ext cx="790500" cy="540750"/>
            <a:chOff x="7640213" y="804050"/>
            <a:chExt cx="790500" cy="540750"/>
          </a:xfrm>
        </p:grpSpPr>
        <p:grpSp>
          <p:nvGrpSpPr>
            <p:cNvPr id="262" name="Google Shape;262;p29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263" name="Google Shape;263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29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2491200" y="752475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3762375" y="648375"/>
            <a:ext cx="1876575" cy="342900"/>
            <a:chOff x="3762375" y="648375"/>
            <a:chExt cx="1876575" cy="342900"/>
          </a:xfrm>
        </p:grpSpPr>
        <p:cxnSp>
          <p:nvCxnSpPr>
            <p:cNvPr id="273" name="Google Shape;273;p29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9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9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9"/>
            <p:cNvCxnSpPr/>
            <p:nvPr/>
          </p:nvCxnSpPr>
          <p:spPr>
            <a:xfrm>
              <a:off x="5505450" y="648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9"/>
          <p:cNvCxnSpPr/>
          <p:nvPr/>
        </p:nvCxnSpPr>
        <p:spPr>
          <a:xfrm>
            <a:off x="7088025" y="3740725"/>
            <a:ext cx="13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2599764" y="845014"/>
            <a:ext cx="6024283" cy="3047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5400" dirty="0"/>
              <a:t>THANKS </a:t>
            </a:r>
            <a:br>
              <a:rPr lang="ro-RO" sz="5400" dirty="0"/>
            </a:br>
            <a:r>
              <a:rPr lang="ro-RO" sz="5400" dirty="0"/>
              <a:t>for ATTENTION</a:t>
            </a:r>
            <a:endParaRPr sz="5400" dirty="0"/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784">
            <a:off x="-1279875" y="462176"/>
            <a:ext cx="3986550" cy="26032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89833" flipH="1">
            <a:off x="7191565" y="3010319"/>
            <a:ext cx="2887318" cy="2751615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378" name="Google Shape;378;p35"/>
          <p:cNvGrpSpPr/>
          <p:nvPr/>
        </p:nvGrpSpPr>
        <p:grpSpPr>
          <a:xfrm rot="10800000">
            <a:off x="7580075" y="724212"/>
            <a:ext cx="790500" cy="540750"/>
            <a:chOff x="7640213" y="804050"/>
            <a:chExt cx="790500" cy="540750"/>
          </a:xfrm>
        </p:grpSpPr>
        <p:grpSp>
          <p:nvGrpSpPr>
            <p:cNvPr id="379" name="Google Shape;379;p35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380" name="Google Shape;380;p35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384" name="Google Shape;384;p35"/>
          <p:cNvGrpSpPr/>
          <p:nvPr/>
        </p:nvGrpSpPr>
        <p:grpSpPr>
          <a:xfrm flipH="1">
            <a:off x="3394341" y="932325"/>
            <a:ext cx="1011350" cy="124500"/>
            <a:chOff x="4348157" y="866775"/>
            <a:chExt cx="371697" cy="124500"/>
          </a:xfrm>
        </p:grpSpPr>
        <p:cxnSp>
          <p:nvCxnSpPr>
            <p:cNvPr id="385" name="Google Shape;385;p35"/>
            <p:cNvCxnSpPr/>
            <p:nvPr/>
          </p:nvCxnSpPr>
          <p:spPr>
            <a:xfrm>
              <a:off x="4481654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5"/>
            <p:cNvCxnSpPr/>
            <p:nvPr/>
          </p:nvCxnSpPr>
          <p:spPr>
            <a:xfrm>
              <a:off x="4348157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35"/>
          <p:cNvGrpSpPr/>
          <p:nvPr/>
        </p:nvGrpSpPr>
        <p:grpSpPr>
          <a:xfrm>
            <a:off x="713388" y="4267488"/>
            <a:ext cx="2306779" cy="124500"/>
            <a:chOff x="3762375" y="866775"/>
            <a:chExt cx="847800" cy="124500"/>
          </a:xfrm>
        </p:grpSpPr>
        <p:cxnSp>
          <p:nvCxnSpPr>
            <p:cNvPr id="388" name="Google Shape;388;p35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5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5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Diagrama de comparatie</a:t>
            </a:r>
            <a:endParaRPr sz="2000" dirty="0"/>
          </a:p>
        </p:txBody>
      </p:sp>
      <p:sp>
        <p:nvSpPr>
          <p:cNvPr id="289" name="Google Shape;289;p30"/>
          <p:cNvSpPr txBox="1"/>
          <p:nvPr/>
        </p:nvSpPr>
        <p:spPr>
          <a:xfrm>
            <a:off x="262799" y="999124"/>
            <a:ext cx="4040259" cy="414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TCP / IP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și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OSI sunt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două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utilizate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rețea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pentru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comunicare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Există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asemănări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și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diferențe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între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 Una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dintre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diferențele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majore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OSI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un model conceptual care nu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practic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utilizat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pentru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comunicare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timp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TCP / IP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utilizat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pentru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stabilirea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unei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conexiuni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și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comunicarea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rețea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Modelul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OSI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pune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accentul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principal pe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servicii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interfețe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și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protocoale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faceți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distincție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clară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între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concepte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schimb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modelul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TCP nu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capabil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distinct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aceste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concepte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plus, TCP / IP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permite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doar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modul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comunicare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fără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conexiune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stratul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rețea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dar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ambele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moduri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fără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conexiune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și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orientate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spre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conexiune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în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stratul</a:t>
            </a:r>
            <a:r>
              <a:rPr lang="en-US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de transport.</a:t>
            </a:r>
            <a:endParaRPr sz="12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87482-65BB-13DE-74DF-74A738A7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81" y="1461941"/>
            <a:ext cx="4534120" cy="2807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subTitle" idx="8"/>
          </p:nvPr>
        </p:nvSpPr>
        <p:spPr>
          <a:xfrm>
            <a:off x="247562" y="631733"/>
            <a:ext cx="3113684" cy="4263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Când</a:t>
            </a:r>
            <a:r>
              <a:rPr lang="en-US" b="1" dirty="0"/>
              <a:t> vine </a:t>
            </a:r>
            <a:r>
              <a:rPr lang="en-US" b="1" dirty="0" err="1"/>
              <a:t>vorba</a:t>
            </a:r>
            <a:r>
              <a:rPr lang="en-US" b="1" dirty="0"/>
              <a:t> de </a:t>
            </a:r>
            <a:r>
              <a:rPr lang="en-US" b="1" dirty="0" err="1"/>
              <a:t>modelul</a:t>
            </a:r>
            <a:r>
              <a:rPr lang="en-US" b="1" dirty="0"/>
              <a:t> OSI, </a:t>
            </a:r>
            <a:r>
              <a:rPr lang="en-US" b="1" dirty="0" err="1"/>
              <a:t>acesta</a:t>
            </a:r>
            <a:r>
              <a:rPr lang="en-US" b="1" dirty="0"/>
              <a:t> </a:t>
            </a:r>
            <a:r>
              <a:rPr lang="en-US" b="1" dirty="0" err="1"/>
              <a:t>acceptă</a:t>
            </a:r>
            <a:r>
              <a:rPr lang="en-US" b="1" dirty="0"/>
              <a:t> </a:t>
            </a:r>
            <a:r>
              <a:rPr lang="en-US" b="1" dirty="0" err="1"/>
              <a:t>comunicarea</a:t>
            </a:r>
            <a:r>
              <a:rPr lang="en-US" b="1" dirty="0"/>
              <a:t> </a:t>
            </a:r>
            <a:r>
              <a:rPr lang="en-US" b="1" dirty="0" err="1"/>
              <a:t>fără</a:t>
            </a:r>
            <a:r>
              <a:rPr lang="en-US" b="1" dirty="0"/>
              <a:t> </a:t>
            </a:r>
            <a:r>
              <a:rPr lang="en-US" b="1" dirty="0" err="1"/>
              <a:t>conexiune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orientată</a:t>
            </a:r>
            <a:r>
              <a:rPr lang="en-US" b="1" dirty="0"/>
              <a:t> </a:t>
            </a:r>
            <a:r>
              <a:rPr lang="en-US" b="1" dirty="0" err="1"/>
              <a:t>spre</a:t>
            </a:r>
            <a:r>
              <a:rPr lang="en-US" b="1" dirty="0"/>
              <a:t> </a:t>
            </a:r>
            <a:r>
              <a:rPr lang="en-US" b="1" dirty="0" err="1"/>
              <a:t>conexiune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stratul</a:t>
            </a:r>
            <a:r>
              <a:rPr lang="en-US" b="1" dirty="0"/>
              <a:t> de </a:t>
            </a:r>
            <a:r>
              <a:rPr lang="en-US" b="1" dirty="0" err="1"/>
              <a:t>rețea</a:t>
            </a:r>
            <a:r>
              <a:rPr lang="en-US" b="1" dirty="0"/>
              <a:t>, </a:t>
            </a:r>
            <a:r>
              <a:rPr lang="en-US" b="1" dirty="0" err="1"/>
              <a:t>dar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stratul</a:t>
            </a:r>
            <a:r>
              <a:rPr lang="en-US" b="1" dirty="0"/>
              <a:t> de transport, </a:t>
            </a:r>
            <a:r>
              <a:rPr lang="en-US" b="1" dirty="0" err="1"/>
              <a:t>comunicarea</a:t>
            </a:r>
            <a:r>
              <a:rPr lang="en-US" b="1" dirty="0"/>
              <a:t> </a:t>
            </a:r>
            <a:r>
              <a:rPr lang="en-US" b="1" dirty="0" err="1"/>
              <a:t>orientată</a:t>
            </a:r>
            <a:r>
              <a:rPr lang="en-US" b="1" dirty="0"/>
              <a:t> </a:t>
            </a:r>
            <a:r>
              <a:rPr lang="en-US" b="1" dirty="0" err="1"/>
              <a:t>spre</a:t>
            </a:r>
            <a:r>
              <a:rPr lang="en-US" b="1" dirty="0"/>
              <a:t> </a:t>
            </a:r>
            <a:r>
              <a:rPr lang="en-US" b="1" dirty="0" err="1"/>
              <a:t>conexiune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doar</a:t>
            </a:r>
            <a:r>
              <a:rPr lang="en-US" b="1" dirty="0"/>
              <a:t> </a:t>
            </a:r>
            <a:r>
              <a:rPr lang="en-US" b="1" dirty="0" err="1"/>
              <a:t>permisă</a:t>
            </a:r>
            <a:r>
              <a:rPr lang="en-US" b="1" dirty="0"/>
              <a:t>. </a:t>
            </a:r>
            <a:r>
              <a:rPr lang="en-US" b="1" dirty="0" err="1"/>
              <a:t>Aruncați</a:t>
            </a:r>
            <a:r>
              <a:rPr lang="en-US" b="1" dirty="0"/>
              <a:t> o </a:t>
            </a:r>
            <a:r>
              <a:rPr lang="en-US" b="1" dirty="0" err="1"/>
              <a:t>privire</a:t>
            </a:r>
            <a:r>
              <a:rPr lang="en-US" b="1" dirty="0"/>
              <a:t> </a:t>
            </a:r>
            <a:r>
              <a:rPr lang="en-US" b="1" dirty="0" err="1"/>
              <a:t>asupra</a:t>
            </a:r>
            <a:r>
              <a:rPr lang="en-US" b="1" dirty="0"/>
              <a:t> </a:t>
            </a:r>
            <a:r>
              <a:rPr lang="en-US" b="1" dirty="0" err="1"/>
              <a:t>diferenței</a:t>
            </a:r>
            <a:r>
              <a:rPr lang="en-US" b="1" dirty="0"/>
              <a:t> </a:t>
            </a:r>
            <a:r>
              <a:rPr lang="en-US" b="1" dirty="0" err="1"/>
              <a:t>articolului</a:t>
            </a:r>
            <a:r>
              <a:rPr lang="en-US" b="1" dirty="0"/>
              <a:t>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serviciile</a:t>
            </a:r>
            <a:r>
              <a:rPr lang="en-US" b="1" dirty="0"/>
              <a:t> </a:t>
            </a:r>
            <a:r>
              <a:rPr lang="en-US" b="1" dirty="0" err="1"/>
              <a:t>fără</a:t>
            </a:r>
            <a:r>
              <a:rPr lang="en-US" b="1" dirty="0"/>
              <a:t> </a:t>
            </a:r>
            <a:r>
              <a:rPr lang="en-US" b="1" dirty="0" err="1"/>
              <a:t>conexiune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serviciile</a:t>
            </a:r>
            <a:r>
              <a:rPr lang="en-US" b="1" dirty="0"/>
              <a:t> orientate </a:t>
            </a:r>
            <a:r>
              <a:rPr lang="en-US" b="1" dirty="0" err="1"/>
              <a:t>spre</a:t>
            </a:r>
            <a:r>
              <a:rPr lang="en-US" b="1" dirty="0"/>
              <a:t> </a:t>
            </a:r>
            <a:r>
              <a:rPr lang="en-US" b="1" dirty="0" err="1"/>
              <a:t>conexiune</a:t>
            </a:r>
            <a:r>
              <a:rPr lang="en-US" b="1" dirty="0"/>
              <a:t>, </a:t>
            </a:r>
            <a:r>
              <a:rPr lang="en-US" b="1" dirty="0" err="1"/>
              <a:t>pentru</a:t>
            </a:r>
            <a:r>
              <a:rPr lang="en-US" b="1" dirty="0"/>
              <a:t> o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bună</a:t>
            </a:r>
            <a:r>
              <a:rPr lang="en-US" b="1" dirty="0"/>
              <a:t> </a:t>
            </a:r>
            <a:r>
              <a:rPr lang="en-US" b="1" dirty="0" err="1"/>
              <a:t>înțelegere</a:t>
            </a:r>
            <a:r>
              <a:rPr lang="en-US" b="1" dirty="0"/>
              <a:t>. Alte </a:t>
            </a:r>
            <a:r>
              <a:rPr lang="en-US" b="1" dirty="0" err="1"/>
              <a:t>diferențe</a:t>
            </a:r>
            <a:r>
              <a:rPr lang="en-US" b="1" dirty="0"/>
              <a:t> sunt </a:t>
            </a:r>
            <a:r>
              <a:rPr lang="en-US" b="1" dirty="0" err="1"/>
              <a:t>discutate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jos.</a:t>
            </a:r>
            <a:endParaRPr b="1" dirty="0"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7965013" y="2900463"/>
            <a:ext cx="931425" cy="293850"/>
            <a:chOff x="2162175" y="4027900"/>
            <a:chExt cx="931425" cy="293850"/>
          </a:xfrm>
        </p:grpSpPr>
        <p:cxnSp>
          <p:nvCxnSpPr>
            <p:cNvPr id="314" name="Google Shape;314;p31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31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31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1"/>
            <p:cNvCxnSpPr/>
            <p:nvPr/>
          </p:nvCxnSpPr>
          <p:spPr>
            <a:xfrm>
              <a:off x="2960100" y="43217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F64706B-6CAD-D223-207F-78136441A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2362"/>
              </p:ext>
            </p:extLst>
          </p:nvPr>
        </p:nvGraphicFramePr>
        <p:xfrm>
          <a:off x="3414583" y="346710"/>
          <a:ext cx="5481855" cy="4145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7285">
                  <a:extLst>
                    <a:ext uri="{9D8B030D-6E8A-4147-A177-3AD203B41FA5}">
                      <a16:colId xmlns:a16="http://schemas.microsoft.com/office/drawing/2014/main" val="440386378"/>
                    </a:ext>
                  </a:extLst>
                </a:gridCol>
                <a:gridCol w="1827285">
                  <a:extLst>
                    <a:ext uri="{9D8B030D-6E8A-4147-A177-3AD203B41FA5}">
                      <a16:colId xmlns:a16="http://schemas.microsoft.com/office/drawing/2014/main" val="155605880"/>
                    </a:ext>
                  </a:extLst>
                </a:gridCol>
                <a:gridCol w="1827285">
                  <a:extLst>
                    <a:ext uri="{9D8B030D-6E8A-4147-A177-3AD203B41FA5}">
                      <a16:colId xmlns:a16="http://schemas.microsoft.com/office/drawing/2014/main" val="2071189065"/>
                    </a:ext>
                  </a:extLst>
                </a:gridCol>
              </a:tblGrid>
              <a:tr h="431026">
                <a:tc>
                  <a:txBody>
                    <a:bodyPr/>
                    <a:lstStyle/>
                    <a:p>
                      <a:r>
                        <a:rPr lang="en-US" dirty="0" err="1"/>
                        <a:t>Bază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comparație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TCP /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4995"/>
                  </a:ext>
                </a:extLst>
              </a:tr>
              <a:tr h="608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extinde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Protocolul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de control al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transmisiei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Protocolul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Deschideți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interconectarea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sistemului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59900"/>
                  </a:ext>
                </a:extLst>
              </a:tr>
              <a:tr h="7859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Este un model de server client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utilizat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pentru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transmiterea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datelor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pe internet.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Este un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teoretic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care este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utilizat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pentru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sistemul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calcul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38021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Număr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straturi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straturi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straturi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81017"/>
                  </a:ext>
                </a:extLst>
              </a:tr>
              <a:tr h="43102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Dezvoltat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Departamentul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Apărării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(DoD)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ISO (International Standard Organization)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76243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Tangibil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bg1"/>
                          </a:solidFill>
                        </a:rPr>
                        <a:t>Da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bg1"/>
                          </a:solidFill>
                        </a:rPr>
                        <a:t>Nu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31370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Utilizare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Cel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folosit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Niciodata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folosit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09093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Obeys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Abordare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orizontală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Abordare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verticală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575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431902" y="539400"/>
            <a:ext cx="5515996" cy="1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err="1"/>
              <a:t>Definiția</a:t>
            </a:r>
            <a:r>
              <a:rPr lang="en-US" sz="3600" b="1" dirty="0"/>
              <a:t> </a:t>
            </a:r>
            <a:r>
              <a:rPr lang="en-US" sz="3600" b="1" dirty="0" err="1"/>
              <a:t>modelului</a:t>
            </a:r>
            <a:r>
              <a:rPr lang="en-US" sz="3600" b="1" dirty="0"/>
              <a:t> TCP / IP</a:t>
            </a:r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231691" y="1917892"/>
            <a:ext cx="5739550" cy="2808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TCP (Transmission Control Protocol) / IP (Internet Protocol)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dezvoltat</a:t>
            </a:r>
            <a:r>
              <a:rPr lang="en-US" sz="1200" dirty="0"/>
              <a:t> de </a:t>
            </a:r>
            <a:r>
              <a:rPr lang="en-US" sz="1200" dirty="0" err="1"/>
              <a:t>Departamentul</a:t>
            </a:r>
            <a:r>
              <a:rPr lang="en-US" sz="1200" dirty="0"/>
              <a:t> </a:t>
            </a:r>
            <a:r>
              <a:rPr lang="en-US" sz="1200" dirty="0" err="1"/>
              <a:t>Apărării</a:t>
            </a:r>
            <a:r>
              <a:rPr lang="en-US" sz="1200" dirty="0"/>
              <a:t> (DoD) </a:t>
            </a:r>
            <a:r>
              <a:rPr lang="en-US" sz="1200" dirty="0" err="1"/>
              <a:t>agenție</a:t>
            </a:r>
            <a:r>
              <a:rPr lang="en-US" sz="1200" dirty="0"/>
              <a:t> de </a:t>
            </a:r>
            <a:r>
              <a:rPr lang="en-US" sz="1200" dirty="0" err="1"/>
              <a:t>proiect</a:t>
            </a:r>
            <a:r>
              <a:rPr lang="en-US" sz="1200" dirty="0"/>
              <a:t>. </a:t>
            </a:r>
            <a:r>
              <a:rPr lang="en-US" sz="1200" dirty="0" err="1"/>
              <a:t>Spre</a:t>
            </a:r>
            <a:r>
              <a:rPr lang="en-US" sz="1200" dirty="0"/>
              <a:t> </a:t>
            </a:r>
            <a:r>
              <a:rPr lang="en-US" sz="1200" dirty="0" err="1"/>
              <a:t>deosebire</a:t>
            </a:r>
            <a:r>
              <a:rPr lang="en-US" sz="1200" dirty="0"/>
              <a:t> de </a:t>
            </a:r>
            <a:r>
              <a:rPr lang="en-US" sz="1200" dirty="0" err="1"/>
              <a:t>modelul</a:t>
            </a:r>
            <a:r>
              <a:rPr lang="en-US" sz="1200" dirty="0"/>
              <a:t> OSI, </a:t>
            </a:r>
            <a:r>
              <a:rPr lang="en-US" sz="1200" dirty="0" err="1"/>
              <a:t>este</a:t>
            </a:r>
            <a:r>
              <a:rPr lang="en-US" sz="1200" dirty="0"/>
              <a:t> format din </a:t>
            </a:r>
            <a:r>
              <a:rPr lang="en-US" sz="1200" dirty="0" err="1"/>
              <a:t>patru</a:t>
            </a:r>
            <a:r>
              <a:rPr lang="en-US" sz="1200" dirty="0"/>
              <a:t> </a:t>
            </a:r>
            <a:r>
              <a:rPr lang="en-US" sz="1200" dirty="0" err="1"/>
              <a:t>straturi</a:t>
            </a:r>
            <a:r>
              <a:rPr lang="en-US" sz="1200" dirty="0"/>
              <a:t> </a:t>
            </a:r>
            <a:r>
              <a:rPr lang="en-US" sz="1200" dirty="0" err="1"/>
              <a:t>având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propriile</a:t>
            </a:r>
            <a:r>
              <a:rPr lang="en-US" sz="1200" dirty="0"/>
              <a:t> </a:t>
            </a:r>
            <a:r>
              <a:rPr lang="en-US" sz="1200" dirty="0" err="1"/>
              <a:t>protocoale</a:t>
            </a:r>
            <a:r>
              <a:rPr lang="en-US" sz="1200" dirty="0"/>
              <a:t>. </a:t>
            </a:r>
            <a:r>
              <a:rPr lang="en-US" sz="1200" dirty="0" err="1"/>
              <a:t>Protocoalele</a:t>
            </a:r>
            <a:r>
              <a:rPr lang="en-US" sz="1200" dirty="0"/>
              <a:t> Internet sunt </a:t>
            </a:r>
            <a:r>
              <a:rPr lang="en-US" sz="1200" dirty="0" err="1"/>
              <a:t>setul</a:t>
            </a:r>
            <a:r>
              <a:rPr lang="en-US" sz="1200" dirty="0"/>
              <a:t> de reguli definite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comunicarea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rețea</a:t>
            </a:r>
            <a:r>
              <a:rPr lang="en-US" sz="1200" dirty="0"/>
              <a:t>.</a:t>
            </a:r>
            <a:endParaRPr lang="ro-R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TCP / IP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considerat</a:t>
            </a:r>
            <a:r>
              <a:rPr lang="en-US" sz="1200" dirty="0"/>
              <a:t> </a:t>
            </a:r>
            <a:r>
              <a:rPr lang="en-US" sz="1200" dirty="0" err="1"/>
              <a:t>modelul</a:t>
            </a:r>
            <a:r>
              <a:rPr lang="en-US" sz="1200" dirty="0"/>
              <a:t> de protocol standard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rețea</a:t>
            </a:r>
            <a:r>
              <a:rPr lang="en-US" sz="1200" dirty="0"/>
              <a:t>. TCP </a:t>
            </a:r>
            <a:r>
              <a:rPr lang="en-US" sz="1200" dirty="0" err="1"/>
              <a:t>gestionează</a:t>
            </a:r>
            <a:r>
              <a:rPr lang="en-US" sz="1200" dirty="0"/>
              <a:t> </a:t>
            </a:r>
            <a:r>
              <a:rPr lang="en-US" sz="1200" dirty="0" err="1"/>
              <a:t>transmiterea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IP </a:t>
            </a:r>
            <a:r>
              <a:rPr lang="en-US" sz="1200" dirty="0" err="1"/>
              <a:t>gestionează</a:t>
            </a:r>
            <a:r>
              <a:rPr lang="en-US" sz="1200" dirty="0"/>
              <a:t> </a:t>
            </a:r>
            <a:r>
              <a:rPr lang="en-US" sz="1200" dirty="0" err="1"/>
              <a:t>adresele</a:t>
            </a:r>
            <a:r>
              <a:rPr lang="en-US" sz="1200" dirty="0"/>
              <a:t>. Suita de protocol TCP / IP are un set de </a:t>
            </a:r>
            <a:r>
              <a:rPr lang="en-US" sz="1200" dirty="0" err="1"/>
              <a:t>protocoale</a:t>
            </a:r>
            <a:r>
              <a:rPr lang="en-US" sz="1200" dirty="0"/>
              <a:t> care include TCP, UDP, ARP, DNS, HTTP, ICMP etc. Este un model robust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flexibil</a:t>
            </a:r>
            <a:r>
              <a:rPr lang="en-US" sz="1200" dirty="0"/>
              <a:t>. </a:t>
            </a:r>
            <a:r>
              <a:rPr lang="en-US" sz="1200" dirty="0" err="1"/>
              <a:t>Modelul</a:t>
            </a:r>
            <a:r>
              <a:rPr lang="en-US" sz="1200" dirty="0"/>
              <a:t> TCP / IP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principal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interconectarea</a:t>
            </a:r>
            <a:r>
              <a:rPr lang="en-US" sz="1200" dirty="0"/>
              <a:t> </a:t>
            </a:r>
            <a:r>
              <a:rPr lang="en-US" sz="1200" dirty="0" err="1"/>
              <a:t>computerelor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internet.</a:t>
            </a:r>
            <a:endParaRPr sz="1200" dirty="0"/>
          </a:p>
        </p:txBody>
      </p: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4891700" y="-1298465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76236" flipH="1">
            <a:off x="7644526" y="2494609"/>
            <a:ext cx="4252299" cy="4052441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343" name="Google Shape;343;p33"/>
          <p:cNvGrpSpPr/>
          <p:nvPr/>
        </p:nvGrpSpPr>
        <p:grpSpPr>
          <a:xfrm>
            <a:off x="6081250" y="3496650"/>
            <a:ext cx="931425" cy="293850"/>
            <a:chOff x="2162175" y="4027900"/>
            <a:chExt cx="931425" cy="293850"/>
          </a:xfrm>
        </p:grpSpPr>
        <p:cxnSp>
          <p:nvCxnSpPr>
            <p:cNvPr id="344" name="Google Shape;344;p33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2960100" y="43217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Google Shape;1055;p60">
            <a:extLst>
              <a:ext uri="{FF2B5EF4-FFF2-40B4-BE49-F238E27FC236}">
                <a16:creationId xmlns:a16="http://schemas.microsoft.com/office/drawing/2014/main" id="{899975F9-29DB-30D7-D52F-14843725F3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1241" y="1821200"/>
            <a:ext cx="2946951" cy="273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913846" y="252636"/>
            <a:ext cx="48006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Straturi</a:t>
            </a:r>
            <a:r>
              <a:rPr lang="en-US" dirty="0"/>
              <a:t> de model TCP / IP</a:t>
            </a:r>
            <a:endParaRPr dirty="0"/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1"/>
          </p:nvPr>
        </p:nvSpPr>
        <p:spPr>
          <a:xfrm>
            <a:off x="346654" y="769260"/>
            <a:ext cx="6186955" cy="4424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 </a:t>
            </a:r>
            <a:r>
              <a:rPr lang="ro-RO" sz="1100" b="1" dirty="0"/>
              <a:t>   </a:t>
            </a:r>
            <a:r>
              <a:rPr lang="en-US" sz="1100" b="1" dirty="0"/>
              <a:t>Strat de </a:t>
            </a:r>
            <a:r>
              <a:rPr lang="en-US" sz="1100" b="1" dirty="0" err="1"/>
              <a:t>interfață</a:t>
            </a:r>
            <a:r>
              <a:rPr lang="en-US" sz="1100" b="1" dirty="0"/>
              <a:t> de </a:t>
            </a:r>
            <a:r>
              <a:rPr lang="en-US" sz="1100" b="1" dirty="0" err="1"/>
              <a:t>rețea</a:t>
            </a:r>
            <a:r>
              <a:rPr lang="en-US" sz="1100" b="1" dirty="0"/>
              <a:t>: </a:t>
            </a:r>
            <a:r>
              <a:rPr lang="en-US" sz="1100" dirty="0" err="1"/>
              <a:t>Acest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 </a:t>
            </a:r>
            <a:r>
              <a:rPr lang="en-US" sz="1100" dirty="0" err="1"/>
              <a:t>acționează</a:t>
            </a:r>
            <a:r>
              <a:rPr lang="en-US" sz="1100" dirty="0"/>
              <a:t> ca o </a:t>
            </a:r>
            <a:r>
              <a:rPr lang="en-US" sz="1100" dirty="0" err="1"/>
              <a:t>interfață</a:t>
            </a:r>
            <a:r>
              <a:rPr lang="en-US" sz="1100" dirty="0"/>
              <a:t> </a:t>
            </a:r>
            <a:r>
              <a:rPr lang="en-US" sz="1100" dirty="0" err="1"/>
              <a:t>între</a:t>
            </a:r>
            <a:r>
              <a:rPr lang="en-US" sz="1100" dirty="0"/>
              <a:t> </a:t>
            </a:r>
            <a:r>
              <a:rPr lang="en-US" sz="1100" dirty="0" err="1"/>
              <a:t>gazde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legături</a:t>
            </a:r>
            <a:r>
              <a:rPr lang="en-US" sz="1100" dirty="0"/>
              <a:t> de </a:t>
            </a:r>
            <a:r>
              <a:rPr lang="en-US" sz="1100" dirty="0" err="1"/>
              <a:t>transmisie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este</a:t>
            </a:r>
            <a:r>
              <a:rPr lang="en-US" sz="1100" dirty="0"/>
              <a:t> </a:t>
            </a:r>
            <a:r>
              <a:rPr lang="en-US" sz="1100" dirty="0" err="1"/>
              <a:t>utilizat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transmiterea</a:t>
            </a:r>
            <a:r>
              <a:rPr lang="en-US" sz="1100" dirty="0"/>
              <a:t> </a:t>
            </a:r>
            <a:r>
              <a:rPr lang="en-US" sz="1100" dirty="0" err="1"/>
              <a:t>datagramelor</a:t>
            </a:r>
            <a:r>
              <a:rPr lang="en-US" sz="1100" dirty="0"/>
              <a:t>. De </a:t>
            </a:r>
            <a:r>
              <a:rPr lang="en-US" sz="1100" dirty="0" err="1"/>
              <a:t>asemenea</a:t>
            </a:r>
            <a:r>
              <a:rPr lang="en-US" sz="1100" dirty="0"/>
              <a:t>, </a:t>
            </a:r>
            <a:r>
              <a:rPr lang="en-US" sz="1100" dirty="0" err="1"/>
              <a:t>specifică</a:t>
            </a:r>
            <a:r>
              <a:rPr lang="en-US" sz="1100" dirty="0"/>
              <a:t> </a:t>
            </a:r>
            <a:r>
              <a:rPr lang="en-US" sz="1100" dirty="0" err="1"/>
              <a:t>ce</a:t>
            </a:r>
            <a:r>
              <a:rPr lang="en-US" sz="1100" dirty="0"/>
              <a:t> </a:t>
            </a:r>
            <a:r>
              <a:rPr lang="en-US" sz="1100" dirty="0" err="1"/>
              <a:t>operațiune</a:t>
            </a:r>
            <a:r>
              <a:rPr lang="en-US" sz="1100" dirty="0"/>
              <a:t> </a:t>
            </a:r>
            <a:r>
              <a:rPr lang="en-US" sz="1100" dirty="0" err="1"/>
              <a:t>trebuie</a:t>
            </a:r>
            <a:r>
              <a:rPr lang="en-US" sz="1100" dirty="0"/>
              <a:t> </a:t>
            </a:r>
            <a:r>
              <a:rPr lang="en-US" sz="1100" dirty="0" err="1"/>
              <a:t>efectuată</a:t>
            </a:r>
            <a:r>
              <a:rPr lang="en-US" sz="1100" dirty="0"/>
              <a:t> de link-</a:t>
            </a:r>
            <a:r>
              <a:rPr lang="en-US" sz="1100" dirty="0" err="1"/>
              <a:t>uri</a:t>
            </a:r>
            <a:r>
              <a:rPr lang="en-US" sz="1100" dirty="0"/>
              <a:t> precum link-</a:t>
            </a:r>
            <a:r>
              <a:rPr lang="en-US" sz="1100" dirty="0" err="1"/>
              <a:t>ul</a:t>
            </a:r>
            <a:r>
              <a:rPr lang="en-US" sz="1100" dirty="0"/>
              <a:t> serial </a:t>
            </a:r>
            <a:r>
              <a:rPr lang="en-US" sz="1100" dirty="0" err="1"/>
              <a:t>și</a:t>
            </a:r>
            <a:r>
              <a:rPr lang="en-US" sz="1100" dirty="0"/>
              <a:t> Ethernet </a:t>
            </a:r>
            <a:r>
              <a:rPr lang="en-US" sz="1100" dirty="0" err="1"/>
              <a:t>clasic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îndeplini</a:t>
            </a:r>
            <a:r>
              <a:rPr lang="en-US" sz="1100" dirty="0"/>
              <a:t> </a:t>
            </a:r>
            <a:r>
              <a:rPr lang="en-US" sz="1100" dirty="0" err="1"/>
              <a:t>cerințele</a:t>
            </a:r>
            <a:r>
              <a:rPr lang="en-US" sz="1100" dirty="0"/>
              <a:t> </a:t>
            </a:r>
            <a:r>
              <a:rPr lang="en-US" sz="1100" dirty="0" err="1"/>
              <a:t>stratului</a:t>
            </a:r>
            <a:r>
              <a:rPr lang="en-US" sz="1100" dirty="0"/>
              <a:t> de internet </a:t>
            </a:r>
            <a:r>
              <a:rPr lang="en-US" sz="1100" dirty="0" err="1"/>
              <a:t>fără</a:t>
            </a:r>
            <a:r>
              <a:rPr lang="en-US" sz="1100" dirty="0"/>
              <a:t> </a:t>
            </a:r>
            <a:r>
              <a:rPr lang="en-US" sz="1100" dirty="0" err="1"/>
              <a:t>conexiune</a:t>
            </a:r>
            <a:r>
              <a:rPr lang="en-US" sz="11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</a:t>
            </a:r>
            <a:r>
              <a:rPr lang="en-US" sz="1100" b="1" dirty="0"/>
              <a:t>Layer Internet: </a:t>
            </a:r>
            <a:r>
              <a:rPr lang="en-US" sz="1100" dirty="0" err="1"/>
              <a:t>Scopul</a:t>
            </a:r>
            <a:r>
              <a:rPr lang="en-US" sz="1100" dirty="0"/>
              <a:t> </a:t>
            </a:r>
            <a:r>
              <a:rPr lang="en-US" sz="1100" dirty="0" err="1"/>
              <a:t>acestui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 </a:t>
            </a:r>
            <a:r>
              <a:rPr lang="en-US" sz="1100" dirty="0" err="1"/>
              <a:t>este</a:t>
            </a:r>
            <a:r>
              <a:rPr lang="en-US" sz="1100" dirty="0"/>
              <a:t> de a </a:t>
            </a:r>
            <a:r>
              <a:rPr lang="en-US" sz="1100" dirty="0" err="1"/>
              <a:t>transmite</a:t>
            </a:r>
            <a:r>
              <a:rPr lang="en-US" sz="1100" dirty="0"/>
              <a:t> un </a:t>
            </a:r>
            <a:r>
              <a:rPr lang="en-US" sz="1100" dirty="0" err="1"/>
              <a:t>pachet</a:t>
            </a:r>
            <a:r>
              <a:rPr lang="en-US" sz="1100" dirty="0"/>
              <a:t> independent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orice</a:t>
            </a:r>
            <a:r>
              <a:rPr lang="en-US" sz="1100" dirty="0"/>
              <a:t> </a:t>
            </a:r>
            <a:r>
              <a:rPr lang="en-US" sz="1100" dirty="0" err="1"/>
              <a:t>rețea</a:t>
            </a:r>
            <a:r>
              <a:rPr lang="en-US" sz="1100" dirty="0"/>
              <a:t> care se </a:t>
            </a:r>
            <a:r>
              <a:rPr lang="en-US" sz="1100" dirty="0" err="1"/>
              <a:t>deplasează</a:t>
            </a:r>
            <a:r>
              <a:rPr lang="en-US" sz="1100" dirty="0"/>
              <a:t> la </a:t>
            </a:r>
            <a:r>
              <a:rPr lang="en-US" sz="1100" dirty="0" err="1"/>
              <a:t>destinație</a:t>
            </a:r>
            <a:r>
              <a:rPr lang="en-US" sz="1100" dirty="0"/>
              <a:t> (</a:t>
            </a:r>
            <a:r>
              <a:rPr lang="en-US" sz="1100" dirty="0" err="1"/>
              <a:t>ar</a:t>
            </a:r>
            <a:r>
              <a:rPr lang="en-US" sz="1100" dirty="0"/>
              <a:t> </a:t>
            </a:r>
            <a:r>
              <a:rPr lang="en-US" sz="1100" dirty="0" err="1"/>
              <a:t>putea</a:t>
            </a:r>
            <a:r>
              <a:rPr lang="en-US" sz="1100" dirty="0"/>
              <a:t> fi </a:t>
            </a:r>
            <a:r>
              <a:rPr lang="en-US" sz="1100" dirty="0" err="1"/>
              <a:t>reședința</a:t>
            </a:r>
            <a:r>
              <a:rPr lang="en-US" sz="1100" dirty="0"/>
              <a:t> </a:t>
            </a:r>
            <a:r>
              <a:rPr lang="en-US" sz="1100" dirty="0" err="1"/>
              <a:t>într</a:t>
            </a:r>
            <a:r>
              <a:rPr lang="en-US" sz="1100" dirty="0"/>
              <a:t>-o </a:t>
            </a:r>
            <a:r>
              <a:rPr lang="en-US" sz="1100" dirty="0" err="1"/>
              <a:t>altă</a:t>
            </a:r>
            <a:r>
              <a:rPr lang="en-US" sz="1100" dirty="0"/>
              <a:t> </a:t>
            </a:r>
            <a:r>
              <a:rPr lang="en-US" sz="1100" dirty="0" err="1"/>
              <a:t>rețea</a:t>
            </a:r>
            <a:r>
              <a:rPr lang="en-US" sz="1100" dirty="0"/>
              <a:t>). Include IP (Internet Protocol), ICMP (Internet Control Message Protocol) </a:t>
            </a:r>
            <a:r>
              <a:rPr lang="en-US" sz="1100" dirty="0" err="1"/>
              <a:t>și</a:t>
            </a:r>
            <a:r>
              <a:rPr lang="en-US" sz="1100" dirty="0"/>
              <a:t> ARP (Address Resolution Protocol) ca format de </a:t>
            </a:r>
            <a:r>
              <a:rPr lang="en-US" sz="1100" dirty="0" err="1"/>
              <a:t>pachet</a:t>
            </a:r>
            <a:r>
              <a:rPr lang="en-US" sz="1100" dirty="0"/>
              <a:t> standard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</a:t>
            </a:r>
            <a:r>
              <a:rPr lang="en-US" sz="1100" b="1" dirty="0" err="1"/>
              <a:t>Stratul</a:t>
            </a:r>
            <a:r>
              <a:rPr lang="en-US" sz="1100" b="1" dirty="0"/>
              <a:t> de transport: </a:t>
            </a:r>
            <a:r>
              <a:rPr lang="en-US" sz="1100" dirty="0" err="1"/>
              <a:t>Permite</a:t>
            </a:r>
            <a:r>
              <a:rPr lang="en-US" sz="1100" dirty="0"/>
              <a:t> o </a:t>
            </a:r>
            <a:r>
              <a:rPr lang="en-US" sz="1100" dirty="0" err="1"/>
              <a:t>livrare</a:t>
            </a:r>
            <a:r>
              <a:rPr lang="en-US" sz="1100" dirty="0"/>
              <a:t> de la </a:t>
            </a:r>
            <a:r>
              <a:rPr lang="en-US" sz="1100" dirty="0" err="1"/>
              <a:t>capăt</a:t>
            </a:r>
            <a:r>
              <a:rPr lang="en-US" sz="1100" dirty="0"/>
              <a:t> la </a:t>
            </a:r>
            <a:r>
              <a:rPr lang="en-US" sz="1100" dirty="0" err="1"/>
              <a:t>capăt</a:t>
            </a:r>
            <a:r>
              <a:rPr lang="en-US" sz="1100" dirty="0"/>
              <a:t> a </a:t>
            </a:r>
            <a:r>
              <a:rPr lang="en-US" sz="1100" dirty="0" err="1"/>
              <a:t>datelor</a:t>
            </a:r>
            <a:r>
              <a:rPr lang="en-US" sz="1100" dirty="0"/>
              <a:t> </a:t>
            </a:r>
            <a:r>
              <a:rPr lang="en-US" sz="1100" dirty="0" err="1"/>
              <a:t>între</a:t>
            </a:r>
            <a:r>
              <a:rPr lang="en-US" sz="1100" dirty="0"/>
              <a:t> </a:t>
            </a:r>
            <a:r>
              <a:rPr lang="en-US" sz="1100" dirty="0" err="1"/>
              <a:t>gazdele</a:t>
            </a:r>
            <a:r>
              <a:rPr lang="en-US" sz="1100" dirty="0"/>
              <a:t> </a:t>
            </a:r>
            <a:r>
              <a:rPr lang="en-US" sz="1100" dirty="0" err="1"/>
              <a:t>sursă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destinație</a:t>
            </a:r>
            <a:r>
              <a:rPr lang="en-US" sz="1100" dirty="0"/>
              <a:t> sub </a:t>
            </a:r>
            <a:r>
              <a:rPr lang="en-US" sz="1100" dirty="0" err="1"/>
              <a:t>formă</a:t>
            </a:r>
            <a:r>
              <a:rPr lang="en-US" sz="1100" dirty="0"/>
              <a:t> de </a:t>
            </a:r>
            <a:r>
              <a:rPr lang="en-US" sz="1100" dirty="0" err="1"/>
              <a:t>datagrame</a:t>
            </a:r>
            <a:r>
              <a:rPr lang="en-US" sz="1100" dirty="0"/>
              <a:t>. </a:t>
            </a:r>
            <a:r>
              <a:rPr lang="en-US" sz="1100" dirty="0" err="1"/>
              <a:t>Protocoalele</a:t>
            </a:r>
            <a:r>
              <a:rPr lang="en-US" sz="1100" dirty="0"/>
              <a:t> definite de </a:t>
            </a:r>
            <a:r>
              <a:rPr lang="en-US" sz="1100" dirty="0" err="1"/>
              <a:t>acest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 sunt TCP (Transmission Control Protocol) </a:t>
            </a:r>
            <a:r>
              <a:rPr lang="en-US" sz="1100" dirty="0" err="1"/>
              <a:t>și</a:t>
            </a:r>
            <a:r>
              <a:rPr lang="en-US" sz="1100" dirty="0"/>
              <a:t> UDP (User Datagram Protocol).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</a:t>
            </a:r>
            <a:r>
              <a:rPr lang="en-US" sz="1100" b="1" dirty="0"/>
              <a:t>Strat de </a:t>
            </a:r>
            <a:r>
              <a:rPr lang="en-US" sz="1100" b="1" dirty="0" err="1"/>
              <a:t>aplicație</a:t>
            </a:r>
            <a:r>
              <a:rPr lang="en-US" sz="1100" b="1" dirty="0"/>
              <a:t>: </a:t>
            </a:r>
            <a:r>
              <a:rPr lang="en-US" sz="1100" dirty="0" err="1"/>
              <a:t>Acest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 </a:t>
            </a:r>
            <a:r>
              <a:rPr lang="en-US" sz="1100" dirty="0" err="1"/>
              <a:t>permite</a:t>
            </a:r>
            <a:r>
              <a:rPr lang="en-US" sz="1100" dirty="0"/>
              <a:t> </a:t>
            </a:r>
            <a:r>
              <a:rPr lang="en-US" sz="1100" dirty="0" err="1"/>
              <a:t>utilizatorilor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</a:t>
            </a:r>
            <a:r>
              <a:rPr lang="en-US" sz="1100" dirty="0" err="1"/>
              <a:t>acceseze</a:t>
            </a:r>
            <a:r>
              <a:rPr lang="en-US" sz="1100" dirty="0"/>
              <a:t> </a:t>
            </a:r>
            <a:r>
              <a:rPr lang="en-US" sz="1100" dirty="0" err="1"/>
              <a:t>serviciile</a:t>
            </a:r>
            <a:r>
              <a:rPr lang="en-US" sz="1100" dirty="0"/>
              <a:t> </a:t>
            </a:r>
            <a:r>
              <a:rPr lang="en-US" sz="1100" dirty="0" err="1"/>
              <a:t>internetului</a:t>
            </a:r>
            <a:r>
              <a:rPr lang="en-US" sz="1100" dirty="0"/>
              <a:t> global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privat</a:t>
            </a:r>
            <a:r>
              <a:rPr lang="en-US" sz="1100" dirty="0"/>
              <a:t>. </a:t>
            </a:r>
            <a:r>
              <a:rPr lang="en-US" sz="1100" dirty="0" err="1"/>
              <a:t>Diferitele</a:t>
            </a:r>
            <a:r>
              <a:rPr lang="en-US" sz="1100" dirty="0"/>
              <a:t> </a:t>
            </a:r>
            <a:r>
              <a:rPr lang="en-US" sz="1100" dirty="0" err="1"/>
              <a:t>protocoale</a:t>
            </a:r>
            <a:r>
              <a:rPr lang="en-US" sz="1100" dirty="0"/>
              <a:t> </a:t>
            </a:r>
            <a:r>
              <a:rPr lang="en-US" sz="1100" dirty="0" err="1"/>
              <a:t>descrise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acest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 sunt </a:t>
            </a:r>
            <a:r>
              <a:rPr lang="en-US" sz="1100" dirty="0" err="1"/>
              <a:t>terminalul</a:t>
            </a:r>
            <a:r>
              <a:rPr lang="en-US" sz="1100" dirty="0"/>
              <a:t> virtual (TELNET), </a:t>
            </a:r>
            <a:r>
              <a:rPr lang="en-US" sz="1100" dirty="0" err="1"/>
              <a:t>poșta</a:t>
            </a:r>
            <a:r>
              <a:rPr lang="en-US" sz="1100" dirty="0"/>
              <a:t> </a:t>
            </a:r>
            <a:r>
              <a:rPr lang="en-US" sz="1100" dirty="0" err="1"/>
              <a:t>electronică</a:t>
            </a:r>
            <a:r>
              <a:rPr lang="en-US" sz="1100" dirty="0"/>
              <a:t> (SMTP)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transferul</a:t>
            </a:r>
            <a:r>
              <a:rPr lang="en-US" sz="1100" dirty="0"/>
              <a:t> de </a:t>
            </a:r>
            <a:r>
              <a:rPr lang="en-US" sz="1100" dirty="0" err="1"/>
              <a:t>fișiere</a:t>
            </a:r>
            <a:r>
              <a:rPr lang="en-US" sz="1100" dirty="0"/>
              <a:t> (FTP). </a:t>
            </a:r>
            <a:r>
              <a:rPr lang="en-US" sz="1100" dirty="0" err="1"/>
              <a:t>Unele</a:t>
            </a:r>
            <a:r>
              <a:rPr lang="en-US" sz="1100" dirty="0"/>
              <a:t> </a:t>
            </a:r>
            <a:r>
              <a:rPr lang="en-US" sz="1100" dirty="0" err="1"/>
              <a:t>protocoale</a:t>
            </a:r>
            <a:r>
              <a:rPr lang="en-US" sz="1100" dirty="0"/>
              <a:t> </a:t>
            </a:r>
            <a:r>
              <a:rPr lang="en-US" sz="1100" dirty="0" err="1"/>
              <a:t>suplimentare</a:t>
            </a:r>
            <a:r>
              <a:rPr lang="en-US" sz="1100" dirty="0"/>
              <a:t>, cum </a:t>
            </a:r>
            <a:r>
              <a:rPr lang="en-US" sz="1100" dirty="0" err="1"/>
              <a:t>ar</a:t>
            </a:r>
            <a:r>
              <a:rPr lang="en-US" sz="1100" dirty="0"/>
              <a:t> fi DNS (Domain Name System), HTTP (Hypertext Transfer Protocol) </a:t>
            </a:r>
            <a:r>
              <a:rPr lang="en-US" sz="1100" dirty="0" err="1"/>
              <a:t>și</a:t>
            </a:r>
            <a:r>
              <a:rPr lang="en-US" sz="1100" dirty="0"/>
              <a:t> RTP (Real-time Transport Protocol). </a:t>
            </a:r>
            <a:r>
              <a:rPr lang="en-US" sz="1100" dirty="0" err="1"/>
              <a:t>Funcționarea</a:t>
            </a:r>
            <a:r>
              <a:rPr lang="en-US" sz="1100" dirty="0"/>
              <a:t> </a:t>
            </a:r>
            <a:r>
              <a:rPr lang="en-US" sz="1100" dirty="0" err="1"/>
              <a:t>acestui</a:t>
            </a:r>
            <a:r>
              <a:rPr lang="en-US" sz="1100" dirty="0"/>
              <a:t> </a:t>
            </a:r>
            <a:r>
              <a:rPr lang="en-US" sz="1100" dirty="0" err="1"/>
              <a:t>strat</a:t>
            </a:r>
            <a:r>
              <a:rPr lang="en-US" sz="1100" dirty="0"/>
              <a:t> </a:t>
            </a:r>
            <a:r>
              <a:rPr lang="en-US" sz="1100" dirty="0" err="1"/>
              <a:t>este</a:t>
            </a:r>
            <a:r>
              <a:rPr lang="en-US" sz="1100" dirty="0"/>
              <a:t> o </a:t>
            </a:r>
            <a:r>
              <a:rPr lang="en-US" sz="1100" dirty="0" err="1"/>
              <a:t>combinație</a:t>
            </a:r>
            <a:r>
              <a:rPr lang="en-US" sz="1100" dirty="0"/>
              <a:t> de </a:t>
            </a:r>
            <a:r>
              <a:rPr lang="en-US" sz="1100" dirty="0" err="1"/>
              <a:t>aplicații</a:t>
            </a:r>
            <a:r>
              <a:rPr lang="en-US" sz="1100" dirty="0"/>
              <a:t>, </a:t>
            </a:r>
            <a:r>
              <a:rPr lang="en-US" sz="1100" dirty="0" err="1"/>
              <a:t>prezentări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sesiuni</a:t>
            </a:r>
            <a:r>
              <a:rPr lang="en-US" sz="1100" dirty="0"/>
              <a:t> ale </a:t>
            </a:r>
            <a:r>
              <a:rPr lang="en-US" sz="1100" dirty="0" err="1"/>
              <a:t>modelului</a:t>
            </a:r>
            <a:r>
              <a:rPr lang="en-US" sz="1100" dirty="0"/>
              <a:t> OSI.</a:t>
            </a:r>
            <a:endParaRPr sz="1100" dirty="0"/>
          </a:p>
        </p:txBody>
      </p:sp>
      <p:grpSp>
        <p:nvGrpSpPr>
          <p:cNvPr id="366" name="Google Shape;366;p34"/>
          <p:cNvGrpSpPr/>
          <p:nvPr/>
        </p:nvGrpSpPr>
        <p:grpSpPr>
          <a:xfrm>
            <a:off x="7640225" y="748125"/>
            <a:ext cx="790500" cy="554225"/>
            <a:chOff x="7849775" y="539375"/>
            <a:chExt cx="790500" cy="554225"/>
          </a:xfrm>
        </p:grpSpPr>
        <p:sp>
          <p:nvSpPr>
            <p:cNvPr id="367" name="Google Shape;367;p34"/>
            <p:cNvSpPr/>
            <p:nvPr/>
          </p:nvSpPr>
          <p:spPr>
            <a:xfrm rot="5400000">
              <a:off x="8144600" y="5528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 txBox="1"/>
            <p:nvPr/>
          </p:nvSpPr>
          <p:spPr>
            <a:xfrm>
              <a:off x="7849775" y="7549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69" name="Google Shape;369;p34"/>
          <p:cNvSpPr txBox="1"/>
          <p:nvPr/>
        </p:nvSpPr>
        <p:spPr>
          <a:xfrm>
            <a:off x="1007375" y="4283700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77296">
            <a:off x="6480884" y="2284175"/>
            <a:ext cx="4486836" cy="4275948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3" name="Google Shape;597;p41">
            <a:extLst>
              <a:ext uri="{FF2B5EF4-FFF2-40B4-BE49-F238E27FC236}">
                <a16:creationId xmlns:a16="http://schemas.microsoft.com/office/drawing/2014/main" id="{0C813451-492C-DB03-0AB6-03F887BA3FFB}"/>
              </a:ext>
            </a:extLst>
          </p:cNvPr>
          <p:cNvGrpSpPr/>
          <p:nvPr/>
        </p:nvGrpSpPr>
        <p:grpSpPr>
          <a:xfrm>
            <a:off x="6737522" y="1999612"/>
            <a:ext cx="1693203" cy="1398493"/>
            <a:chOff x="-44528075" y="1982825"/>
            <a:chExt cx="300900" cy="301700"/>
          </a:xfrm>
        </p:grpSpPr>
        <p:sp>
          <p:nvSpPr>
            <p:cNvPr id="4" name="Google Shape;598;p41">
              <a:extLst>
                <a:ext uri="{FF2B5EF4-FFF2-40B4-BE49-F238E27FC236}">
                  <a16:creationId xmlns:a16="http://schemas.microsoft.com/office/drawing/2014/main" id="{1A481F67-D60A-748C-094C-98080389BE22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9;p41">
              <a:extLst>
                <a:ext uri="{FF2B5EF4-FFF2-40B4-BE49-F238E27FC236}">
                  <a16:creationId xmlns:a16="http://schemas.microsoft.com/office/drawing/2014/main" id="{71D452BC-056F-BF10-3D8F-DBBEE1070895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0;p41">
              <a:extLst>
                <a:ext uri="{FF2B5EF4-FFF2-40B4-BE49-F238E27FC236}">
                  <a16:creationId xmlns:a16="http://schemas.microsoft.com/office/drawing/2014/main" id="{77C4AE6E-742D-D34A-81D2-488332294C6B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1;p41">
              <a:extLst>
                <a:ext uri="{FF2B5EF4-FFF2-40B4-BE49-F238E27FC236}">
                  <a16:creationId xmlns:a16="http://schemas.microsoft.com/office/drawing/2014/main" id="{BA42621E-F75C-DBE9-6F02-91570E6FC784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2;p41">
              <a:extLst>
                <a:ext uri="{FF2B5EF4-FFF2-40B4-BE49-F238E27FC236}">
                  <a16:creationId xmlns:a16="http://schemas.microsoft.com/office/drawing/2014/main" id="{21A84B8D-25EA-888E-32DF-19CEBDBBF40E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;p41">
              <a:extLst>
                <a:ext uri="{FF2B5EF4-FFF2-40B4-BE49-F238E27FC236}">
                  <a16:creationId xmlns:a16="http://schemas.microsoft.com/office/drawing/2014/main" id="{97DB69FC-78E3-F9F1-5EDB-13ACAA6A5237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4;p41">
              <a:extLst>
                <a:ext uri="{FF2B5EF4-FFF2-40B4-BE49-F238E27FC236}">
                  <a16:creationId xmlns:a16="http://schemas.microsoft.com/office/drawing/2014/main" id="{8EFA9712-597C-2313-50FB-EB6D1CBBF81E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812200" y="262450"/>
            <a:ext cx="6574718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Definiția</a:t>
            </a:r>
            <a:r>
              <a:rPr lang="en-US" sz="3600" dirty="0"/>
              <a:t> </a:t>
            </a:r>
            <a:r>
              <a:rPr lang="en-US" sz="3600" dirty="0" err="1"/>
              <a:t>modelului</a:t>
            </a:r>
            <a:r>
              <a:rPr lang="en-US" sz="3600" dirty="0"/>
              <a:t> OSI</a:t>
            </a:r>
            <a:endParaRPr sz="3600" dirty="0"/>
          </a:p>
        </p:txBody>
      </p:sp>
      <p:grpSp>
        <p:nvGrpSpPr>
          <p:cNvPr id="331" name="Google Shape;331;p32"/>
          <p:cNvGrpSpPr/>
          <p:nvPr/>
        </p:nvGrpSpPr>
        <p:grpSpPr>
          <a:xfrm>
            <a:off x="7849775" y="539375"/>
            <a:ext cx="790500" cy="554225"/>
            <a:chOff x="7849775" y="539375"/>
            <a:chExt cx="790500" cy="554225"/>
          </a:xfrm>
        </p:grpSpPr>
        <p:sp>
          <p:nvSpPr>
            <p:cNvPr id="332" name="Google Shape;332;p32"/>
            <p:cNvSpPr/>
            <p:nvPr/>
          </p:nvSpPr>
          <p:spPr>
            <a:xfrm rot="5400000">
              <a:off x="8144600" y="5528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 txBox="1"/>
            <p:nvPr/>
          </p:nvSpPr>
          <p:spPr>
            <a:xfrm>
              <a:off x="7849775" y="7549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334" name="Google Shape;3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443264">
            <a:off x="7107498" y="1574053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3E9C18C-5475-F23C-61A7-2C6B1601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244" y="1093600"/>
            <a:ext cx="3580132" cy="3787450"/>
          </a:xfrm>
        </p:spPr>
        <p:txBody>
          <a:bodyPr/>
          <a:lstStyle/>
          <a:p>
            <a:r>
              <a:rPr lang="en-US" sz="1200" b="1" dirty="0"/>
              <a:t>OSI (</a:t>
            </a:r>
            <a:r>
              <a:rPr lang="en-US" sz="1200" b="1" dirty="0" err="1"/>
              <a:t>interconectare</a:t>
            </a:r>
            <a:r>
              <a:rPr lang="en-US" sz="1200" b="1" dirty="0"/>
              <a:t> </a:t>
            </a:r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deschis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  <a:r>
              <a:rPr lang="en-US" sz="1200" dirty="0" err="1"/>
              <a:t>modelul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introdus</a:t>
            </a:r>
            <a:r>
              <a:rPr lang="en-US" sz="1200" dirty="0"/>
              <a:t> de </a:t>
            </a:r>
            <a:r>
              <a:rPr lang="en-US" sz="1200" b="1" dirty="0"/>
              <a:t>ISO (International Standard Organization)</a:t>
            </a:r>
            <a:r>
              <a:rPr lang="en-US" sz="1200" dirty="0"/>
              <a:t>. Nu </a:t>
            </a:r>
            <a:r>
              <a:rPr lang="en-US" sz="1200" dirty="0" err="1"/>
              <a:t>este</a:t>
            </a:r>
            <a:r>
              <a:rPr lang="en-US" sz="1200" dirty="0"/>
              <a:t> un protocol, ci un model care se </a:t>
            </a:r>
            <a:r>
              <a:rPr lang="en-US" sz="1200" dirty="0" err="1"/>
              <a:t>bazează</a:t>
            </a:r>
            <a:r>
              <a:rPr lang="en-US" sz="1200" dirty="0"/>
              <a:t> pe </a:t>
            </a:r>
            <a:r>
              <a:rPr lang="en-US" sz="1200" dirty="0" err="1"/>
              <a:t>conceptul</a:t>
            </a:r>
            <a:r>
              <a:rPr lang="en-US" sz="1200" dirty="0"/>
              <a:t> de </a:t>
            </a:r>
            <a:r>
              <a:rPr lang="en-US" sz="1200" dirty="0" err="1"/>
              <a:t>stratificare</a:t>
            </a:r>
            <a:r>
              <a:rPr lang="en-US" sz="1200" dirty="0"/>
              <a:t>. Are un set vertical de </a:t>
            </a:r>
            <a:r>
              <a:rPr lang="en-US" sz="1200" dirty="0" err="1"/>
              <a:t>straturi</a:t>
            </a:r>
            <a:r>
              <a:rPr lang="en-US" sz="1200" dirty="0"/>
              <a:t>,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având</a:t>
            </a:r>
            <a:r>
              <a:rPr lang="en-US" sz="1200" dirty="0"/>
              <a:t> </a:t>
            </a:r>
            <a:r>
              <a:rPr lang="en-US" sz="1200" dirty="0" err="1"/>
              <a:t>funcții</a:t>
            </a:r>
            <a:r>
              <a:rPr lang="en-US" sz="1200" dirty="0"/>
              <a:t> </a:t>
            </a:r>
            <a:r>
              <a:rPr lang="en-US" sz="1200" dirty="0" err="1"/>
              <a:t>diferite</a:t>
            </a:r>
            <a:r>
              <a:rPr lang="en-US" sz="1200" dirty="0"/>
              <a:t>. </a:t>
            </a:r>
            <a:r>
              <a:rPr lang="en-US" sz="1200" dirty="0" err="1"/>
              <a:t>Urmează</a:t>
            </a:r>
            <a:r>
              <a:rPr lang="en-US" sz="1200" dirty="0"/>
              <a:t> o </a:t>
            </a:r>
            <a:r>
              <a:rPr lang="en-US" sz="1200" dirty="0" err="1"/>
              <a:t>abordare</a:t>
            </a:r>
            <a:r>
              <a:rPr lang="en-US" sz="1200" dirty="0"/>
              <a:t> de </a:t>
            </a:r>
            <a:r>
              <a:rPr lang="en-US" sz="1200" dirty="0" err="1"/>
              <a:t>jos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sus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transfera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. Este robust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flexibil</a:t>
            </a:r>
            <a:r>
              <a:rPr lang="en-US" sz="1200" dirty="0"/>
              <a:t>, </a:t>
            </a:r>
            <a:r>
              <a:rPr lang="en-US" sz="1200" dirty="0" err="1"/>
              <a:t>dar</a:t>
            </a:r>
            <a:r>
              <a:rPr lang="en-US" sz="1200" dirty="0"/>
              <a:t> nu </a:t>
            </a:r>
            <a:r>
              <a:rPr lang="en-US" sz="1200" dirty="0" err="1"/>
              <a:t>tangibil</a:t>
            </a:r>
            <a:r>
              <a:rPr lang="en-US" sz="1200" dirty="0"/>
              <a:t>.</a:t>
            </a:r>
            <a:endParaRPr lang="ro-RO" sz="1200" dirty="0"/>
          </a:p>
          <a:p>
            <a:r>
              <a:rPr lang="en-US" sz="1200" dirty="0" err="1"/>
              <a:t>Principala</a:t>
            </a:r>
            <a:r>
              <a:rPr lang="en-US" sz="1200" dirty="0"/>
              <a:t> </a:t>
            </a:r>
            <a:r>
              <a:rPr lang="en-US" sz="1200" dirty="0" err="1"/>
              <a:t>intenție</a:t>
            </a:r>
            <a:r>
              <a:rPr lang="en-US" sz="1200" dirty="0"/>
              <a:t> a </a:t>
            </a:r>
            <a:r>
              <a:rPr lang="en-US" sz="1200" dirty="0" err="1"/>
              <a:t>modelului</a:t>
            </a:r>
            <a:r>
              <a:rPr lang="en-US" sz="1200" dirty="0"/>
              <a:t> de </a:t>
            </a:r>
            <a:r>
              <a:rPr lang="en-US" sz="1200" dirty="0" err="1"/>
              <a:t>referință</a:t>
            </a:r>
            <a:r>
              <a:rPr lang="en-US" sz="1200" dirty="0"/>
              <a:t> OSI </a:t>
            </a:r>
            <a:r>
              <a:rPr lang="en-US" sz="1200" dirty="0" err="1"/>
              <a:t>este</a:t>
            </a:r>
            <a:r>
              <a:rPr lang="en-US" sz="1200" dirty="0"/>
              <a:t> de a </a:t>
            </a:r>
            <a:r>
              <a:rPr lang="en-US" sz="1200" dirty="0" err="1"/>
              <a:t>efectua</a:t>
            </a:r>
            <a:r>
              <a:rPr lang="en-US" sz="1200" dirty="0"/>
              <a:t> </a:t>
            </a:r>
            <a:r>
              <a:rPr lang="en-US" sz="1200" dirty="0" err="1"/>
              <a:t>proiectarea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dezvoltarea</a:t>
            </a:r>
            <a:r>
              <a:rPr lang="en-US" sz="1200" dirty="0"/>
              <a:t> hardware-</a:t>
            </a:r>
            <a:r>
              <a:rPr lang="en-US" sz="1200" dirty="0" err="1"/>
              <a:t>ului</a:t>
            </a:r>
            <a:r>
              <a:rPr lang="en-US" sz="1200" dirty="0"/>
              <a:t>, </a:t>
            </a:r>
            <a:r>
              <a:rPr lang="en-US" sz="1200" dirty="0" err="1"/>
              <a:t>dispozitivelor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software-</a:t>
            </a:r>
            <a:r>
              <a:rPr lang="en-US" sz="1200" dirty="0" err="1"/>
              <a:t>ului</a:t>
            </a:r>
            <a:r>
              <a:rPr lang="en-US" sz="1200" dirty="0"/>
              <a:t> de </a:t>
            </a:r>
            <a:r>
              <a:rPr lang="en-US" sz="1200" dirty="0" err="1"/>
              <a:t>comunicații</a:t>
            </a:r>
            <a:r>
              <a:rPr lang="en-US" sz="1200" dirty="0"/>
              <a:t> </a:t>
            </a:r>
            <a:r>
              <a:rPr lang="en-US" sz="1200" dirty="0" err="1"/>
              <a:t>digitale</a:t>
            </a:r>
            <a:r>
              <a:rPr lang="en-US" sz="1200" dirty="0"/>
              <a:t> </a:t>
            </a:r>
            <a:r>
              <a:rPr lang="en-US" sz="1200" dirty="0" err="1"/>
              <a:t>într</a:t>
            </a:r>
            <a:r>
              <a:rPr lang="en-US" sz="1200" dirty="0"/>
              <a:t>-un mod </a:t>
            </a:r>
            <a:r>
              <a:rPr lang="en-US" sz="1200" dirty="0" err="1"/>
              <a:t>în</a:t>
            </a:r>
            <a:r>
              <a:rPr lang="en-US" sz="1200" dirty="0"/>
              <a:t> care </a:t>
            </a:r>
            <a:r>
              <a:rPr lang="en-US" sz="1200" dirty="0" err="1"/>
              <a:t>acestea</a:t>
            </a:r>
            <a:r>
              <a:rPr lang="en-US" sz="1200" dirty="0"/>
              <a:t> pot </a:t>
            </a:r>
            <a:r>
              <a:rPr lang="en-US" sz="1200" dirty="0" err="1"/>
              <a:t>interoperă</a:t>
            </a:r>
            <a:r>
              <a:rPr lang="en-US" sz="1200" dirty="0"/>
              <a:t> </a:t>
            </a:r>
            <a:r>
              <a:rPr lang="en-US" sz="1200" dirty="0" err="1"/>
              <a:t>eficient</a:t>
            </a:r>
            <a:r>
              <a:rPr lang="en-US" sz="1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F686B-4668-68CC-0F41-ED1AEE75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76" y="1463318"/>
            <a:ext cx="4661649" cy="3331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400" b="1" dirty="0" err="1"/>
              <a:t>Cele</a:t>
            </a:r>
            <a:r>
              <a:rPr lang="it-IT" sz="2400" b="1" dirty="0"/>
              <a:t> </a:t>
            </a:r>
            <a:r>
              <a:rPr lang="it-IT" sz="2400" b="1" dirty="0" err="1"/>
              <a:t>șapte</a:t>
            </a:r>
            <a:r>
              <a:rPr lang="it-IT" sz="2400" b="1" dirty="0"/>
              <a:t> </a:t>
            </a:r>
            <a:r>
              <a:rPr lang="it-IT" sz="2400" b="1" dirty="0" err="1"/>
              <a:t>straturi</a:t>
            </a:r>
            <a:r>
              <a:rPr lang="it-IT" sz="2400" b="1" dirty="0"/>
              <a:t> </a:t>
            </a:r>
            <a:r>
              <a:rPr lang="it-IT" sz="2400" b="1" dirty="0" err="1"/>
              <a:t>ale</a:t>
            </a:r>
            <a:r>
              <a:rPr lang="it-IT" sz="2400" b="1" dirty="0"/>
              <a:t> </a:t>
            </a:r>
            <a:r>
              <a:rPr lang="it-IT" sz="2400" b="1" dirty="0" err="1"/>
              <a:t>modelului</a:t>
            </a:r>
            <a:r>
              <a:rPr lang="it-IT" sz="2400" b="1" dirty="0"/>
              <a:t> OSI </a:t>
            </a:r>
            <a:r>
              <a:rPr lang="it-IT" sz="2400" b="1" dirty="0" err="1"/>
              <a:t>sunt</a:t>
            </a:r>
            <a:r>
              <a:rPr lang="it-IT" sz="2400" b="1" dirty="0"/>
              <a:t>:</a:t>
            </a:r>
          </a:p>
        </p:txBody>
      </p:sp>
      <p:sp>
        <p:nvSpPr>
          <p:cNvPr id="418" name="Google Shape;418;p37"/>
          <p:cNvSpPr txBox="1"/>
          <p:nvPr/>
        </p:nvSpPr>
        <p:spPr>
          <a:xfrm>
            <a:off x="439270" y="1584711"/>
            <a:ext cx="8265459" cy="351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ro-RO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</a:t>
            </a: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 de </a:t>
            </a:r>
            <a:r>
              <a:rPr lang="en-US" sz="1200" b="1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aplicație</a:t>
            </a: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Cu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acest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utilizatorii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pot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accesa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rețeaua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utilizând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interfețe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servicii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precum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poșta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electronică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gestionarea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bazelor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date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partajate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acces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/ transfer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fișiere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celelalte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servicii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Strat de </a:t>
            </a:r>
            <a:r>
              <a:rPr lang="en-US" sz="1200" b="1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prezentare</a:t>
            </a: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prezentare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concentrează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sintaxa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semantica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informațiilor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care transmit.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Realizează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sarcini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precum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traducerea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criptarea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compresia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în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care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informațiile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reale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existente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sub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formă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șiruri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caractere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numere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simboluri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sunt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codificate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în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fluxuri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biți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convertite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într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-o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altă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formă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comprimate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</a:t>
            </a:r>
            <a:r>
              <a:rPr lang="en-US" sz="1200" b="1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Stratul</a:t>
            </a: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sesiune</a:t>
            </a: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Acest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stabilește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sesiunea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între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diferite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mașini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sincroniza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menține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interacțiunea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dintre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Serviciile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furnizate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sesiune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sunt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controlul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dialogului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gestionarea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simbolurilor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sincronizarea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</a:t>
            </a:r>
            <a:r>
              <a:rPr lang="en-US" sz="1200" b="1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Stratul</a:t>
            </a:r>
            <a:r>
              <a:rPr lang="en-US" sz="1200" b="1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transport: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Acceptă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datele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din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său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precedent sub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formă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pachete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independente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le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transmite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straturii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următoare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în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ordinea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corectă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Cealaltă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funcție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realizată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acest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strat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sunt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adresarea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punctelor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serviciu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controlul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conexiunii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segmentarea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reasamblarea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controlul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debitului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controlul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erorilor</a:t>
            </a: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</a:t>
            </a:r>
            <a:endParaRPr sz="12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918089" y="-4118"/>
            <a:ext cx="7717500" cy="113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Continuarea celor 7 st</a:t>
            </a:r>
            <a:r>
              <a:rPr lang="de-DE" sz="3200" dirty="0" err="1"/>
              <a:t>ra</a:t>
            </a:r>
            <a:r>
              <a:rPr lang="ro-RO" sz="3200" dirty="0"/>
              <a:t>turi </a:t>
            </a:r>
            <a:r>
              <a:rPr lang="de-DE" sz="3200" dirty="0"/>
              <a:t>: </a:t>
            </a:r>
            <a:endParaRPr sz="3200" dirty="0"/>
          </a:p>
        </p:txBody>
      </p:sp>
      <p:sp>
        <p:nvSpPr>
          <p:cNvPr id="432" name="Google Shape;432;p38"/>
          <p:cNvSpPr txBox="1">
            <a:spLocks noGrp="1"/>
          </p:cNvSpPr>
          <p:nvPr>
            <p:ph type="subTitle" idx="1"/>
          </p:nvPr>
        </p:nvSpPr>
        <p:spPr>
          <a:xfrm>
            <a:off x="670059" y="763571"/>
            <a:ext cx="6840171" cy="3808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</a:t>
            </a:r>
            <a:r>
              <a:rPr lang="en-US" sz="1200" b="1" dirty="0"/>
              <a:t>Layer de </a:t>
            </a:r>
            <a:r>
              <a:rPr lang="en-US" sz="1200" b="1" dirty="0" err="1"/>
              <a:t>rețea</a:t>
            </a:r>
            <a:r>
              <a:rPr lang="en-US" sz="1200" b="1" dirty="0"/>
              <a:t>: </a:t>
            </a:r>
            <a:r>
              <a:rPr lang="en-US" sz="1200" dirty="0" err="1"/>
              <a:t>Adresarea</a:t>
            </a:r>
            <a:r>
              <a:rPr lang="en-US" sz="1200" dirty="0"/>
              <a:t> </a:t>
            </a:r>
            <a:r>
              <a:rPr lang="en-US" sz="1200" dirty="0" err="1"/>
              <a:t>logică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rutare</a:t>
            </a:r>
            <a:r>
              <a:rPr lang="en-US" sz="1200" dirty="0"/>
              <a:t> sunt </a:t>
            </a:r>
            <a:r>
              <a:rPr lang="en-US" sz="1200" dirty="0" err="1"/>
              <a:t>operațiunile</a:t>
            </a:r>
            <a:r>
              <a:rPr lang="en-US" sz="1200" dirty="0"/>
              <a:t> </a:t>
            </a:r>
            <a:r>
              <a:rPr lang="en-US" sz="1200" dirty="0" err="1"/>
              <a:t>majore</a:t>
            </a:r>
            <a:r>
              <a:rPr lang="en-US" sz="1200" dirty="0"/>
              <a:t> </a:t>
            </a:r>
            <a:r>
              <a:rPr lang="en-US" sz="1200" dirty="0" err="1"/>
              <a:t>efectuate</a:t>
            </a:r>
            <a:r>
              <a:rPr lang="en-US" sz="1200" dirty="0"/>
              <a:t> de </a:t>
            </a:r>
            <a:r>
              <a:rPr lang="en-US" sz="1200" dirty="0" err="1"/>
              <a:t>stratul</a:t>
            </a:r>
            <a:r>
              <a:rPr lang="en-US" sz="1200" dirty="0"/>
              <a:t> de </a:t>
            </a:r>
            <a:r>
              <a:rPr lang="en-US" sz="1200" dirty="0" err="1"/>
              <a:t>rețea</a:t>
            </a:r>
            <a:r>
              <a:rPr lang="en-US" sz="1200" dirty="0"/>
              <a:t>. El traduce </a:t>
            </a:r>
            <a:r>
              <a:rPr lang="en-US" sz="1200" dirty="0" err="1"/>
              <a:t>adresa</a:t>
            </a:r>
            <a:r>
              <a:rPr lang="en-US" sz="1200" dirty="0"/>
              <a:t> </a:t>
            </a:r>
            <a:r>
              <a:rPr lang="en-US" sz="1200" dirty="0" err="1"/>
              <a:t>logică</a:t>
            </a:r>
            <a:r>
              <a:rPr lang="en-US" sz="1200" dirty="0"/>
              <a:t> a </a:t>
            </a:r>
            <a:r>
              <a:rPr lang="en-US" sz="1200" dirty="0" err="1"/>
              <a:t>rețelei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adresă</a:t>
            </a:r>
            <a:r>
              <a:rPr lang="en-US" sz="1200" dirty="0"/>
              <a:t> MAC </a:t>
            </a:r>
            <a:r>
              <a:rPr lang="en-US" sz="1200" dirty="0" err="1"/>
              <a:t>fizică</a:t>
            </a:r>
            <a:r>
              <a:rPr lang="en-US" sz="1200" dirty="0"/>
              <a:t>,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en-US" sz="1200" dirty="0" err="1"/>
              <a:t>încât</a:t>
            </a:r>
            <a:r>
              <a:rPr lang="en-US" sz="1200" dirty="0"/>
              <a:t> </a:t>
            </a:r>
            <a:r>
              <a:rPr lang="en-US" sz="1200" dirty="0" err="1"/>
              <a:t>cele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 care </a:t>
            </a:r>
            <a:r>
              <a:rPr lang="en-US" sz="1200" dirty="0" err="1"/>
              <a:t>locuiesc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rețelele</a:t>
            </a:r>
            <a:r>
              <a:rPr lang="en-US" sz="1200" dirty="0"/>
              <a:t> </a:t>
            </a:r>
            <a:r>
              <a:rPr lang="en-US" sz="1200" dirty="0" err="1"/>
              <a:t>diferite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comunica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 </a:t>
            </a:r>
            <a:r>
              <a:rPr lang="en-US" sz="1200" dirty="0" err="1"/>
              <a:t>eficient</a:t>
            </a:r>
            <a:r>
              <a:rPr lang="en-US" sz="1200" dirty="0"/>
              <a:t>. Un </a:t>
            </a:r>
            <a:r>
              <a:rPr lang="en-US" sz="1200" dirty="0" err="1"/>
              <a:t>pachet</a:t>
            </a:r>
            <a:r>
              <a:rPr lang="en-US" sz="1200" dirty="0"/>
              <a:t> </a:t>
            </a:r>
            <a:r>
              <a:rPr lang="en-US" sz="1200" dirty="0" err="1"/>
              <a:t>necesită</a:t>
            </a:r>
            <a:r>
              <a:rPr lang="en-US" sz="1200" dirty="0"/>
              <a:t>, de </a:t>
            </a:r>
            <a:r>
              <a:rPr lang="en-US" sz="1200" dirty="0" err="1"/>
              <a:t>asemenea</a:t>
            </a:r>
            <a:r>
              <a:rPr lang="en-US" sz="1200" dirty="0"/>
              <a:t>, o </a:t>
            </a:r>
            <a:r>
              <a:rPr lang="en-US" sz="1200" dirty="0" err="1"/>
              <a:t>cale</a:t>
            </a:r>
            <a:r>
              <a:rPr lang="en-US" sz="1200" dirty="0"/>
              <a:t> de </a:t>
            </a:r>
            <a:r>
              <a:rPr lang="en-US" sz="1200" dirty="0" err="1"/>
              <a:t>urmat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ajunge</a:t>
            </a:r>
            <a:r>
              <a:rPr lang="en-US" sz="1200" dirty="0"/>
              <a:t> la </a:t>
            </a:r>
            <a:r>
              <a:rPr lang="en-US" sz="1200" dirty="0" err="1"/>
              <a:t>destinație</a:t>
            </a:r>
            <a:r>
              <a:rPr lang="en-US" sz="1200" dirty="0"/>
              <a:t>, </a:t>
            </a:r>
            <a:r>
              <a:rPr lang="en-US" sz="1200" dirty="0" err="1"/>
              <a:t>evitând</a:t>
            </a:r>
            <a:r>
              <a:rPr lang="en-US" sz="1200" dirty="0"/>
              <a:t> </a:t>
            </a:r>
            <a:r>
              <a:rPr lang="en-US" sz="1200" dirty="0" err="1"/>
              <a:t>congestia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componentele</a:t>
            </a:r>
            <a:r>
              <a:rPr lang="en-US" sz="1200" dirty="0"/>
              <a:t> </a:t>
            </a:r>
            <a:r>
              <a:rPr lang="en-US" sz="1200" dirty="0" err="1"/>
              <a:t>eșuate</a:t>
            </a:r>
            <a:r>
              <a:rPr lang="en-US" sz="1200" dirty="0"/>
              <a:t>,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en-US" sz="1200" dirty="0" err="1"/>
              <a:t>încât</a:t>
            </a:r>
            <a:r>
              <a:rPr lang="en-US" sz="1200" dirty="0"/>
              <a:t> </a:t>
            </a:r>
            <a:r>
              <a:rPr lang="en-US" sz="1200" dirty="0" err="1"/>
              <a:t>facilitează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actualizarea</a:t>
            </a:r>
            <a:r>
              <a:rPr lang="en-US" sz="1200" dirty="0"/>
              <a:t> </a:t>
            </a:r>
            <a:r>
              <a:rPr lang="en-US" sz="1200" dirty="0" err="1"/>
              <a:t>automată</a:t>
            </a:r>
            <a:r>
              <a:rPr lang="en-US" sz="1200" dirty="0"/>
              <a:t> a </a:t>
            </a:r>
            <a:r>
              <a:rPr lang="en-US" sz="1200" dirty="0" err="1"/>
              <a:t>rutelor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</a:t>
            </a:r>
            <a:r>
              <a:rPr lang="en-US" sz="1200" b="1" dirty="0"/>
              <a:t>Strat de </a:t>
            </a:r>
            <a:r>
              <a:rPr lang="en-US" sz="1200" b="1" dirty="0" err="1"/>
              <a:t>legătură</a:t>
            </a:r>
            <a:r>
              <a:rPr lang="en-US" sz="1200" b="1" dirty="0"/>
              <a:t> de date: </a:t>
            </a:r>
            <a:r>
              <a:rPr lang="en-US" sz="1200" dirty="0"/>
              <a:t>Este </a:t>
            </a:r>
            <a:r>
              <a:rPr lang="en-US" sz="1200" dirty="0" err="1"/>
              <a:t>responsabil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transformarea</a:t>
            </a:r>
            <a:r>
              <a:rPr lang="en-US" sz="1200" dirty="0"/>
              <a:t> </a:t>
            </a:r>
            <a:r>
              <a:rPr lang="en-US" sz="1200" dirty="0" err="1"/>
              <a:t>serviciului</a:t>
            </a:r>
            <a:r>
              <a:rPr lang="en-US" sz="1200" dirty="0"/>
              <a:t> de </a:t>
            </a:r>
            <a:r>
              <a:rPr lang="en-US" sz="1200" dirty="0" err="1"/>
              <a:t>transmisie</a:t>
            </a:r>
            <a:r>
              <a:rPr lang="en-US" sz="1200" dirty="0"/>
              <a:t> </a:t>
            </a:r>
            <a:r>
              <a:rPr lang="en-US" sz="1200" dirty="0" err="1"/>
              <a:t>brută</a:t>
            </a:r>
            <a:r>
              <a:rPr lang="en-US" sz="1200" dirty="0"/>
              <a:t> (</a:t>
            </a:r>
            <a:r>
              <a:rPr lang="en-US" sz="1200" dirty="0" err="1"/>
              <a:t>stratul</a:t>
            </a:r>
            <a:r>
              <a:rPr lang="en-US" sz="1200" dirty="0"/>
              <a:t> </a:t>
            </a:r>
            <a:r>
              <a:rPr lang="en-US" sz="1200" dirty="0" err="1"/>
              <a:t>fizic</a:t>
            </a:r>
            <a:r>
              <a:rPr lang="en-US" sz="1200" dirty="0"/>
              <a:t>) </a:t>
            </a:r>
            <a:r>
              <a:rPr lang="en-US" sz="1200" dirty="0" err="1"/>
              <a:t>într</a:t>
            </a:r>
            <a:r>
              <a:rPr lang="en-US" sz="1200" dirty="0"/>
              <a:t>-o </a:t>
            </a:r>
            <a:r>
              <a:rPr lang="en-US" sz="1200" dirty="0" err="1"/>
              <a:t>legătură</a:t>
            </a:r>
            <a:r>
              <a:rPr lang="en-US" sz="1200" dirty="0"/>
              <a:t> </a:t>
            </a:r>
            <a:r>
              <a:rPr lang="en-US" sz="1200" dirty="0" err="1"/>
              <a:t>fiabilă</a:t>
            </a:r>
            <a:r>
              <a:rPr lang="en-US" sz="1200" dirty="0"/>
              <a:t>. </a:t>
            </a:r>
            <a:r>
              <a:rPr lang="en-US" sz="1200" dirty="0" err="1"/>
              <a:t>Eliberează</a:t>
            </a:r>
            <a:r>
              <a:rPr lang="en-US" sz="1200" dirty="0"/>
              <a:t> </a:t>
            </a:r>
            <a:r>
              <a:rPr lang="en-US" sz="1200" dirty="0" err="1"/>
              <a:t>stratul</a:t>
            </a:r>
            <a:r>
              <a:rPr lang="en-US" sz="1200" dirty="0"/>
              <a:t> </a:t>
            </a:r>
            <a:r>
              <a:rPr lang="en-US" sz="1200" dirty="0" err="1"/>
              <a:t>fizic</a:t>
            </a:r>
            <a:r>
              <a:rPr lang="en-US" sz="1200" dirty="0"/>
              <a:t> de </a:t>
            </a:r>
            <a:r>
              <a:rPr lang="en-US" sz="1200" dirty="0" err="1"/>
              <a:t>erori</a:t>
            </a:r>
            <a:r>
              <a:rPr lang="en-US" sz="1200" dirty="0"/>
              <a:t> </a:t>
            </a:r>
            <a:r>
              <a:rPr lang="en-US" sz="1200" dirty="0" err="1"/>
              <a:t>mascându</a:t>
            </a:r>
            <a:r>
              <a:rPr lang="en-US" sz="1200" dirty="0"/>
              <a:t>-le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en-US" sz="1200" dirty="0" err="1"/>
              <a:t>încât</a:t>
            </a:r>
            <a:r>
              <a:rPr lang="en-US" sz="1200" dirty="0"/>
              <a:t> </a:t>
            </a:r>
            <a:r>
              <a:rPr lang="en-US" sz="1200" dirty="0" err="1"/>
              <a:t>stratul</a:t>
            </a:r>
            <a:r>
              <a:rPr lang="en-US" sz="1200" dirty="0"/>
              <a:t> de </a:t>
            </a:r>
            <a:r>
              <a:rPr lang="en-US" sz="1200" dirty="0" err="1"/>
              <a:t>rețea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nu le observe.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acest</a:t>
            </a:r>
            <a:r>
              <a:rPr lang="en-US" sz="1200" dirty="0"/>
              <a:t> </a:t>
            </a:r>
            <a:r>
              <a:rPr lang="en-US" sz="1200" dirty="0" err="1"/>
              <a:t>strat</a:t>
            </a:r>
            <a:r>
              <a:rPr lang="en-US" sz="1200" dirty="0"/>
              <a:t>, </a:t>
            </a:r>
            <a:r>
              <a:rPr lang="en-US" sz="1200" dirty="0" err="1"/>
              <a:t>datele</a:t>
            </a:r>
            <a:r>
              <a:rPr lang="en-US" sz="1200" dirty="0"/>
              <a:t> de </a:t>
            </a:r>
            <a:r>
              <a:rPr lang="en-US" sz="1200" dirty="0" err="1"/>
              <a:t>intrare</a:t>
            </a:r>
            <a:r>
              <a:rPr lang="en-US" sz="1200" dirty="0"/>
              <a:t> sunt </a:t>
            </a:r>
            <a:r>
              <a:rPr lang="en-US" sz="1200" dirty="0" err="1"/>
              <a:t>împărțite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cadre. </a:t>
            </a:r>
            <a:r>
              <a:rPr lang="en-US" sz="1200" dirty="0" err="1"/>
              <a:t>Sarcinile</a:t>
            </a:r>
            <a:r>
              <a:rPr lang="en-US" sz="1200" dirty="0"/>
              <a:t> </a:t>
            </a:r>
            <a:r>
              <a:rPr lang="en-US" sz="1200" dirty="0" err="1"/>
              <a:t>desfășurate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stratul</a:t>
            </a:r>
            <a:r>
              <a:rPr lang="en-US" sz="1200" dirty="0"/>
              <a:t> de </a:t>
            </a:r>
            <a:r>
              <a:rPr lang="en-US" sz="1200" dirty="0" err="1"/>
              <a:t>legătură</a:t>
            </a:r>
            <a:r>
              <a:rPr lang="en-US" sz="1200" dirty="0"/>
              <a:t> de date sunt </a:t>
            </a:r>
            <a:r>
              <a:rPr lang="en-US" sz="1200" dirty="0" err="1"/>
              <a:t>încadrarea</a:t>
            </a:r>
            <a:r>
              <a:rPr lang="en-US" sz="1200" dirty="0"/>
              <a:t>, </a:t>
            </a:r>
            <a:r>
              <a:rPr lang="en-US" sz="1200" dirty="0" err="1"/>
              <a:t>controlul</a:t>
            </a:r>
            <a:r>
              <a:rPr lang="en-US" sz="1200" dirty="0"/>
              <a:t> </a:t>
            </a:r>
            <a:r>
              <a:rPr lang="en-US" sz="1200" dirty="0" err="1"/>
              <a:t>accesului</a:t>
            </a:r>
            <a:r>
              <a:rPr lang="en-US" sz="1200" dirty="0"/>
              <a:t>, </a:t>
            </a:r>
            <a:r>
              <a:rPr lang="en-US" sz="1200" dirty="0" err="1"/>
              <a:t>adresarea</a:t>
            </a:r>
            <a:r>
              <a:rPr lang="en-US" sz="1200" dirty="0"/>
              <a:t> </a:t>
            </a:r>
            <a:r>
              <a:rPr lang="en-US" sz="1200" dirty="0" err="1"/>
              <a:t>fizică</a:t>
            </a:r>
            <a:r>
              <a:rPr lang="en-US" sz="1200" dirty="0"/>
              <a:t>, </a:t>
            </a:r>
            <a:r>
              <a:rPr lang="en-US" sz="1200" dirty="0" err="1"/>
              <a:t>eroarea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controlul</a:t>
            </a:r>
            <a:r>
              <a:rPr lang="en-US" sz="1200" dirty="0"/>
              <a:t> </a:t>
            </a:r>
            <a:r>
              <a:rPr lang="en-US" sz="1200" dirty="0" err="1"/>
              <a:t>fluxului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</a:t>
            </a:r>
            <a:r>
              <a:rPr lang="en-US" sz="1200" b="1" dirty="0"/>
              <a:t>Strat </a:t>
            </a:r>
            <a:r>
              <a:rPr lang="en-US" sz="1200" b="1" dirty="0" err="1"/>
              <a:t>fizic</a:t>
            </a:r>
            <a:r>
              <a:rPr lang="en-US" sz="1200" b="1" dirty="0"/>
              <a:t>: </a:t>
            </a:r>
            <a:r>
              <a:rPr lang="en-US" sz="1200" dirty="0" err="1"/>
              <a:t>Transmite</a:t>
            </a:r>
            <a:r>
              <a:rPr lang="en-US" sz="1200" dirty="0"/>
              <a:t> </a:t>
            </a:r>
            <a:r>
              <a:rPr lang="en-US" sz="1200" dirty="0" err="1"/>
              <a:t>biții</a:t>
            </a:r>
            <a:r>
              <a:rPr lang="en-US" sz="1200" dirty="0"/>
              <a:t> </a:t>
            </a:r>
            <a:r>
              <a:rPr lang="en-US" sz="1200" dirty="0" err="1"/>
              <a:t>individuali</a:t>
            </a:r>
            <a:r>
              <a:rPr lang="en-US" sz="1200" dirty="0"/>
              <a:t> pe </a:t>
            </a:r>
            <a:r>
              <a:rPr lang="en-US" sz="1200" dirty="0" err="1"/>
              <a:t>canalul</a:t>
            </a:r>
            <a:r>
              <a:rPr lang="en-US" sz="1200" dirty="0"/>
              <a:t> de </a:t>
            </a:r>
            <a:r>
              <a:rPr lang="en-US" sz="1200" dirty="0" err="1"/>
              <a:t>transmisie</a:t>
            </a:r>
            <a:r>
              <a:rPr lang="en-US" sz="1200" dirty="0"/>
              <a:t>. </a:t>
            </a:r>
            <a:r>
              <a:rPr lang="en-US" sz="1200" dirty="0" err="1"/>
              <a:t>Stratul</a:t>
            </a:r>
            <a:r>
              <a:rPr lang="en-US" sz="1200" dirty="0"/>
              <a:t> </a:t>
            </a:r>
            <a:r>
              <a:rPr lang="en-US" sz="1200" dirty="0" err="1"/>
              <a:t>fizic</a:t>
            </a:r>
            <a:r>
              <a:rPr lang="en-US" sz="1200" dirty="0"/>
              <a:t> se </a:t>
            </a:r>
            <a:r>
              <a:rPr lang="en-US" sz="1200" dirty="0" err="1"/>
              <a:t>ocupă</a:t>
            </a:r>
            <a:r>
              <a:rPr lang="en-US" sz="1200" dirty="0"/>
              <a:t> cu </a:t>
            </a:r>
            <a:r>
              <a:rPr lang="en-US" sz="1200" dirty="0" err="1"/>
              <a:t>descrierea</a:t>
            </a:r>
            <a:r>
              <a:rPr lang="en-US" sz="1200" dirty="0"/>
              <a:t> </a:t>
            </a:r>
            <a:r>
              <a:rPr lang="en-US" sz="1200" dirty="0" err="1"/>
              <a:t>caracteristicilor</a:t>
            </a:r>
            <a:r>
              <a:rPr lang="en-US" sz="1200" dirty="0"/>
              <a:t> </a:t>
            </a:r>
            <a:r>
              <a:rPr lang="en-US" sz="1200" dirty="0" err="1"/>
              <a:t>interfeței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dispozitive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mediul</a:t>
            </a:r>
            <a:r>
              <a:rPr lang="en-US" sz="1200" dirty="0"/>
              <a:t> de </a:t>
            </a:r>
            <a:r>
              <a:rPr lang="en-US" sz="1200" dirty="0" err="1"/>
              <a:t>transmisie</a:t>
            </a:r>
            <a:r>
              <a:rPr lang="en-US" sz="1200" dirty="0"/>
              <a:t>, </a:t>
            </a:r>
            <a:r>
              <a:rPr lang="en-US" sz="1200" dirty="0" err="1"/>
              <a:t>reprezentarea</a:t>
            </a:r>
            <a:r>
              <a:rPr lang="en-US" sz="1200" dirty="0"/>
              <a:t> </a:t>
            </a:r>
            <a:r>
              <a:rPr lang="en-US" sz="1200" dirty="0" err="1"/>
              <a:t>biților</a:t>
            </a:r>
            <a:r>
              <a:rPr lang="en-US" sz="1200" dirty="0"/>
              <a:t>, </a:t>
            </a:r>
            <a:r>
              <a:rPr lang="en-US" sz="1200" dirty="0" err="1"/>
              <a:t>sincronizarea</a:t>
            </a:r>
            <a:r>
              <a:rPr lang="en-US" sz="1200" dirty="0"/>
              <a:t> </a:t>
            </a:r>
            <a:r>
              <a:rPr lang="en-US" sz="1200" dirty="0" err="1"/>
              <a:t>biților</a:t>
            </a:r>
            <a:r>
              <a:rPr lang="en-US" sz="1200" dirty="0"/>
              <a:t>, rata de date, </a:t>
            </a:r>
            <a:r>
              <a:rPr lang="en-US" sz="1200" dirty="0" err="1"/>
              <a:t>topologia</a:t>
            </a:r>
            <a:r>
              <a:rPr lang="en-US" sz="1200" dirty="0"/>
              <a:t> </a:t>
            </a:r>
            <a:r>
              <a:rPr lang="en-US" sz="1200" dirty="0" err="1"/>
              <a:t>fizică</a:t>
            </a:r>
            <a:r>
              <a:rPr lang="en-US" sz="1200" dirty="0"/>
              <a:t>, </a:t>
            </a:r>
            <a:r>
              <a:rPr lang="en-US" sz="1200" dirty="0" err="1"/>
              <a:t>configurația</a:t>
            </a:r>
            <a:r>
              <a:rPr lang="en-US" sz="1200" dirty="0"/>
              <a:t> </a:t>
            </a:r>
            <a:r>
              <a:rPr lang="en-US" sz="1200" dirty="0" err="1"/>
              <a:t>liniei</a:t>
            </a:r>
            <a:r>
              <a:rPr lang="en-US" sz="1200" dirty="0"/>
              <a:t>, </a:t>
            </a:r>
            <a:r>
              <a:rPr lang="en-US" sz="1200" dirty="0" err="1"/>
              <a:t>modul</a:t>
            </a:r>
            <a:r>
              <a:rPr lang="en-US" sz="1200" dirty="0"/>
              <a:t> de </a:t>
            </a:r>
            <a:r>
              <a:rPr lang="en-US" sz="1200" dirty="0" err="1"/>
              <a:t>transmisie</a:t>
            </a:r>
            <a:r>
              <a:rPr lang="en-US" sz="1200" dirty="0"/>
              <a:t>.</a:t>
            </a:r>
            <a:endParaRPr sz="1200" dirty="0"/>
          </a:p>
        </p:txBody>
      </p:sp>
      <p:grpSp>
        <p:nvGrpSpPr>
          <p:cNvPr id="18" name="Google Shape;826;p49">
            <a:extLst>
              <a:ext uri="{FF2B5EF4-FFF2-40B4-BE49-F238E27FC236}">
                <a16:creationId xmlns:a16="http://schemas.microsoft.com/office/drawing/2014/main" id="{3D79FCF9-05E1-1CD4-A05B-1B39569BCBA7}"/>
              </a:ext>
            </a:extLst>
          </p:cNvPr>
          <p:cNvGrpSpPr/>
          <p:nvPr/>
        </p:nvGrpSpPr>
        <p:grpSpPr>
          <a:xfrm>
            <a:off x="7935555" y="1318547"/>
            <a:ext cx="838639" cy="674633"/>
            <a:chOff x="-3852025" y="2764950"/>
            <a:chExt cx="291450" cy="293000"/>
          </a:xfrm>
        </p:grpSpPr>
        <p:sp>
          <p:nvSpPr>
            <p:cNvPr id="19" name="Google Shape;827;p49">
              <a:extLst>
                <a:ext uri="{FF2B5EF4-FFF2-40B4-BE49-F238E27FC236}">
                  <a16:creationId xmlns:a16="http://schemas.microsoft.com/office/drawing/2014/main" id="{5CC86767-523A-758C-4DB9-8165F31EDE04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8;p49">
              <a:extLst>
                <a:ext uri="{FF2B5EF4-FFF2-40B4-BE49-F238E27FC236}">
                  <a16:creationId xmlns:a16="http://schemas.microsoft.com/office/drawing/2014/main" id="{512877E7-7F0B-DB56-3A62-01284CF8ECC0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29;p49">
            <a:extLst>
              <a:ext uri="{FF2B5EF4-FFF2-40B4-BE49-F238E27FC236}">
                <a16:creationId xmlns:a16="http://schemas.microsoft.com/office/drawing/2014/main" id="{C1685D17-0094-C3BD-3246-ABD0ECC61279}"/>
              </a:ext>
            </a:extLst>
          </p:cNvPr>
          <p:cNvSpPr/>
          <p:nvPr/>
        </p:nvSpPr>
        <p:spPr>
          <a:xfrm>
            <a:off x="7636265" y="1088197"/>
            <a:ext cx="1295937" cy="1135334"/>
          </a:xfrm>
          <a:prstGeom prst="ellipse">
            <a:avLst/>
          </a:prstGeom>
          <a:solidFill>
            <a:srgbClr val="FFFFFF">
              <a:alpha val="1786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873530" y="300914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Concluzie</a:t>
            </a:r>
            <a:endParaRPr dirty="0"/>
          </a:p>
        </p:txBody>
      </p:sp>
      <p:sp>
        <p:nvSpPr>
          <p:cNvPr id="625" name="Google Shape;625;p42"/>
          <p:cNvSpPr txBox="1">
            <a:spLocks noGrp="1"/>
          </p:cNvSpPr>
          <p:nvPr>
            <p:ph type="subTitle" idx="1"/>
          </p:nvPr>
        </p:nvSpPr>
        <p:spPr>
          <a:xfrm>
            <a:off x="2043755" y="1452401"/>
            <a:ext cx="6300828" cy="268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dirty="0" err="1"/>
              <a:t>articolul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concluziona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TCP / IP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încredere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modelul</a:t>
            </a:r>
            <a:r>
              <a:rPr lang="en-US" dirty="0"/>
              <a:t> OSI, TCP / IP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cap la cap,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transmită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pe internet.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TCP / IP </a:t>
            </a:r>
            <a:r>
              <a:rPr lang="en-US" dirty="0" err="1"/>
              <a:t>este</a:t>
            </a:r>
            <a:r>
              <a:rPr lang="en-US" dirty="0"/>
              <a:t> robust, </a:t>
            </a:r>
            <a:r>
              <a:rPr lang="en-US" dirty="0" err="1"/>
              <a:t>flexibil</a:t>
            </a:r>
            <a:r>
              <a:rPr lang="en-US" dirty="0"/>
              <a:t>, </a:t>
            </a:r>
            <a:r>
              <a:rPr lang="en-US" dirty="0" err="1"/>
              <a:t>tangibil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sugerează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pe web. </a:t>
            </a:r>
            <a:r>
              <a:rPr lang="en-US" dirty="0" err="1"/>
              <a:t>Stratul</a:t>
            </a:r>
            <a:r>
              <a:rPr lang="en-US" dirty="0"/>
              <a:t> de transport al </a:t>
            </a:r>
            <a:r>
              <a:rPr lang="en-US" dirty="0" err="1"/>
              <a:t>modelului</a:t>
            </a:r>
            <a:r>
              <a:rPr lang="en-US" dirty="0"/>
              <a:t> TCP / IP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au </a:t>
            </a:r>
            <a:r>
              <a:rPr lang="en-US" dirty="0" err="1"/>
              <a:t>ajuns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au o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nu, </a:t>
            </a:r>
            <a:r>
              <a:rPr lang="en-US" dirty="0" err="1"/>
              <a:t>pachetele</a:t>
            </a:r>
            <a:r>
              <a:rPr lang="en-US" dirty="0"/>
              <a:t> </a:t>
            </a:r>
            <a:r>
              <a:rPr lang="en-US" dirty="0" err="1"/>
              <a:t>pierdute</a:t>
            </a:r>
            <a:r>
              <a:rPr lang="en-US" dirty="0"/>
              <a:t> sunt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nu, </a:t>
            </a:r>
            <a:r>
              <a:rPr lang="en-US" dirty="0" err="1"/>
              <a:t>confirmarea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primită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nu, etc.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, </a:t>
            </a:r>
            <a:r>
              <a:rPr lang="en-US" dirty="0" err="1"/>
              <a:t>modelul</a:t>
            </a:r>
            <a:r>
              <a:rPr lang="en-US" dirty="0"/>
              <a:t> OSI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 </a:t>
            </a:r>
            <a:r>
              <a:rPr lang="en-US" dirty="0" err="1"/>
              <a:t>cadru</a:t>
            </a:r>
            <a:r>
              <a:rPr lang="en-US" dirty="0"/>
              <a:t> conceptual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aplicațiile</a:t>
            </a:r>
            <a:r>
              <a:rPr lang="en-US" dirty="0"/>
              <a:t> </a:t>
            </a:r>
            <a:r>
              <a:rPr lang="en-US" dirty="0" err="1"/>
              <a:t>comunică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rețea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631" name="Google Shape;631;p42"/>
          <p:cNvGrpSpPr/>
          <p:nvPr/>
        </p:nvGrpSpPr>
        <p:grpSpPr>
          <a:xfrm>
            <a:off x="2130458" y="265401"/>
            <a:ext cx="1024360" cy="740700"/>
            <a:chOff x="-3137650" y="2787000"/>
            <a:chExt cx="291450" cy="257575"/>
          </a:xfrm>
        </p:grpSpPr>
        <p:sp>
          <p:nvSpPr>
            <p:cNvPr id="632" name="Google Shape;632;p4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1057;p60">
            <a:extLst>
              <a:ext uri="{FF2B5EF4-FFF2-40B4-BE49-F238E27FC236}">
                <a16:creationId xmlns:a16="http://schemas.microsoft.com/office/drawing/2014/main" id="{EEF33F1F-96C1-E377-158A-F76356C6A4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197851" y="2950403"/>
            <a:ext cx="1932607" cy="159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 Technology Research Center by Slidesgo">
  <a:themeElements>
    <a:clrScheme name="Simple Light">
      <a:dk1>
        <a:srgbClr val="FFFFFF"/>
      </a:dk1>
      <a:lt1>
        <a:srgbClr val="051638"/>
      </a:lt1>
      <a:dk2>
        <a:srgbClr val="135B97"/>
      </a:dk2>
      <a:lt2>
        <a:srgbClr val="16AFC0"/>
      </a:lt2>
      <a:accent1>
        <a:srgbClr val="CFCF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Michroma</vt:lpstr>
      <vt:lpstr>Roboto Mono Medium</vt:lpstr>
      <vt:lpstr>Roboto Mono</vt:lpstr>
      <vt:lpstr>Arial</vt:lpstr>
      <vt:lpstr>Global Technology Research Center by Slidesgo</vt:lpstr>
      <vt:lpstr>Compararea modelului OSI cu modelele: TCP/IP, Netware/Novell, Cisco</vt:lpstr>
      <vt:lpstr>Diagrama de comparatie</vt:lpstr>
      <vt:lpstr>PowerPoint Presentation</vt:lpstr>
      <vt:lpstr>Definiția modelului TCP / IP</vt:lpstr>
      <vt:lpstr>Straturi de model TCP / IP</vt:lpstr>
      <vt:lpstr>Definiția modelului OSI</vt:lpstr>
      <vt:lpstr>Cele șapte straturi ale modelului OSI sunt:</vt:lpstr>
      <vt:lpstr>Continuarea celor 7 straturi : </vt:lpstr>
      <vt:lpstr>Concluzie</vt:lpstr>
      <vt:lpstr>THANKS 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Compararea modelului OSI cu modelele: TCP/IP, Netware/Novell, Cisco</dc:title>
  <cp:lastModifiedBy>Batir Daniel</cp:lastModifiedBy>
  <cp:revision>1</cp:revision>
  <dcterms:modified xsi:type="dcterms:W3CDTF">2022-11-02T05:03:20Z</dcterms:modified>
</cp:coreProperties>
</file>