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753600" cy="7315200"/>
  <p:notesSz cx="6858000" cy="9144000"/>
  <p:embeddedFontLst>
    <p:embeddedFont>
      <p:font typeface="Anton" pitchFamily="2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oppins Medium" panose="00000600000000000000" pitchFamily="2" charset="0"/>
      <p:regular r:id="rId12"/>
    </p:embeddedFont>
    <p:embeddedFont>
      <p:font typeface="Poppins Medium Bold Italic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6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>
          <a:xfrm>
            <a:off x="-1193533" y="5126836"/>
            <a:ext cx="11371424" cy="41505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</a:blip>
          <a:srcRect/>
          <a:stretch>
            <a:fillRect/>
          </a:stretch>
        </p:blipFill>
        <p:spPr>
          <a:xfrm>
            <a:off x="-1617824" y="-2143247"/>
            <a:ext cx="11371424" cy="41505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21796" y="-937059"/>
            <a:ext cx="3901440" cy="25891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772516" y="495950"/>
            <a:ext cx="759904" cy="47114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733800" y="4221443"/>
            <a:ext cx="2627365" cy="279135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4029" y="1576601"/>
            <a:ext cx="8388439" cy="174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3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Anton"/>
              </a:rPr>
              <a:t>TESTAREA STABILITĂȚII UNEI CONEXIUNI LA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>
          <a:xfrm>
            <a:off x="-1193533" y="5126836"/>
            <a:ext cx="11371424" cy="41505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</a:blip>
          <a:srcRect/>
          <a:stretch>
            <a:fillRect/>
          </a:stretch>
        </p:blipFill>
        <p:spPr>
          <a:xfrm>
            <a:off x="-1617824" y="-2143247"/>
            <a:ext cx="11371424" cy="41505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21796" y="-937059"/>
            <a:ext cx="3901440" cy="25891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772516" y="578675"/>
            <a:ext cx="493047" cy="30568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46190" y="2125055"/>
            <a:ext cx="7672849" cy="444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FFFFFF"/>
                </a:solidFill>
                <a:latin typeface="Poppins Medium"/>
              </a:rPr>
              <a:t>Ping este un instrument foarte util pentru a testa stabilitatea conectivității la internet. Ping măsoară timpul necesar pentru a trimite și a primi pachete de date între două dispozitive, în general, între computerul utilizatorului și serverul la care acesta încearcă să se conecteze. Acest timp este numit "ping time" sau "latența".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386493" y="1377144"/>
            <a:ext cx="856161" cy="47409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492179" y="1116291"/>
            <a:ext cx="3564593" cy="891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2"/>
              </a:lnSpc>
              <a:spcBef>
                <a:spcPct val="0"/>
              </a:spcBef>
            </a:pPr>
            <a:r>
              <a:rPr lang="en-US" sz="5165">
                <a:solidFill>
                  <a:srgbClr val="6CE5E8"/>
                </a:solidFill>
                <a:latin typeface="Anton"/>
              </a:rPr>
              <a:t>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>
          <a:xfrm>
            <a:off x="-1193533" y="5126836"/>
            <a:ext cx="11371424" cy="41505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</a:blip>
          <a:srcRect/>
          <a:stretch>
            <a:fillRect/>
          </a:stretch>
        </p:blipFill>
        <p:spPr>
          <a:xfrm>
            <a:off x="-1617824" y="-2143247"/>
            <a:ext cx="11371424" cy="41505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21796" y="-937059"/>
            <a:ext cx="3901440" cy="258913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82868" y="1366918"/>
            <a:ext cx="8039212" cy="5721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57"/>
              </a:lnSpc>
            </a:pPr>
            <a:r>
              <a:rPr lang="en-US" sz="1612">
                <a:solidFill>
                  <a:srgbClr val="FFFFFF"/>
                </a:solidFill>
                <a:latin typeface="Poppins Medium"/>
              </a:rPr>
              <a:t>Există mai multe instrumente software disponibile pentru testarea stabilității conexiunii Wi-Fi, care pot fi folosite pentru a diagnostica problemele de conexiune și a identifica sursele de interferență. Unele dintre aceste instrumente includ:</a:t>
            </a:r>
          </a:p>
          <a:p>
            <a:pPr marL="348103" lvl="1" indent="-174052" algn="just">
              <a:lnSpc>
                <a:spcPts val="2257"/>
              </a:lnSpc>
              <a:buFont typeface="Arial"/>
              <a:buChar char="•"/>
            </a:pPr>
            <a:r>
              <a:rPr lang="en-US" sz="1612">
                <a:solidFill>
                  <a:srgbClr val="FFFFFF"/>
                </a:solidFill>
                <a:latin typeface="Poppins Medium Bold Italics"/>
              </a:rPr>
              <a:t>Speedtest.net</a:t>
            </a:r>
            <a:r>
              <a:rPr lang="en-US" sz="1612">
                <a:solidFill>
                  <a:srgbClr val="FFFFFF"/>
                </a:solidFill>
                <a:latin typeface="Poppins Medium"/>
              </a:rPr>
              <a:t> - Aceasta este o platformă online populară care permite utilizatorilor să testeze viteza conexiunii lor Wi-Fi. Testul poate fi efectuat prin intermediul site-ului web sau prin intermediul aplicației mobile Speedtest.</a:t>
            </a:r>
          </a:p>
          <a:p>
            <a:pPr marL="348103" lvl="1" indent="-174052" algn="just">
              <a:lnSpc>
                <a:spcPts val="2257"/>
              </a:lnSpc>
              <a:buFont typeface="Arial"/>
              <a:buChar char="•"/>
            </a:pPr>
            <a:r>
              <a:rPr lang="en-US" sz="1612">
                <a:solidFill>
                  <a:srgbClr val="FFFFFF"/>
                </a:solidFill>
                <a:latin typeface="Poppins Medium Bold Italics"/>
              </a:rPr>
              <a:t>NetSpot</a:t>
            </a:r>
            <a:r>
              <a:rPr lang="en-US" sz="1612">
                <a:solidFill>
                  <a:srgbClr val="FFFFFF"/>
                </a:solidFill>
                <a:latin typeface="Poppins Medium"/>
              </a:rPr>
              <a:t> - Este o aplicație pentru Windows și macOS care oferă o varietate de instrumente de diagnosticare și testare a rețelei Wi-Fi. Aceasta poate fi utilizată pentru a identifica sursele de interferență și pentru a efectua analize de acoperire a semnalului.</a:t>
            </a:r>
          </a:p>
          <a:p>
            <a:pPr marL="348103" lvl="1" indent="-174052" algn="just">
              <a:lnSpc>
                <a:spcPts val="2257"/>
              </a:lnSpc>
              <a:buFont typeface="Arial"/>
              <a:buChar char="•"/>
            </a:pPr>
            <a:r>
              <a:rPr lang="en-US" sz="1612">
                <a:solidFill>
                  <a:srgbClr val="FFFFFF"/>
                </a:solidFill>
                <a:latin typeface="Poppins Medium Bold Italics"/>
              </a:rPr>
              <a:t>Wireshark</a:t>
            </a:r>
            <a:r>
              <a:rPr lang="en-US" sz="1612">
                <a:solidFill>
                  <a:srgbClr val="FFFFFF"/>
                </a:solidFill>
                <a:latin typeface="Poppins Medium"/>
              </a:rPr>
              <a:t> - Este un instrument de analiză a pachetelor, care poate fi utilizat pentru a monitoriza traficul de rețea Wi-Fi și a identifica problemele de conexiune.</a:t>
            </a:r>
          </a:p>
          <a:p>
            <a:pPr marL="348103" lvl="1" indent="-174052" algn="just">
              <a:lnSpc>
                <a:spcPts val="2257"/>
              </a:lnSpc>
              <a:spcBef>
                <a:spcPct val="0"/>
              </a:spcBef>
              <a:buFont typeface="Arial"/>
              <a:buChar char="•"/>
            </a:pPr>
            <a:r>
              <a:rPr lang="en-US" sz="1612">
                <a:solidFill>
                  <a:srgbClr val="FFFFFF"/>
                </a:solidFill>
                <a:latin typeface="Poppins Medium Bold Italics"/>
              </a:rPr>
              <a:t>inSSIDer</a:t>
            </a:r>
            <a:r>
              <a:rPr lang="en-US" sz="1612">
                <a:solidFill>
                  <a:srgbClr val="FFFFFF"/>
                </a:solidFill>
                <a:latin typeface="Poppins Medium"/>
              </a:rPr>
              <a:t> - Este o aplicație Windows care poate fi utilizată pentru a vizualiza rețelele Wi-Fi disponibile în apropiere și a identifica canalele ocupate. Aceasta poate fi utilă pentru a optimiza setările rețelei Wi-Fi și a îmbunătăți stabilitatea conexiunii.</a:t>
            </a:r>
          </a:p>
          <a:p>
            <a:pPr algn="just">
              <a:lnSpc>
                <a:spcPts val="2257"/>
              </a:lnSpc>
              <a:spcBef>
                <a:spcPct val="0"/>
              </a:spcBef>
            </a:pPr>
            <a:endParaRPr lang="en-US" sz="1612">
              <a:solidFill>
                <a:srgbClr val="FFFFFF"/>
              </a:solidFill>
              <a:latin typeface="Poppins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561442" y="207943"/>
            <a:ext cx="839811" cy="6655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647316" y="317612"/>
            <a:ext cx="6440316" cy="44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4"/>
              </a:lnSpc>
              <a:spcBef>
                <a:spcPct val="0"/>
              </a:spcBef>
            </a:pPr>
            <a:r>
              <a:rPr lang="en-US" sz="2000" dirty="0">
                <a:solidFill>
                  <a:srgbClr val="6CE5E8"/>
                </a:solidFill>
                <a:latin typeface="Anton"/>
              </a:rPr>
              <a:t>INSTRUMENTE UTILIZATE ÎN TESTAREA STABILITĂȚII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>
          <a:xfrm>
            <a:off x="-1193533" y="5126836"/>
            <a:ext cx="11371424" cy="41505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</a:blip>
          <a:srcRect/>
          <a:stretch>
            <a:fillRect/>
          </a:stretch>
        </p:blipFill>
        <p:spPr>
          <a:xfrm>
            <a:off x="-1617824" y="-2143247"/>
            <a:ext cx="11371424" cy="41505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21796" y="-937059"/>
            <a:ext cx="3901440" cy="258913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022080" y="204665"/>
            <a:ext cx="493047" cy="305689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13145" y="2828246"/>
          <a:ext cx="7459371" cy="4111656"/>
        </p:xfrm>
        <a:graphic>
          <a:graphicData uri="http://schemas.openxmlformats.org/drawingml/2006/table">
            <a:tbl>
              <a:tblPr/>
              <a:tblGrid>
                <a:gridCol w="214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8646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Adresă IP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Timp minim (ms)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Timp maxim (ms)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Timp mediu (ms)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46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104.18.16.28 (wise.com)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34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261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73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936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142.250.185.142 (classroom.google.com)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57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103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73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429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104.87.140.103 (visualstudio.microsoft.com)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53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61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nton"/>
                        </a:rPr>
                        <a:t>56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CDA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864872" y="731520"/>
            <a:ext cx="4023856" cy="1641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1000"/>
          </a:blip>
          <a:srcRect/>
          <a:stretch>
            <a:fillRect/>
          </a:stretch>
        </p:blipFill>
        <p:spPr>
          <a:xfrm>
            <a:off x="-1193533" y="5126836"/>
            <a:ext cx="11371424" cy="41505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1000"/>
          </a:blip>
          <a:srcRect/>
          <a:stretch>
            <a:fillRect/>
          </a:stretch>
        </p:blipFill>
        <p:spPr>
          <a:xfrm>
            <a:off x="-1617824" y="-2143247"/>
            <a:ext cx="11371424" cy="415057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821796" y="-937059"/>
            <a:ext cx="3901440" cy="258913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423110" y="675013"/>
            <a:ext cx="6907379" cy="5965175"/>
            <a:chOff x="0" y="0"/>
            <a:chExt cx="9209839" cy="7953566"/>
          </a:xfrm>
        </p:grpSpPr>
        <p:sp>
          <p:nvSpPr>
            <p:cNvPr id="6" name="TextBox 6"/>
            <p:cNvSpPr txBox="1"/>
            <p:nvPr/>
          </p:nvSpPr>
          <p:spPr>
            <a:xfrm>
              <a:off x="2061895" y="-38100"/>
              <a:ext cx="1521215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Timp minim (ms)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005963" y="-38100"/>
              <a:ext cx="1566437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Timp maxim (ms)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995253" y="-38100"/>
              <a:ext cx="1519805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Timp mediu (ms)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1892753" y="60387"/>
              <a:ext cx="4017929" cy="84571"/>
              <a:chOff x="2596868" y="-566020"/>
              <a:chExt cx="7240482" cy="152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2596868" y="-56602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6100163" y="-56602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9684950" y="-56602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 rot="-2700000">
              <a:off x="170083" y="5818205"/>
              <a:ext cx="1981068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104.18.16.28 (wise.com)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1937903" y="6340545"/>
              <a:ext cx="3458471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142.250.185.142 (classroom.google.com)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4746498" y="6431783"/>
              <a:ext cx="3716528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104.87.140.103 (visualstudio.microsoft.com)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451685" y="374486"/>
              <a:ext cx="8758155" cy="4690144"/>
              <a:chOff x="0" y="0"/>
              <a:chExt cx="15782573" cy="8451842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6350"/>
                <a:ext cx="1578257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82573" h="12700">
                    <a:moveTo>
                      <a:pt x="0" y="0"/>
                    </a:moveTo>
                    <a:lnTo>
                      <a:pt x="15782573" y="0"/>
                    </a:lnTo>
                    <a:lnTo>
                      <a:pt x="1578257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6F6">
                  <a:alpha val="24706"/>
                </a:srgbClr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2810931"/>
                <a:ext cx="1578257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82573" h="12700">
                    <a:moveTo>
                      <a:pt x="0" y="0"/>
                    </a:moveTo>
                    <a:lnTo>
                      <a:pt x="15782573" y="0"/>
                    </a:lnTo>
                    <a:lnTo>
                      <a:pt x="1578257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6F6">
                  <a:alpha val="24706"/>
                </a:srgbClr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5628211"/>
                <a:ext cx="1578257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82573" h="12700">
                    <a:moveTo>
                      <a:pt x="0" y="0"/>
                    </a:moveTo>
                    <a:lnTo>
                      <a:pt x="15782573" y="0"/>
                    </a:lnTo>
                    <a:lnTo>
                      <a:pt x="1578257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6F6">
                  <a:alpha val="24706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8445492"/>
                <a:ext cx="1578257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782573" h="12700">
                    <a:moveTo>
                      <a:pt x="0" y="0"/>
                    </a:moveTo>
                    <a:lnTo>
                      <a:pt x="15782573" y="0"/>
                    </a:lnTo>
                    <a:lnTo>
                      <a:pt x="15782573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6F6">
                  <a:alpha val="60000"/>
                </a:srgbClr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0" y="233714"/>
              <a:ext cx="366003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300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937" y="1797095"/>
              <a:ext cx="363067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200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1816" y="3360476"/>
              <a:ext cx="324188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100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11662" y="4923858"/>
              <a:ext cx="154341" cy="243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16"/>
                </a:lnSpc>
              </a:pPr>
              <a:r>
                <a:rPr lang="en-US" sz="1011">
                  <a:solidFill>
                    <a:srgbClr val="FFF6F6"/>
                  </a:solidFill>
                  <a:latin typeface="Poppins Medium"/>
                </a:rPr>
                <a:t>0 </a:t>
              </a:r>
            </a:p>
          </p:txBody>
        </p:sp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451685" y="980681"/>
              <a:ext cx="8758155" cy="4083949"/>
              <a:chOff x="0" y="1092389"/>
              <a:chExt cx="15782573" cy="735945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7493140"/>
                <a:ext cx="1605164" cy="958703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958703">
                    <a:moveTo>
                      <a:pt x="0" y="958702"/>
                    </a:moveTo>
                    <a:lnTo>
                      <a:pt x="0" y="128413"/>
                    </a:lnTo>
                    <a:lnTo>
                      <a:pt x="0" y="128413"/>
                    </a:lnTo>
                    <a:cubicBezTo>
                      <a:pt x="0" y="57492"/>
                      <a:pt x="57493" y="0"/>
                      <a:pt x="128413" y="0"/>
                    </a:cubicBezTo>
                    <a:lnTo>
                      <a:pt x="1476751" y="0"/>
                    </a:lnTo>
                    <a:cubicBezTo>
                      <a:pt x="1547672" y="0"/>
                      <a:pt x="1605164" y="57492"/>
                      <a:pt x="1605164" y="128413"/>
                    </a:cubicBezTo>
                    <a:lnTo>
                      <a:pt x="1605164" y="958702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5458140" y="6842478"/>
                <a:ext cx="1605164" cy="1609365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1609365">
                    <a:moveTo>
                      <a:pt x="0" y="1609364"/>
                    </a:moveTo>
                    <a:lnTo>
                      <a:pt x="0" y="128413"/>
                    </a:lnTo>
                    <a:cubicBezTo>
                      <a:pt x="0" y="57492"/>
                      <a:pt x="57492" y="0"/>
                      <a:pt x="128413" y="0"/>
                    </a:cubicBezTo>
                    <a:lnTo>
                      <a:pt x="1476751" y="0"/>
                    </a:lnTo>
                    <a:cubicBezTo>
                      <a:pt x="1547671" y="0"/>
                      <a:pt x="1605164" y="57492"/>
                      <a:pt x="1605164" y="128413"/>
                    </a:cubicBezTo>
                    <a:lnTo>
                      <a:pt x="1605164" y="160936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10916279" y="6953166"/>
                <a:ext cx="1605164" cy="1498676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1498676">
                    <a:moveTo>
                      <a:pt x="0" y="1498676"/>
                    </a:moveTo>
                    <a:lnTo>
                      <a:pt x="0" y="128413"/>
                    </a:lnTo>
                    <a:cubicBezTo>
                      <a:pt x="0" y="57493"/>
                      <a:pt x="57493" y="0"/>
                      <a:pt x="128414" y="0"/>
                    </a:cubicBezTo>
                    <a:lnTo>
                      <a:pt x="1476751" y="0"/>
                    </a:lnTo>
                    <a:cubicBezTo>
                      <a:pt x="1547672" y="0"/>
                      <a:pt x="1605164" y="57493"/>
                      <a:pt x="1605164" y="128413"/>
                    </a:cubicBezTo>
                    <a:lnTo>
                      <a:pt x="1605164" y="1498676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1630564" y="1092389"/>
                <a:ext cx="1605164" cy="7359453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7359453">
                    <a:moveTo>
                      <a:pt x="0" y="7359453"/>
                    </a:moveTo>
                    <a:lnTo>
                      <a:pt x="0" y="128414"/>
                    </a:lnTo>
                    <a:cubicBezTo>
                      <a:pt x="0" y="57493"/>
                      <a:pt x="57493" y="0"/>
                      <a:pt x="128414" y="0"/>
                    </a:cubicBezTo>
                    <a:lnTo>
                      <a:pt x="1476752" y="0"/>
                    </a:lnTo>
                    <a:cubicBezTo>
                      <a:pt x="1547672" y="0"/>
                      <a:pt x="1605165" y="57493"/>
                      <a:pt x="1605165" y="128414"/>
                    </a:cubicBezTo>
                    <a:lnTo>
                      <a:pt x="1605165" y="7359453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7088704" y="5543693"/>
                <a:ext cx="1605165" cy="2908149"/>
              </a:xfrm>
              <a:custGeom>
                <a:avLst/>
                <a:gdLst/>
                <a:ahLst/>
                <a:cxnLst/>
                <a:rect l="l" t="t" r="r" b="b"/>
                <a:pathLst>
                  <a:path w="1605165" h="2908149">
                    <a:moveTo>
                      <a:pt x="0" y="2908149"/>
                    </a:moveTo>
                    <a:lnTo>
                      <a:pt x="0" y="128413"/>
                    </a:lnTo>
                    <a:cubicBezTo>
                      <a:pt x="0" y="94356"/>
                      <a:pt x="13529" y="61693"/>
                      <a:pt x="37611" y="37611"/>
                    </a:cubicBezTo>
                    <a:cubicBezTo>
                      <a:pt x="61694" y="13529"/>
                      <a:pt x="94356" y="0"/>
                      <a:pt x="128414" y="0"/>
                    </a:cubicBezTo>
                    <a:lnTo>
                      <a:pt x="1476751" y="0"/>
                    </a:lnTo>
                    <a:cubicBezTo>
                      <a:pt x="1547672" y="0"/>
                      <a:pt x="1605165" y="57493"/>
                      <a:pt x="1605165" y="128413"/>
                    </a:cubicBezTo>
                    <a:lnTo>
                      <a:pt x="1605165" y="2908149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12546843" y="6726951"/>
                <a:ext cx="1605166" cy="1724892"/>
              </a:xfrm>
              <a:custGeom>
                <a:avLst/>
                <a:gdLst/>
                <a:ahLst/>
                <a:cxnLst/>
                <a:rect l="l" t="t" r="r" b="b"/>
                <a:pathLst>
                  <a:path w="1605166" h="1724892">
                    <a:moveTo>
                      <a:pt x="0" y="1724891"/>
                    </a:moveTo>
                    <a:lnTo>
                      <a:pt x="0" y="128413"/>
                    </a:lnTo>
                    <a:cubicBezTo>
                      <a:pt x="0" y="57492"/>
                      <a:pt x="57493" y="0"/>
                      <a:pt x="128414" y="0"/>
                    </a:cubicBezTo>
                    <a:lnTo>
                      <a:pt x="1476752" y="0"/>
                    </a:lnTo>
                    <a:cubicBezTo>
                      <a:pt x="1510809" y="0"/>
                      <a:pt x="1543472" y="13528"/>
                      <a:pt x="1567554" y="37611"/>
                    </a:cubicBezTo>
                    <a:cubicBezTo>
                      <a:pt x="1591637" y="61693"/>
                      <a:pt x="1605166" y="94355"/>
                      <a:pt x="1605166" y="128413"/>
                    </a:cubicBezTo>
                    <a:lnTo>
                      <a:pt x="1605166" y="1724891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3261129" y="6393451"/>
                <a:ext cx="1605164" cy="2058391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2058391">
                    <a:moveTo>
                      <a:pt x="0" y="2058391"/>
                    </a:moveTo>
                    <a:lnTo>
                      <a:pt x="0" y="128413"/>
                    </a:lnTo>
                    <a:cubicBezTo>
                      <a:pt x="0" y="57492"/>
                      <a:pt x="57492" y="0"/>
                      <a:pt x="128413" y="0"/>
                    </a:cubicBezTo>
                    <a:lnTo>
                      <a:pt x="1476751" y="0"/>
                    </a:lnTo>
                    <a:cubicBezTo>
                      <a:pt x="1547672" y="0"/>
                      <a:pt x="1605164" y="57492"/>
                      <a:pt x="1605164" y="128413"/>
                    </a:cubicBezTo>
                    <a:lnTo>
                      <a:pt x="1605164" y="2058391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8719269" y="6390727"/>
                <a:ext cx="1605164" cy="2061116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2061116">
                    <a:moveTo>
                      <a:pt x="0" y="2061115"/>
                    </a:moveTo>
                    <a:lnTo>
                      <a:pt x="0" y="128413"/>
                    </a:lnTo>
                    <a:cubicBezTo>
                      <a:pt x="0" y="94356"/>
                      <a:pt x="13529" y="61693"/>
                      <a:pt x="37610" y="37611"/>
                    </a:cubicBezTo>
                    <a:cubicBezTo>
                      <a:pt x="61693" y="13529"/>
                      <a:pt x="94355" y="0"/>
                      <a:pt x="128413" y="0"/>
                    </a:cubicBezTo>
                    <a:lnTo>
                      <a:pt x="1476751" y="0"/>
                    </a:lnTo>
                    <a:cubicBezTo>
                      <a:pt x="1510808" y="0"/>
                      <a:pt x="1543470" y="13529"/>
                      <a:pt x="1567553" y="37611"/>
                    </a:cubicBezTo>
                    <a:cubicBezTo>
                      <a:pt x="1591634" y="61693"/>
                      <a:pt x="1605164" y="94356"/>
                      <a:pt x="1605164" y="128413"/>
                    </a:cubicBezTo>
                    <a:lnTo>
                      <a:pt x="1605164" y="206111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14177409" y="6868335"/>
                <a:ext cx="1605164" cy="1583507"/>
              </a:xfrm>
              <a:custGeom>
                <a:avLst/>
                <a:gdLst/>
                <a:ahLst/>
                <a:cxnLst/>
                <a:rect l="l" t="t" r="r" b="b"/>
                <a:pathLst>
                  <a:path w="1605164" h="1583507">
                    <a:moveTo>
                      <a:pt x="0" y="1583507"/>
                    </a:moveTo>
                    <a:lnTo>
                      <a:pt x="0" y="128414"/>
                    </a:lnTo>
                    <a:cubicBezTo>
                      <a:pt x="0" y="57493"/>
                      <a:pt x="57491" y="1"/>
                      <a:pt x="128412" y="0"/>
                    </a:cubicBezTo>
                    <a:lnTo>
                      <a:pt x="1476750" y="0"/>
                    </a:lnTo>
                    <a:cubicBezTo>
                      <a:pt x="1510807" y="0"/>
                      <a:pt x="1543470" y="13529"/>
                      <a:pt x="1567552" y="37612"/>
                    </a:cubicBezTo>
                    <a:cubicBezTo>
                      <a:pt x="1591635" y="61694"/>
                      <a:pt x="1605164" y="94356"/>
                      <a:pt x="1605164" y="128414"/>
                    </a:cubicBezTo>
                    <a:lnTo>
                      <a:pt x="1605164" y="1583507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Poppins Medium</vt:lpstr>
      <vt:lpstr>Anton</vt:lpstr>
      <vt:lpstr>Poppins Medium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conectivitatii</dc:title>
  <cp:lastModifiedBy>Batir Daniel</cp:lastModifiedBy>
  <cp:revision>2</cp:revision>
  <dcterms:created xsi:type="dcterms:W3CDTF">2006-08-16T00:00:00Z</dcterms:created>
  <dcterms:modified xsi:type="dcterms:W3CDTF">2023-03-09T10:11:14Z</dcterms:modified>
  <dc:identifier>DAFcsYDHjXo</dc:identifier>
</cp:coreProperties>
</file>