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5" r:id="rId7"/>
    <p:sldId id="258" r:id="rId8"/>
    <p:sldId id="263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A8482-2367-4F4F-A317-9DE94666983F}" v="145" dt="2019-09-09T08:14:31.91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Batista" userId="951f634f-d013-43f5-89e8-abe90644093b" providerId="ADAL" clId="{D13A8482-2367-4F4F-A317-9DE94666983F}"/>
    <pc:docChg chg="custSel mod addSld delSld modSld sldOrd">
      <pc:chgData name="Eduardo Batista" userId="951f634f-d013-43f5-89e8-abe90644093b" providerId="ADAL" clId="{D13A8482-2367-4F4F-A317-9DE94666983F}" dt="2019-09-09T08:14:57.716" v="746" actId="20577"/>
      <pc:docMkLst>
        <pc:docMk/>
      </pc:docMkLst>
      <pc:sldChg chg="addSp delSp modSp modAnim">
        <pc:chgData name="Eduardo Batista" userId="951f634f-d013-43f5-89e8-abe90644093b" providerId="ADAL" clId="{D13A8482-2367-4F4F-A317-9DE94666983F}" dt="2019-09-03T15:49:53.795" v="686" actId="20577"/>
        <pc:sldMkLst>
          <pc:docMk/>
          <pc:sldMk cId="2126834609" sldId="256"/>
        </pc:sldMkLst>
        <pc:spChg chg="mod">
          <ac:chgData name="Eduardo Batista" userId="951f634f-d013-43f5-89e8-abe90644093b" providerId="ADAL" clId="{D13A8482-2367-4F4F-A317-9DE94666983F}" dt="2019-09-03T11:09:39.730" v="651" actId="20577"/>
          <ac:spMkLst>
            <pc:docMk/>
            <pc:sldMk cId="2126834609" sldId="256"/>
            <ac:spMk id="2" creationId="{7040FF03-EB40-4AA8-895B-50633477AC93}"/>
          </ac:spMkLst>
        </pc:spChg>
        <pc:spChg chg="del mod">
          <ac:chgData name="Eduardo Batista" userId="951f634f-d013-43f5-89e8-abe90644093b" providerId="ADAL" clId="{D13A8482-2367-4F4F-A317-9DE94666983F}" dt="2019-08-23T11:16:43.126" v="186" actId="478"/>
          <ac:spMkLst>
            <pc:docMk/>
            <pc:sldMk cId="2126834609" sldId="256"/>
            <ac:spMk id="3" creationId="{88C09FEA-88C4-4484-97E4-BB5448B303BB}"/>
          </ac:spMkLst>
        </pc:spChg>
        <pc:spChg chg="add mod">
          <ac:chgData name="Eduardo Batista" userId="951f634f-d013-43f5-89e8-abe90644093b" providerId="ADAL" clId="{D13A8482-2367-4F4F-A317-9DE94666983F}" dt="2019-09-03T15:49:53.795" v="686" actId="20577"/>
          <ac:spMkLst>
            <pc:docMk/>
            <pc:sldMk cId="2126834609" sldId="256"/>
            <ac:spMk id="3" creationId="{A4AC8B4E-7B15-423E-8B19-BDA4B279AC5F}"/>
          </ac:spMkLst>
        </pc:spChg>
        <pc:spChg chg="add mod">
          <ac:chgData name="Eduardo Batista" userId="951f634f-d013-43f5-89e8-abe90644093b" providerId="ADAL" clId="{D13A8482-2367-4F4F-A317-9DE94666983F}" dt="2019-08-23T11:16:30.709" v="185" actId="1076"/>
          <ac:spMkLst>
            <pc:docMk/>
            <pc:sldMk cId="2126834609" sldId="256"/>
            <ac:spMk id="6" creationId="{573A318D-4795-48A7-8C97-B39AC0C3F7D7}"/>
          </ac:spMkLst>
        </pc:spChg>
        <pc:spChg chg="add del mod">
          <ac:chgData name="Eduardo Batista" userId="951f634f-d013-43f5-89e8-abe90644093b" providerId="ADAL" clId="{D13A8482-2367-4F4F-A317-9DE94666983F}" dt="2019-08-23T11:16:44.515" v="187" actId="478"/>
          <ac:spMkLst>
            <pc:docMk/>
            <pc:sldMk cId="2126834609" sldId="256"/>
            <ac:spMk id="8" creationId="{A58E1BE7-6762-4520-BFCB-5C1BAC1E5F60}"/>
          </ac:spMkLst>
        </pc:spChg>
        <pc:picChg chg="add mod modCrop">
          <ac:chgData name="Eduardo Batista" userId="951f634f-d013-43f5-89e8-abe90644093b" providerId="ADAL" clId="{D13A8482-2367-4F4F-A317-9DE94666983F}" dt="2019-08-22T15:18:46.136" v="39" actId="1076"/>
          <ac:picMkLst>
            <pc:docMk/>
            <pc:sldMk cId="2126834609" sldId="256"/>
            <ac:picMk id="4" creationId="{23B5524E-862C-4F32-890A-AF0E86B2C86C}"/>
          </ac:picMkLst>
        </pc:picChg>
        <pc:picChg chg="add mod modCrop">
          <ac:chgData name="Eduardo Batista" userId="951f634f-d013-43f5-89e8-abe90644093b" providerId="ADAL" clId="{D13A8482-2367-4F4F-A317-9DE94666983F}" dt="2019-08-23T11:15:55.514" v="178" actId="1076"/>
          <ac:picMkLst>
            <pc:docMk/>
            <pc:sldMk cId="2126834609" sldId="256"/>
            <ac:picMk id="5" creationId="{EC4DC233-CC18-40B2-9C58-7573C6B7FF9E}"/>
          </ac:picMkLst>
        </pc:picChg>
      </pc:sldChg>
      <pc:sldChg chg="addSp delSp modSp add ord modAnim">
        <pc:chgData name="Eduardo Batista" userId="951f634f-d013-43f5-89e8-abe90644093b" providerId="ADAL" clId="{D13A8482-2367-4F4F-A317-9DE94666983F}" dt="2019-09-03T14:17:36.343" v="673" actId="20577"/>
        <pc:sldMkLst>
          <pc:docMk/>
          <pc:sldMk cId="3157287439" sldId="257"/>
        </pc:sldMkLst>
        <pc:spChg chg="add mod">
          <ac:chgData name="Eduardo Batista" userId="951f634f-d013-43f5-89e8-abe90644093b" providerId="ADAL" clId="{D13A8482-2367-4F4F-A317-9DE94666983F}" dt="2019-09-03T10:31:30.554" v="377" actId="20577"/>
          <ac:spMkLst>
            <pc:docMk/>
            <pc:sldMk cId="3157287439" sldId="257"/>
            <ac:spMk id="2" creationId="{C335E2CC-4706-4D09-9B24-7A69ADD5AEB4}"/>
          </ac:spMkLst>
        </pc:spChg>
        <pc:spChg chg="del">
          <ac:chgData name="Eduardo Batista" userId="951f634f-d013-43f5-89e8-abe90644093b" providerId="ADAL" clId="{D13A8482-2367-4F4F-A317-9DE94666983F}" dt="2019-08-22T15:14:56.740" v="25" actId="478"/>
          <ac:spMkLst>
            <pc:docMk/>
            <pc:sldMk cId="3157287439" sldId="257"/>
            <ac:spMk id="2" creationId="{D9BA0446-A69E-4AFC-B970-25C195180E3D}"/>
          </ac:spMkLst>
        </pc:spChg>
        <pc:spChg chg="del">
          <ac:chgData name="Eduardo Batista" userId="951f634f-d013-43f5-89e8-abe90644093b" providerId="ADAL" clId="{D13A8482-2367-4F4F-A317-9DE94666983F}" dt="2019-08-22T15:14:56.040" v="24" actId="478"/>
          <ac:spMkLst>
            <pc:docMk/>
            <pc:sldMk cId="3157287439" sldId="257"/>
            <ac:spMk id="3" creationId="{57E53699-64C7-48D4-BDF0-5E5AC9657414}"/>
          </ac:spMkLst>
        </pc:spChg>
        <pc:spChg chg="add mod">
          <ac:chgData name="Eduardo Batista" userId="951f634f-d013-43f5-89e8-abe90644093b" providerId="ADAL" clId="{D13A8482-2367-4F4F-A317-9DE94666983F}" dt="2019-08-23T10:06:23.040" v="129"/>
          <ac:spMkLst>
            <pc:docMk/>
            <pc:sldMk cId="3157287439" sldId="257"/>
            <ac:spMk id="3" creationId="{7E97738A-A16C-4CD3-A5E3-0F4524FEE675}"/>
          </ac:spMkLst>
        </pc:spChg>
        <pc:spChg chg="add mod">
          <ac:chgData name="Eduardo Batista" userId="951f634f-d013-43f5-89e8-abe90644093b" providerId="ADAL" clId="{D13A8482-2367-4F4F-A317-9DE94666983F}" dt="2019-09-03T14:17:36.343" v="673" actId="20577"/>
          <ac:spMkLst>
            <pc:docMk/>
            <pc:sldMk cId="3157287439" sldId="257"/>
            <ac:spMk id="4" creationId="{322F32D9-5F2E-4B16-B1CB-FDEA3D6CECBD}"/>
          </ac:spMkLst>
        </pc:spChg>
        <pc:graphicFrameChg chg="add mod modGraphic">
          <ac:chgData name="Eduardo Batista" userId="951f634f-d013-43f5-89e8-abe90644093b" providerId="ADAL" clId="{D13A8482-2367-4F4F-A317-9DE94666983F}" dt="2019-08-23T11:04:41.989" v="174" actId="1076"/>
          <ac:graphicFrameMkLst>
            <pc:docMk/>
            <pc:sldMk cId="3157287439" sldId="257"/>
            <ac:graphicFrameMk id="5" creationId="{2CE9CCC4-5897-47D6-9301-51B84BEC00F0}"/>
          </ac:graphicFrameMkLst>
        </pc:graphicFrameChg>
        <pc:picChg chg="add del mod modCrop">
          <ac:chgData name="Eduardo Batista" userId="951f634f-d013-43f5-89e8-abe90644093b" providerId="ADAL" clId="{D13A8482-2367-4F4F-A317-9DE94666983F}" dt="2019-08-23T10:05:34.709" v="124"/>
          <ac:picMkLst>
            <pc:docMk/>
            <pc:sldMk cId="3157287439" sldId="257"/>
            <ac:picMk id="4" creationId="{377BB69A-7AAF-40EF-ACFE-813C45C2F4A0}"/>
          </ac:picMkLst>
        </pc:picChg>
      </pc:sldChg>
      <pc:sldChg chg="addSp modSp add mod setBg setClrOvrMap">
        <pc:chgData name="Eduardo Batista" userId="951f634f-d013-43f5-89e8-abe90644093b" providerId="ADAL" clId="{D13A8482-2367-4F4F-A317-9DE94666983F}" dt="2019-09-03T09:32:48.472" v="223" actId="26606"/>
        <pc:sldMkLst>
          <pc:docMk/>
          <pc:sldMk cId="549155163" sldId="258"/>
        </pc:sldMkLst>
        <pc:spChg chg="mod">
          <ac:chgData name="Eduardo Batista" userId="951f634f-d013-43f5-89e8-abe90644093b" providerId="ADAL" clId="{D13A8482-2367-4F4F-A317-9DE94666983F}" dt="2019-09-03T09:32:48.472" v="223" actId="26606"/>
          <ac:spMkLst>
            <pc:docMk/>
            <pc:sldMk cId="549155163" sldId="258"/>
            <ac:spMk id="2" creationId="{4A75FD1D-ED3D-4DFA-B4C4-9B1690F364B7}"/>
          </ac:spMkLst>
        </pc:spChg>
        <pc:spChg chg="mod">
          <ac:chgData name="Eduardo Batista" userId="951f634f-d013-43f5-89e8-abe90644093b" providerId="ADAL" clId="{D13A8482-2367-4F4F-A317-9DE94666983F}" dt="2019-09-03T09:32:48.472" v="223" actId="26606"/>
          <ac:spMkLst>
            <pc:docMk/>
            <pc:sldMk cId="549155163" sldId="258"/>
            <ac:spMk id="3" creationId="{B38206C8-0ADB-4637-9A33-EC91C9E410DF}"/>
          </ac:spMkLst>
        </pc:spChg>
        <pc:spChg chg="add">
          <ac:chgData name="Eduardo Batista" userId="951f634f-d013-43f5-89e8-abe90644093b" providerId="ADAL" clId="{D13A8482-2367-4F4F-A317-9DE94666983F}" dt="2019-09-03T09:32:48.472" v="223" actId="26606"/>
          <ac:spMkLst>
            <pc:docMk/>
            <pc:sldMk cId="549155163" sldId="258"/>
            <ac:spMk id="9" creationId="{867D4867-5BA7-4462-B2F6-A23F4A622AA7}"/>
          </ac:spMkLst>
        </pc:spChg>
        <pc:picChg chg="add mod">
          <ac:chgData name="Eduardo Batista" userId="951f634f-d013-43f5-89e8-abe90644093b" providerId="ADAL" clId="{D13A8482-2367-4F4F-A317-9DE94666983F}" dt="2019-09-03T09:32:48.472" v="223" actId="26606"/>
          <ac:picMkLst>
            <pc:docMk/>
            <pc:sldMk cId="549155163" sldId="258"/>
            <ac:picMk id="4" creationId="{A2A12003-A945-4E77-ABC4-DB27F2043D1D}"/>
          </ac:picMkLst>
        </pc:picChg>
      </pc:sldChg>
      <pc:sldChg chg="addSp delSp modSp add">
        <pc:chgData name="Eduardo Batista" userId="951f634f-d013-43f5-89e8-abe90644093b" providerId="ADAL" clId="{D13A8482-2367-4F4F-A317-9DE94666983F}" dt="2019-09-03T15:53:01.500" v="707" actId="14100"/>
        <pc:sldMkLst>
          <pc:docMk/>
          <pc:sldMk cId="156907997" sldId="259"/>
        </pc:sldMkLst>
        <pc:spChg chg="mod">
          <ac:chgData name="Eduardo Batista" userId="951f634f-d013-43f5-89e8-abe90644093b" providerId="ADAL" clId="{D13A8482-2367-4F4F-A317-9DE94666983F}" dt="2019-09-03T15:51:18.637" v="695" actId="1076"/>
          <ac:spMkLst>
            <pc:docMk/>
            <pc:sldMk cId="156907997" sldId="259"/>
            <ac:spMk id="2" creationId="{BF1A03EB-083A-40D2-A3A9-CAE258194DA9}"/>
          </ac:spMkLst>
        </pc:spChg>
        <pc:spChg chg="add mod">
          <ac:chgData name="Eduardo Batista" userId="951f634f-d013-43f5-89e8-abe90644093b" providerId="ADAL" clId="{D13A8482-2367-4F4F-A317-9DE94666983F}" dt="2019-09-03T15:52:19.567" v="702" actId="1076"/>
          <ac:spMkLst>
            <pc:docMk/>
            <pc:sldMk cId="156907997" sldId="259"/>
            <ac:spMk id="3" creationId="{9D665DEA-2115-4A2A-A043-FB7725DCE2C9}"/>
          </ac:spMkLst>
        </pc:spChg>
        <pc:spChg chg="del">
          <ac:chgData name="Eduardo Batista" userId="951f634f-d013-43f5-89e8-abe90644093b" providerId="ADAL" clId="{D13A8482-2367-4F4F-A317-9DE94666983F}" dt="2019-09-03T14:17:01.157" v="654" actId="478"/>
          <ac:spMkLst>
            <pc:docMk/>
            <pc:sldMk cId="156907997" sldId="259"/>
            <ac:spMk id="3" creationId="{C5BE21B6-A259-4D8F-89E2-EF121B692330}"/>
          </ac:spMkLst>
        </pc:spChg>
        <pc:spChg chg="add mod">
          <ac:chgData name="Eduardo Batista" userId="951f634f-d013-43f5-89e8-abe90644093b" providerId="ADAL" clId="{D13A8482-2367-4F4F-A317-9DE94666983F}" dt="2019-09-03T15:52:27.950" v="704" actId="1076"/>
          <ac:spMkLst>
            <pc:docMk/>
            <pc:sldMk cId="156907997" sldId="259"/>
            <ac:spMk id="4" creationId="{7E2276D8-561D-4AD4-9504-3E50CFE9A999}"/>
          </ac:spMkLst>
        </pc:spChg>
        <pc:spChg chg="add mod">
          <ac:chgData name="Eduardo Batista" userId="951f634f-d013-43f5-89e8-abe90644093b" providerId="ADAL" clId="{D13A8482-2367-4F4F-A317-9DE94666983F}" dt="2019-09-03T15:50:57.309" v="691" actId="1076"/>
          <ac:spMkLst>
            <pc:docMk/>
            <pc:sldMk cId="156907997" sldId="259"/>
            <ac:spMk id="5" creationId="{4E67D3EC-4398-4FB2-A9AC-CFFB1338484E}"/>
          </ac:spMkLst>
        </pc:spChg>
        <pc:spChg chg="add mod">
          <ac:chgData name="Eduardo Batista" userId="951f634f-d013-43f5-89e8-abe90644093b" providerId="ADAL" clId="{D13A8482-2367-4F4F-A317-9DE94666983F}" dt="2019-09-03T15:51:05.379" v="693" actId="1076"/>
          <ac:spMkLst>
            <pc:docMk/>
            <pc:sldMk cId="156907997" sldId="259"/>
            <ac:spMk id="6" creationId="{5F7B7CCD-7835-4F2D-8D0B-94E2F8C0B486}"/>
          </ac:spMkLst>
        </pc:spChg>
        <pc:spChg chg="add mod">
          <ac:chgData name="Eduardo Batista" userId="951f634f-d013-43f5-89e8-abe90644093b" providerId="ADAL" clId="{D13A8482-2367-4F4F-A317-9DE94666983F}" dt="2019-09-03T15:51:22.752" v="696" actId="1076"/>
          <ac:spMkLst>
            <pc:docMk/>
            <pc:sldMk cId="156907997" sldId="259"/>
            <ac:spMk id="7" creationId="{26BE0E2B-1C81-4AA4-8676-BBC7223997A5}"/>
          </ac:spMkLst>
        </pc:spChg>
        <pc:spChg chg="add mod">
          <ac:chgData name="Eduardo Batista" userId="951f634f-d013-43f5-89e8-abe90644093b" providerId="ADAL" clId="{D13A8482-2367-4F4F-A317-9DE94666983F}" dt="2019-09-03T15:51:32.071" v="698" actId="1076"/>
          <ac:spMkLst>
            <pc:docMk/>
            <pc:sldMk cId="156907997" sldId="259"/>
            <ac:spMk id="8" creationId="{0CF09C82-1390-437E-8C5D-FB90F8A0C1C6}"/>
          </ac:spMkLst>
        </pc:spChg>
        <pc:spChg chg="add mod">
          <ac:chgData name="Eduardo Batista" userId="951f634f-d013-43f5-89e8-abe90644093b" providerId="ADAL" clId="{D13A8482-2367-4F4F-A317-9DE94666983F}" dt="2019-09-03T15:53:01.500" v="707" actId="14100"/>
          <ac:spMkLst>
            <pc:docMk/>
            <pc:sldMk cId="156907997" sldId="259"/>
            <ac:spMk id="9" creationId="{1F27820E-B106-40F1-A6E3-11E1A89988A8}"/>
          </ac:spMkLst>
        </pc:spChg>
      </pc:sldChg>
      <pc:sldChg chg="addSp delSp modSp add del">
        <pc:chgData name="Eduardo Batista" userId="951f634f-d013-43f5-89e8-abe90644093b" providerId="ADAL" clId="{D13A8482-2367-4F4F-A317-9DE94666983F}" dt="2019-09-03T16:13:45.387" v="708" actId="2696"/>
        <pc:sldMkLst>
          <pc:docMk/>
          <pc:sldMk cId="1982429220" sldId="260"/>
        </pc:sldMkLst>
        <pc:spChg chg="mod">
          <ac:chgData name="Eduardo Batista" userId="951f634f-d013-43f5-89e8-abe90644093b" providerId="ADAL" clId="{D13A8482-2367-4F4F-A317-9DE94666983F}" dt="2019-08-23T10:06:37.410" v="142" actId="20577"/>
          <ac:spMkLst>
            <pc:docMk/>
            <pc:sldMk cId="1982429220" sldId="260"/>
            <ac:spMk id="2" creationId="{917461BF-D496-48D4-AC9D-2DEB349C34BA}"/>
          </ac:spMkLst>
        </pc:spChg>
        <pc:spChg chg="del">
          <ac:chgData name="Eduardo Batista" userId="951f634f-d013-43f5-89e8-abe90644093b" providerId="ADAL" clId="{D13A8482-2367-4F4F-A317-9DE94666983F}" dt="2019-09-03T14:32:12.523" v="674" actId="478"/>
          <ac:spMkLst>
            <pc:docMk/>
            <pc:sldMk cId="1982429220" sldId="260"/>
            <ac:spMk id="3" creationId="{3A52A79E-D66E-4635-876D-B5E350B117F6}"/>
          </ac:spMkLst>
        </pc:spChg>
        <pc:spChg chg="add mod">
          <ac:chgData name="Eduardo Batista" userId="951f634f-d013-43f5-89e8-abe90644093b" providerId="ADAL" clId="{D13A8482-2367-4F4F-A317-9DE94666983F}" dt="2019-09-03T14:32:32.580" v="678" actId="20577"/>
          <ac:spMkLst>
            <pc:docMk/>
            <pc:sldMk cId="1982429220" sldId="260"/>
            <ac:spMk id="4" creationId="{058C6CF8-1192-45F4-9300-6B8543046EC4}"/>
          </ac:spMkLst>
        </pc:spChg>
      </pc:sldChg>
      <pc:sldChg chg="modSp add del">
        <pc:chgData name="Eduardo Batista" userId="951f634f-d013-43f5-89e8-abe90644093b" providerId="ADAL" clId="{D13A8482-2367-4F4F-A317-9DE94666983F}" dt="2019-09-03T16:13:46.358" v="709" actId="2696"/>
        <pc:sldMkLst>
          <pc:docMk/>
          <pc:sldMk cId="4210170796" sldId="261"/>
        </pc:sldMkLst>
        <pc:spChg chg="mod">
          <ac:chgData name="Eduardo Batista" userId="951f634f-d013-43f5-89e8-abe90644093b" providerId="ADAL" clId="{D13A8482-2367-4F4F-A317-9DE94666983F}" dt="2019-08-23T10:06:44.100" v="148" actId="20577"/>
          <ac:spMkLst>
            <pc:docMk/>
            <pc:sldMk cId="4210170796" sldId="261"/>
            <ac:spMk id="2" creationId="{CC12B345-5059-4148-ACC4-2CA6DD94B367}"/>
          </ac:spMkLst>
        </pc:spChg>
      </pc:sldChg>
      <pc:sldChg chg="modSp add del">
        <pc:chgData name="Eduardo Batista" userId="951f634f-d013-43f5-89e8-abe90644093b" providerId="ADAL" clId="{D13A8482-2367-4F4F-A317-9DE94666983F}" dt="2019-09-03T16:13:47.107" v="710" actId="2696"/>
        <pc:sldMkLst>
          <pc:docMk/>
          <pc:sldMk cId="1833449787" sldId="262"/>
        </pc:sldMkLst>
        <pc:spChg chg="mod">
          <ac:chgData name="Eduardo Batista" userId="951f634f-d013-43f5-89e8-abe90644093b" providerId="ADAL" clId="{D13A8482-2367-4F4F-A317-9DE94666983F}" dt="2019-08-23T10:08:21.649" v="168" actId="20577"/>
          <ac:spMkLst>
            <pc:docMk/>
            <pc:sldMk cId="1833449787" sldId="262"/>
            <ac:spMk id="2" creationId="{D42ABBA1-D412-4085-8861-14F0500A9976}"/>
          </ac:spMkLst>
        </pc:spChg>
      </pc:sldChg>
      <pc:sldChg chg="addSp delSp modSp add mod setBg">
        <pc:chgData name="Eduardo Batista" userId="951f634f-d013-43f5-89e8-abe90644093b" providerId="ADAL" clId="{D13A8482-2367-4F4F-A317-9DE94666983F}" dt="2019-09-03T09:33:02.252" v="224" actId="26606"/>
        <pc:sldMkLst>
          <pc:docMk/>
          <pc:sldMk cId="3657100296" sldId="263"/>
        </pc:sldMkLst>
        <pc:spChg chg="mod">
          <ac:chgData name="Eduardo Batista" userId="951f634f-d013-43f5-89e8-abe90644093b" providerId="ADAL" clId="{D13A8482-2367-4F4F-A317-9DE94666983F}" dt="2019-09-03T09:33:02.252" v="224" actId="26606"/>
          <ac:spMkLst>
            <pc:docMk/>
            <pc:sldMk cId="3657100296" sldId="263"/>
            <ac:spMk id="2" creationId="{9E8D4287-66B8-4846-B194-BC425D1A5720}"/>
          </ac:spMkLst>
        </pc:spChg>
        <pc:spChg chg="del">
          <ac:chgData name="Eduardo Batista" userId="951f634f-d013-43f5-89e8-abe90644093b" providerId="ADAL" clId="{D13A8482-2367-4F4F-A317-9DE94666983F}" dt="2019-09-03T09:16:25.910" v="190" actId="478"/>
          <ac:spMkLst>
            <pc:docMk/>
            <pc:sldMk cId="3657100296" sldId="263"/>
            <ac:spMk id="3" creationId="{5A5A10B8-F40B-4D28-B99C-EF3236ACB0A7}"/>
          </ac:spMkLst>
        </pc:spChg>
        <pc:spChg chg="add">
          <ac:chgData name="Eduardo Batista" userId="951f634f-d013-43f5-89e8-abe90644093b" providerId="ADAL" clId="{D13A8482-2367-4F4F-A317-9DE94666983F}" dt="2019-09-03T09:33:02.252" v="224" actId="26606"/>
          <ac:spMkLst>
            <pc:docMk/>
            <pc:sldMk cId="3657100296" sldId="263"/>
            <ac:spMk id="9" creationId="{156189E5-8A3E-4CFD-B71B-CCD0F8495E56}"/>
          </ac:spMkLst>
        </pc:spChg>
        <pc:spChg chg="add">
          <ac:chgData name="Eduardo Batista" userId="951f634f-d013-43f5-89e8-abe90644093b" providerId="ADAL" clId="{D13A8482-2367-4F4F-A317-9DE94666983F}" dt="2019-09-03T09:33:02.252" v="224" actId="26606"/>
          <ac:spMkLst>
            <pc:docMk/>
            <pc:sldMk cId="3657100296" sldId="263"/>
            <ac:spMk id="11" creationId="{BE95D989-81FA-4BAD-9AD5-E46CEDA91B36}"/>
          </ac:spMkLst>
        </pc:spChg>
        <pc:picChg chg="add mod modCrop">
          <ac:chgData name="Eduardo Batista" userId="951f634f-d013-43f5-89e8-abe90644093b" providerId="ADAL" clId="{D13A8482-2367-4F4F-A317-9DE94666983F}" dt="2019-09-03T09:33:02.252" v="224" actId="26606"/>
          <ac:picMkLst>
            <pc:docMk/>
            <pc:sldMk cId="3657100296" sldId="263"/>
            <ac:picMk id="4" creationId="{F6C02A74-685F-4C83-8FFF-59B50994D677}"/>
          </ac:picMkLst>
        </pc:picChg>
      </pc:sldChg>
      <pc:sldChg chg="addSp delSp modSp add">
        <pc:chgData name="Eduardo Batista" userId="951f634f-d013-43f5-89e8-abe90644093b" providerId="ADAL" clId="{D13A8482-2367-4F4F-A317-9DE94666983F}" dt="2019-09-03T10:30:44.318" v="291" actId="732"/>
        <pc:sldMkLst>
          <pc:docMk/>
          <pc:sldMk cId="2592121961" sldId="264"/>
        </pc:sldMkLst>
        <pc:spChg chg="mod">
          <ac:chgData name="Eduardo Batista" userId="951f634f-d013-43f5-89e8-abe90644093b" providerId="ADAL" clId="{D13A8482-2367-4F4F-A317-9DE94666983F}" dt="2019-09-03T10:30:32.748" v="289" actId="1076"/>
          <ac:spMkLst>
            <pc:docMk/>
            <pc:sldMk cId="2592121961" sldId="264"/>
            <ac:spMk id="2" creationId="{FEA4AF3F-76F3-4C0F-A2FC-DA089826C325}"/>
          </ac:spMkLst>
        </pc:spChg>
        <pc:spChg chg="del mod">
          <ac:chgData name="Eduardo Batista" userId="951f634f-d013-43f5-89e8-abe90644093b" providerId="ADAL" clId="{D13A8482-2367-4F4F-A317-9DE94666983F}" dt="2019-09-03T10:30:11.075" v="282"/>
          <ac:spMkLst>
            <pc:docMk/>
            <pc:sldMk cId="2592121961" sldId="264"/>
            <ac:spMk id="3" creationId="{9CBCADAB-2B8B-4224-A275-74562B106EED}"/>
          </ac:spMkLst>
        </pc:spChg>
        <pc:picChg chg="add mod modCrop">
          <ac:chgData name="Eduardo Batista" userId="951f634f-d013-43f5-89e8-abe90644093b" providerId="ADAL" clId="{D13A8482-2367-4F4F-A317-9DE94666983F}" dt="2019-09-03T10:30:44.318" v="291" actId="732"/>
          <ac:picMkLst>
            <pc:docMk/>
            <pc:sldMk cId="2592121961" sldId="264"/>
            <ac:picMk id="4" creationId="{FB462650-4B54-41BE-91F2-1C42571C8D62}"/>
          </ac:picMkLst>
        </pc:picChg>
      </pc:sldChg>
      <pc:sldChg chg="addSp delSp modSp add modAnim">
        <pc:chgData name="Eduardo Batista" userId="951f634f-d013-43f5-89e8-abe90644093b" providerId="ADAL" clId="{D13A8482-2367-4F4F-A317-9DE94666983F}" dt="2019-09-03T10:42:40.344" v="533"/>
        <pc:sldMkLst>
          <pc:docMk/>
          <pc:sldMk cId="3505763329" sldId="265"/>
        </pc:sldMkLst>
        <pc:spChg chg="mod">
          <ac:chgData name="Eduardo Batista" userId="951f634f-d013-43f5-89e8-abe90644093b" providerId="ADAL" clId="{D13A8482-2367-4F4F-A317-9DE94666983F}" dt="2019-09-03T10:37:54.762" v="413" actId="122"/>
          <ac:spMkLst>
            <pc:docMk/>
            <pc:sldMk cId="3505763329" sldId="265"/>
            <ac:spMk id="2" creationId="{A30AC0DF-4F88-44BC-A373-A6D5E3AD7F98}"/>
          </ac:spMkLst>
        </pc:spChg>
        <pc:spChg chg="del">
          <ac:chgData name="Eduardo Batista" userId="951f634f-d013-43f5-89e8-abe90644093b" providerId="ADAL" clId="{D13A8482-2367-4F4F-A317-9DE94666983F}" dt="2019-09-03T10:40:04.848" v="414" actId="478"/>
          <ac:spMkLst>
            <pc:docMk/>
            <pc:sldMk cId="3505763329" sldId="265"/>
            <ac:spMk id="3" creationId="{06AF2492-58CB-4F41-A70E-77977D346657}"/>
          </ac:spMkLst>
        </pc:spChg>
        <pc:spChg chg="add mod">
          <ac:chgData name="Eduardo Batista" userId="951f634f-d013-43f5-89e8-abe90644093b" providerId="ADAL" clId="{D13A8482-2367-4F4F-A317-9DE94666983F}" dt="2019-09-03T10:42:32.389" v="531" actId="1076"/>
          <ac:spMkLst>
            <pc:docMk/>
            <pc:sldMk cId="3505763329" sldId="265"/>
            <ac:spMk id="4" creationId="{0519768C-29D3-4959-9A49-BFEC57CC7457}"/>
          </ac:spMkLst>
        </pc:spChg>
        <pc:spChg chg="add mod">
          <ac:chgData name="Eduardo Batista" userId="951f634f-d013-43f5-89e8-abe90644093b" providerId="ADAL" clId="{D13A8482-2367-4F4F-A317-9DE94666983F}" dt="2019-09-03T10:42:28.483" v="530" actId="1076"/>
          <ac:spMkLst>
            <pc:docMk/>
            <pc:sldMk cId="3505763329" sldId="265"/>
            <ac:spMk id="5" creationId="{2AFC5BFA-6C16-4074-9892-A2CF67189224}"/>
          </ac:spMkLst>
        </pc:spChg>
      </pc:sldChg>
      <pc:sldChg chg="modSp add">
        <pc:chgData name="Eduardo Batista" userId="951f634f-d013-43f5-89e8-abe90644093b" providerId="ADAL" clId="{D13A8482-2367-4F4F-A317-9DE94666983F}" dt="2019-09-09T08:14:57.716" v="746" actId="20577"/>
        <pc:sldMkLst>
          <pc:docMk/>
          <pc:sldMk cId="3307374482" sldId="266"/>
        </pc:sldMkLst>
        <pc:spChg chg="mod">
          <ac:chgData name="Eduardo Batista" userId="951f634f-d013-43f5-89e8-abe90644093b" providerId="ADAL" clId="{D13A8482-2367-4F4F-A317-9DE94666983F}" dt="2019-09-09T08:14:57.716" v="746" actId="20577"/>
          <ac:spMkLst>
            <pc:docMk/>
            <pc:sldMk cId="3307374482" sldId="266"/>
            <ac:spMk id="2" creationId="{AB49BEF6-D468-40A3-889F-28B5F80837C6}"/>
          </ac:spMkLst>
        </pc:spChg>
        <pc:spChg chg="mod">
          <ac:chgData name="Eduardo Batista" userId="951f634f-d013-43f5-89e8-abe90644093b" providerId="ADAL" clId="{D13A8482-2367-4F4F-A317-9DE94666983F}" dt="2019-09-09T08:14:34.730" v="713" actId="5793"/>
          <ac:spMkLst>
            <pc:docMk/>
            <pc:sldMk cId="3307374482" sldId="266"/>
            <ac:spMk id="3" creationId="{5BB1769A-A66F-4C3B-9F97-0EEDD80517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EAEF-0FB4-4C73-A3FB-3291AF43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CBA6-0498-401A-9C4E-7AA55EB4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77E8-928B-4C4C-B6FF-8EFDC44F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AAEF-1A2C-4F87-B4AF-8CB1CB7B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AD46-F86D-46B1-A402-525316B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30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601B-F2BD-4F4A-B75E-3A9598E7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8DE-BD82-438C-826B-BEA97C865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2A6EE-FD43-4421-A266-7C257621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D0A5-9586-45C5-86A8-4F49F649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DDDD-DB39-4403-AC48-90FD0BF0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1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2F0E6-805F-4070-8624-94F6387A4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CB3B-395A-421A-B1B3-F09854051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0995-0ECB-4E90-8A53-4C97DDF4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95E1-9976-4045-9A90-C524EFCC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644A-C19E-4DF5-B14B-D28FBEFF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1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7D17-C4D0-468F-A944-F8AE339C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9D21-2E81-4D88-B3B4-F9FA0F7E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53C1-2209-4468-BFCC-68C0470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4B1-893C-4F63-B7D6-1350E966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68C6-EFE9-44B6-BBA1-A8080BED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35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3CD9-7E13-42F7-A02A-07DE3808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E26A5-0684-40FA-9EB5-6BDF2281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EB225-AD32-42B3-AE78-6ACB1201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77CE-57D4-482C-AB08-42381179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E4B9-17C2-4334-82CB-64F09132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2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CB2C-912A-42B5-9C55-5279E0E3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172-57F6-4CA8-B3E7-8501FBC7E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DB536-06D4-4868-B046-A0E470D3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B4C2-B53B-405F-A34C-9120155D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8B6EA-181D-4BAF-B94C-1A18C9EB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D506-8CCC-486E-8564-B8696350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78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7485-31E6-40B5-8F72-496A2A3B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9C66A-CA96-4EE8-BD2A-FEE4E4A2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98C3-CB15-4EE5-AC57-E9E751643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F3647-213A-457A-A8C7-70AEDFB3D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98385-07E1-4AFD-818A-CB29F5091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3738A-C792-4C68-8B15-C6524FB9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F8A24-435E-408C-8C8F-4586F6CA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9FF8C-DA4C-4B59-B1EA-4CAE9A19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87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0A21-2516-4B3B-9C18-05EAC035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5A102-4570-4647-B187-AB4C9D47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A4FE-CB97-4276-BCAB-A40A645D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6B203-FAE3-402C-A6DC-FF5AECF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10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DBD6A-3914-436B-A2A1-7F9FBA4B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24300-DA82-4CB3-BEC8-76092039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D9F05-0EC2-45B9-A2A7-622C4BE3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3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908F-1A06-4FD0-8133-7E230E6D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1B7C-D0C4-4518-817A-0DE08F2D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94F8C-F9D4-49AD-8D5F-01B1B9EC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B2520-7CC5-412D-B88C-6FCED9F8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92461-9DB3-47F1-8BBB-54B776DE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9E56C-A8AB-47D2-8088-EA208579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9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1EC4-D12A-440F-97F7-832701D2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3B9D2-56A1-4E53-BAB4-D68D5101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0971-8DAC-4797-8089-9247430E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67E23-D7AA-4322-8BDC-ACF12DD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AB47-5B50-44B4-9849-A23086A6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FFC8C-642A-4600-8AED-5F1D1644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793FB-9C1A-4463-A80D-63DD3A82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8B7DE-8C30-47D4-8251-2318C9F1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DBFA-E952-4960-AC95-03C02DC78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69CD-4E15-4E93-A26A-FD89474DBF76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8E7F-3EF9-401B-BBC3-2AB7B619B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910E-1BFE-4469-AE45-0A387F1BA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1AA6-7957-4412-AC15-1D6093B36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33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FF03-EB40-4AA8-895B-50633477A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Objects and operations in R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5524E-862C-4F32-890A-AF0E86B2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4" t="16349" r="35846" b="5209"/>
          <a:stretch/>
        </p:blipFill>
        <p:spPr>
          <a:xfrm>
            <a:off x="9284677" y="3097923"/>
            <a:ext cx="2813538" cy="3760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DC233-CC18-40B2-9C58-7573C6B7F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85" t="60108" r="12500" b="13623"/>
          <a:stretch/>
        </p:blipFill>
        <p:spPr>
          <a:xfrm>
            <a:off x="1179341" y="4429919"/>
            <a:ext cx="7755988" cy="1800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A318D-4795-48A7-8C97-B39AC0C3F7D7}"/>
              </a:ext>
            </a:extLst>
          </p:cNvPr>
          <p:cNvSpPr/>
          <p:nvPr/>
        </p:nvSpPr>
        <p:spPr>
          <a:xfrm>
            <a:off x="3727147" y="5597747"/>
            <a:ext cx="501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By W. N. Venables, D. M. </a:t>
            </a:r>
            <a:r>
              <a:rPr lang="en-GB" dirty="0" err="1"/>
              <a:t>Smithand</a:t>
            </a:r>
            <a:r>
              <a:rPr lang="en-GB" dirty="0"/>
              <a:t> the R Core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C8B4E-7B15-423E-8B19-BDA4B279AC5F}"/>
              </a:ext>
            </a:extLst>
          </p:cNvPr>
          <p:cNvSpPr/>
          <p:nvPr/>
        </p:nvSpPr>
        <p:spPr>
          <a:xfrm>
            <a:off x="2242981" y="3156020"/>
            <a:ext cx="669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Or one of the most common sources of </a:t>
            </a:r>
            <a:r>
              <a:rPr lang="en-GB" sz="4000" b="1" dirty="0">
                <a:highlight>
                  <a:srgbClr val="FFFF00"/>
                </a:highlight>
              </a:rPr>
              <a:t>frustration</a:t>
            </a:r>
            <a:r>
              <a:rPr lang="en-GB" dirty="0"/>
              <a:t> in R</a:t>
            </a:r>
          </a:p>
        </p:txBody>
      </p:sp>
    </p:spTree>
    <p:extLst>
      <p:ext uri="{BB962C8B-B14F-4D97-AF65-F5344CB8AC3E}">
        <p14:creationId xmlns:p14="http://schemas.microsoft.com/office/powerpoint/2010/main" val="21268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BEF6-D468-40A3-889F-28B5F808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the script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769A-A66F-4C3B-9F97-0EEDD805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https://github.com/Batis007/R_Course_UA_2020</a:t>
            </a:r>
          </a:p>
        </p:txBody>
      </p:sp>
    </p:spTree>
    <p:extLst>
      <p:ext uri="{BB962C8B-B14F-4D97-AF65-F5344CB8AC3E}">
        <p14:creationId xmlns:p14="http://schemas.microsoft.com/office/powerpoint/2010/main" val="33073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C0DF-4F88-44BC-A373-A6D5E3AD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types vs Data structures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9768C-29D3-4959-9A49-BFEC57CC7457}"/>
              </a:ext>
            </a:extLst>
          </p:cNvPr>
          <p:cNvSpPr/>
          <p:nvPr/>
        </p:nvSpPr>
        <p:spPr>
          <a:xfrm>
            <a:off x="1076740" y="29573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R has 6 basic data types.</a:t>
            </a:r>
          </a:p>
          <a:p>
            <a:endParaRPr lang="en-GB" dirty="0"/>
          </a:p>
          <a:p>
            <a:r>
              <a:rPr lang="en-GB" dirty="0"/>
              <a:t>Character</a:t>
            </a:r>
          </a:p>
          <a:p>
            <a:r>
              <a:rPr lang="en-GB" dirty="0"/>
              <a:t>Numeric (real or decimal)</a:t>
            </a:r>
          </a:p>
          <a:p>
            <a:r>
              <a:rPr lang="en-GB" dirty="0"/>
              <a:t>Integer</a:t>
            </a:r>
          </a:p>
          <a:p>
            <a:r>
              <a:rPr lang="en-GB" dirty="0"/>
              <a:t>Logical</a:t>
            </a:r>
          </a:p>
          <a:p>
            <a:r>
              <a:rPr lang="en-GB" dirty="0"/>
              <a:t>Complex</a:t>
            </a:r>
          </a:p>
          <a:p>
            <a:r>
              <a:rPr lang="en-GB" dirty="0"/>
              <a:t>Raw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C5BFA-6C16-4074-9892-A2CF67189224}"/>
              </a:ext>
            </a:extLst>
          </p:cNvPr>
          <p:cNvSpPr/>
          <p:nvPr/>
        </p:nvSpPr>
        <p:spPr>
          <a:xfrm>
            <a:off x="5642113" y="362675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4400" b="1" dirty="0"/>
              <a:t>And what about data structures in R?</a:t>
            </a:r>
          </a:p>
        </p:txBody>
      </p:sp>
    </p:spTree>
    <p:extLst>
      <p:ext uri="{BB962C8B-B14F-4D97-AF65-F5344CB8AC3E}">
        <p14:creationId xmlns:p14="http://schemas.microsoft.com/office/powerpoint/2010/main" val="350576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5FD1D-ED3D-4DFA-B4C4-9B1690F3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Data structures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06C8-0ADB-4637-9A33-EC91C9E4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GB" sz="2000"/>
              <a:t> Vector</a:t>
            </a:r>
          </a:p>
          <a:p>
            <a:r>
              <a:rPr lang="en-GB" sz="2000"/>
              <a:t> Matrix</a:t>
            </a:r>
          </a:p>
          <a:p>
            <a:r>
              <a:rPr lang="en-GB" sz="2000"/>
              <a:t> Array</a:t>
            </a:r>
          </a:p>
          <a:p>
            <a:r>
              <a:rPr lang="en-GB" sz="2000"/>
              <a:t> Lists</a:t>
            </a:r>
          </a:p>
          <a:p>
            <a:r>
              <a:rPr lang="en-GB" sz="2000"/>
              <a:t>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12003-A945-4E77-ABC4-DB27F204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71760"/>
            <a:ext cx="6250769" cy="39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55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D4287-66B8-4846-B194-BC425D1A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120285"/>
            <a:ext cx="3348227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Let’s create some objects!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02A74-685F-4C83-8FFF-59B50994D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7" t="36917" r="44731" b="39482"/>
          <a:stretch/>
        </p:blipFill>
        <p:spPr>
          <a:xfrm>
            <a:off x="5458965" y="2509541"/>
            <a:ext cx="6089568" cy="18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0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97738A-A16C-4CD3-A5E3-0F4524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35E2CC-4706-4D09-9B24-7A69ADD5AEB4}"/>
              </a:ext>
            </a:extLst>
          </p:cNvPr>
          <p:cNvSpPr/>
          <p:nvPr/>
        </p:nvSpPr>
        <p:spPr>
          <a:xfrm>
            <a:off x="1169505" y="39325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There are six common types of R Atomic Vectors:</a:t>
            </a:r>
          </a:p>
          <a:p>
            <a:endParaRPr lang="en-GB" dirty="0"/>
          </a:p>
          <a:p>
            <a:r>
              <a:rPr lang="en-GB" dirty="0"/>
              <a:t>Doubles</a:t>
            </a:r>
          </a:p>
          <a:p>
            <a:r>
              <a:rPr lang="en-GB" dirty="0"/>
              <a:t>Integers</a:t>
            </a:r>
          </a:p>
          <a:p>
            <a:r>
              <a:rPr lang="en-GB" dirty="0"/>
              <a:t>Characters</a:t>
            </a:r>
          </a:p>
          <a:p>
            <a:r>
              <a:rPr lang="en-GB" dirty="0" err="1"/>
              <a:t>Logicals</a:t>
            </a:r>
            <a:endParaRPr lang="en-GB" dirty="0"/>
          </a:p>
          <a:p>
            <a:r>
              <a:rPr lang="en-GB" dirty="0"/>
              <a:t>Complex (Bonus lecture – extra fee)</a:t>
            </a:r>
          </a:p>
          <a:p>
            <a:r>
              <a:rPr lang="en-GB" dirty="0"/>
              <a:t>Raw (Bonus lecture – extra fee)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E9CCC4-5897-47D6-9301-51B84BEC0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83098"/>
              </p:ext>
            </p:extLst>
          </p:nvPr>
        </p:nvGraphicFramePr>
        <p:xfrm>
          <a:off x="7491206" y="3932555"/>
          <a:ext cx="4329734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8496">
                  <a:extLst>
                    <a:ext uri="{9D8B030D-6E8A-4147-A177-3AD203B41FA5}">
                      <a16:colId xmlns:a16="http://schemas.microsoft.com/office/drawing/2014/main" val="1521716252"/>
                    </a:ext>
                  </a:extLst>
                </a:gridCol>
                <a:gridCol w="3171238">
                  <a:extLst>
                    <a:ext uri="{9D8B030D-6E8A-4147-A177-3AD203B41FA5}">
                      <a16:colId xmlns:a16="http://schemas.microsoft.com/office/drawing/2014/main" val="96739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8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Less than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14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Greater than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29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Less than or equal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256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Greater than or equal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17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Equal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82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14211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22F32D9-5F2E-4B16-B1CB-FDEA3D6CECBD}"/>
              </a:ext>
            </a:extLst>
          </p:cNvPr>
          <p:cNvSpPr/>
          <p:nvPr/>
        </p:nvSpPr>
        <p:spPr>
          <a:xfrm>
            <a:off x="2902226" y="18421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Each atomic vector stores its values as a one-dimensional vector, and each atomic vector can only store one type of data.</a:t>
            </a:r>
          </a:p>
        </p:txBody>
      </p:sp>
    </p:spTree>
    <p:extLst>
      <p:ext uri="{BB962C8B-B14F-4D97-AF65-F5344CB8AC3E}">
        <p14:creationId xmlns:p14="http://schemas.microsoft.com/office/powerpoint/2010/main" val="31572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03EB-083A-40D2-A3A9-CAE25819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305643"/>
            <a:ext cx="10515600" cy="1325563"/>
          </a:xfrm>
        </p:spPr>
        <p:txBody>
          <a:bodyPr/>
          <a:lstStyle/>
          <a:p>
            <a:r>
              <a:rPr lang="en-GB" dirty="0"/>
              <a:t>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276D8-561D-4AD4-9504-3E50CFE9A999}"/>
              </a:ext>
            </a:extLst>
          </p:cNvPr>
          <p:cNvSpPr/>
          <p:nvPr/>
        </p:nvSpPr>
        <p:spPr>
          <a:xfrm>
            <a:off x="427383" y="1279393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Matrices store values in a two-dimensional array, just like a matrix from linear algebra.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67D3EC-4398-4FB2-A9AC-CFFB1338484E}"/>
              </a:ext>
            </a:extLst>
          </p:cNvPr>
          <p:cNvSpPr txBox="1">
            <a:spLocks/>
          </p:cNvSpPr>
          <p:nvPr/>
        </p:nvSpPr>
        <p:spPr>
          <a:xfrm>
            <a:off x="427383" y="15444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B7CCD-7835-4F2D-8D0B-94E2F8C0B486}"/>
              </a:ext>
            </a:extLst>
          </p:cNvPr>
          <p:cNvSpPr/>
          <p:nvPr/>
        </p:nvSpPr>
        <p:spPr>
          <a:xfrm>
            <a:off x="427383" y="2607675"/>
            <a:ext cx="8875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array function creates an n-dimensional array. For example, you could use array to sort values into a cube of three dimensions or a hypercube in 4, 5, or n dimensions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BE0E2B-1C81-4AA4-8676-BBC7223997A5}"/>
              </a:ext>
            </a:extLst>
          </p:cNvPr>
          <p:cNvSpPr txBox="1">
            <a:spLocks/>
          </p:cNvSpPr>
          <p:nvPr/>
        </p:nvSpPr>
        <p:spPr>
          <a:xfrm>
            <a:off x="427383" y="3020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Lists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F09C82-1390-437E-8C5D-FB90F8A0C1C6}"/>
              </a:ext>
            </a:extLst>
          </p:cNvPr>
          <p:cNvSpPr txBox="1">
            <a:spLocks/>
          </p:cNvSpPr>
          <p:nvPr/>
        </p:nvSpPr>
        <p:spPr>
          <a:xfrm>
            <a:off x="334617" y="4388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Data frames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65DEA-2115-4A2A-A043-FB7725DCE2C9}"/>
              </a:ext>
            </a:extLst>
          </p:cNvPr>
          <p:cNvSpPr/>
          <p:nvPr/>
        </p:nvSpPr>
        <p:spPr>
          <a:xfrm>
            <a:off x="427383" y="3988002"/>
            <a:ext cx="10608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Lists are like atomic vectors because they group data into a one-dimensional set. How‐ ever, lists do not group together individual values; lists group together R objects, such as atomic vectors and other lists.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7820E-B106-40F1-A6E3-11E1A89988A8}"/>
              </a:ext>
            </a:extLst>
          </p:cNvPr>
          <p:cNvSpPr/>
          <p:nvPr/>
        </p:nvSpPr>
        <p:spPr>
          <a:xfrm>
            <a:off x="427383" y="5313564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Data frames are the two-dimensional version of a list. They are far and away the most useful storage structure for data analysis, and they provide an ideal way to store an entire deck of cards. You can think of a data frame as R’s equivalent to the Excel spreadsheet because it stores data in a similar format.</a:t>
            </a:r>
          </a:p>
        </p:txBody>
      </p:sp>
    </p:spTree>
    <p:extLst>
      <p:ext uri="{BB962C8B-B14F-4D97-AF65-F5344CB8AC3E}">
        <p14:creationId xmlns:p14="http://schemas.microsoft.com/office/powerpoint/2010/main" val="15690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B36406B754E4786C16E05ADEC83F0" ma:contentTypeVersion="10" ma:contentTypeDescription="Create a new document." ma:contentTypeScope="" ma:versionID="49de023525e5ef346f32c96d7db97648">
  <xsd:schema xmlns:xsd="http://www.w3.org/2001/XMLSchema" xmlns:xs="http://www.w3.org/2001/XMLSchema" xmlns:p="http://schemas.microsoft.com/office/2006/metadata/properties" xmlns:ns3="39b224d2-60b7-44f4-9b4e-ed340c0343c1" xmlns:ns4="1f3c961d-56f6-41f6-81b0-cafa04f5826a" targetNamespace="http://schemas.microsoft.com/office/2006/metadata/properties" ma:root="true" ma:fieldsID="89057160a94e86cbba595f59381455ab" ns3:_="" ns4:_="">
    <xsd:import namespace="39b224d2-60b7-44f4-9b4e-ed340c0343c1"/>
    <xsd:import namespace="1f3c961d-56f6-41f6-81b0-cafa04f582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224d2-60b7-44f4-9b4e-ed340c034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c961d-56f6-41f6-81b0-cafa04f5826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77863-A9BE-4596-BDD5-E31B0D4CA0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BFB366-D141-4BD7-9E02-B37C369A25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B6E544-3D29-4ED4-8A47-4E854CA93C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b224d2-60b7-44f4-9b4e-ed340c0343c1"/>
    <ds:schemaRef ds:uri="1f3c961d-56f6-41f6-81b0-cafa04f58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340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Objects and operations in R </vt:lpstr>
      <vt:lpstr>Download the script and files</vt:lpstr>
      <vt:lpstr>Data types vs Data structures </vt:lpstr>
      <vt:lpstr>Data structures  </vt:lpstr>
      <vt:lpstr>Let’s create some objects!</vt:lpstr>
      <vt:lpstr>Vector</vt:lpstr>
      <vt:lpstr>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operations in R </dc:title>
  <dc:creator>Eduardo Batista</dc:creator>
  <cp:lastModifiedBy>Eduardo Batista</cp:lastModifiedBy>
  <cp:revision>2</cp:revision>
  <dcterms:created xsi:type="dcterms:W3CDTF">2019-09-03T09:32:48Z</dcterms:created>
  <dcterms:modified xsi:type="dcterms:W3CDTF">2020-07-20T02:56:22Z</dcterms:modified>
</cp:coreProperties>
</file>