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77" r:id="rId4"/>
    <p:sldId id="285" r:id="rId5"/>
    <p:sldId id="286" r:id="rId6"/>
    <p:sldId id="281" r:id="rId7"/>
    <p:sldId id="279" r:id="rId8"/>
    <p:sldId id="262" r:id="rId9"/>
    <p:sldId id="257" r:id="rId10"/>
    <p:sldId id="287" r:id="rId11"/>
    <p:sldId id="288" r:id="rId12"/>
    <p:sldId id="28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ACB11-2EB4-4B3F-A99A-6C9D355ACE75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6F65-90D1-4E1E-8F4D-F6152E1B7B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8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99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85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17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04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97CD5-3A88-4D71-A647-8974B255D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t="17362" r="30423" b="17687"/>
          <a:stretch/>
        </p:blipFill>
        <p:spPr>
          <a:xfrm>
            <a:off x="2895017" y="0"/>
            <a:ext cx="902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43B9A-6596-417A-8EE8-65362AE7B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" t="11077" r="11405" b="21641"/>
          <a:stretch/>
        </p:blipFill>
        <p:spPr>
          <a:xfrm>
            <a:off x="703384" y="0"/>
            <a:ext cx="5812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777CA-ABDA-4E2E-AC12-D209B7A60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384" t="14764" r="9538" b="12923"/>
          <a:stretch/>
        </p:blipFill>
        <p:spPr>
          <a:xfrm>
            <a:off x="6451626" y="1964206"/>
            <a:ext cx="5740374" cy="3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5095" y="239153"/>
            <a:ext cx="682348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Modificando el Programa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962A2F-F51C-4051-912A-CA1AE05D4319}"/>
              </a:ext>
            </a:extLst>
          </p:cNvPr>
          <p:cNvGrpSpPr/>
          <p:nvPr/>
        </p:nvGrpSpPr>
        <p:grpSpPr>
          <a:xfrm>
            <a:off x="820617" y="0"/>
            <a:ext cx="4103076" cy="6858000"/>
            <a:chOff x="1420837" y="-633046"/>
            <a:chExt cx="5734174" cy="83483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6FA9A7-6670-4C77-A3CD-994379A84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0" t="16410" r="8157" b="21436"/>
            <a:stretch/>
          </p:blipFill>
          <p:spPr>
            <a:xfrm>
              <a:off x="1420837" y="-633046"/>
              <a:ext cx="5734174" cy="53175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901F60-60DD-4FD1-AE23-A9F22FD8F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6" t="40512" r="3936" b="21480"/>
            <a:stretch/>
          </p:blipFill>
          <p:spPr>
            <a:xfrm>
              <a:off x="1420837" y="4622183"/>
              <a:ext cx="5734174" cy="309309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6836A9-7588-4834-9F79-58B0682A21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384" t="14764" r="9538" b="12923"/>
          <a:stretch/>
        </p:blipFill>
        <p:spPr>
          <a:xfrm>
            <a:off x="5689213" y="3608364"/>
            <a:ext cx="5740374" cy="3249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48CF5-2452-411A-87CD-28097429C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43727" r="6613" b="32619"/>
          <a:stretch/>
        </p:blipFill>
        <p:spPr>
          <a:xfrm>
            <a:off x="5393105" y="982103"/>
            <a:ext cx="6332590" cy="251108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8350D7-16C6-49DB-8C12-8B64923A11FE}"/>
              </a:ext>
            </a:extLst>
          </p:cNvPr>
          <p:cNvSpPr/>
          <p:nvPr/>
        </p:nvSpPr>
        <p:spPr>
          <a:xfrm>
            <a:off x="6215577" y="2363372"/>
            <a:ext cx="5510118" cy="5405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64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025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Preguntas que faltan por contestar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0"/>
            <a:ext cx="9755945" cy="515405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s-MX" sz="3200" dirty="0"/>
              <a:t>¿Son necesarias dos resistencias en el divisor de voltaje?</a:t>
            </a:r>
          </a:p>
          <a:p>
            <a:pPr lvl="1">
              <a:lnSpc>
                <a:spcPct val="100000"/>
              </a:lnSpc>
            </a:pPr>
            <a:r>
              <a:rPr lang="es-MX" sz="3200" dirty="0"/>
              <a:t>Esto depende de cada microcontrolador, en Arduino se puede suprimir una de las resistencias, lo veremos mas adelante.</a:t>
            </a:r>
          </a:p>
          <a:p>
            <a:pPr>
              <a:lnSpc>
                <a:spcPct val="170000"/>
              </a:lnSpc>
            </a:pPr>
            <a:r>
              <a:rPr lang="es-MX" sz="3200" dirty="0"/>
              <a:t>¿Se pueden suprimir las dos resistencias en Arduino?</a:t>
            </a:r>
          </a:p>
          <a:p>
            <a:pPr lvl="1">
              <a:lnSpc>
                <a:spcPct val="170000"/>
              </a:lnSpc>
            </a:pPr>
            <a:r>
              <a:rPr lang="es-MX" sz="3200" dirty="0"/>
              <a:t>Si, esto lo veremos mas adelante.</a:t>
            </a:r>
          </a:p>
          <a:p>
            <a:pPr marL="0" indent="0">
              <a:lnSpc>
                <a:spcPct val="17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043"/>
            <a:ext cx="9601200" cy="1485900"/>
          </a:xfrm>
        </p:spPr>
        <p:txBody>
          <a:bodyPr/>
          <a:lstStyle/>
          <a:p>
            <a:r>
              <a:rPr lang="es-MX" dirty="0"/>
              <a:t>Flancos de subida y flancos de bajada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914"/>
            <a:ext cx="9755945" cy="4365795"/>
          </a:xfrm>
        </p:spPr>
        <p:txBody>
          <a:bodyPr>
            <a:normAutofit/>
          </a:bodyPr>
          <a:lstStyle/>
          <a:p>
            <a:r>
              <a:rPr lang="es-MX" sz="3200" dirty="0"/>
              <a:t>Los flancos son los cambios de nivel</a:t>
            </a:r>
          </a:p>
          <a:p>
            <a:r>
              <a:rPr lang="es-MX" sz="3200" dirty="0"/>
              <a:t>Flanco de subida</a:t>
            </a:r>
          </a:p>
          <a:p>
            <a:pPr lvl="1"/>
            <a:r>
              <a:rPr lang="es-MX" sz="3200" dirty="0"/>
              <a:t>Cambio de un “0” a un “1” lógico.</a:t>
            </a:r>
          </a:p>
          <a:p>
            <a:r>
              <a:rPr lang="es-MX" sz="3200" dirty="0"/>
              <a:t>Flanco de bajada</a:t>
            </a:r>
          </a:p>
          <a:p>
            <a:pPr lvl="1"/>
            <a:r>
              <a:rPr lang="es-MX" sz="3200" dirty="0"/>
              <a:t>Cambio de un “1” a un “0” lógico.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55" y="5049057"/>
            <a:ext cx="7121236" cy="916939"/>
          </a:xfrm>
          <a:prstGeom prst="rect">
            <a:avLst/>
          </a:prstGeom>
        </p:spPr>
      </p:pic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2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97CD5-3A88-4D71-A647-8974B255D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t="17362" r="30423" b="17687"/>
          <a:stretch/>
        </p:blipFill>
        <p:spPr>
          <a:xfrm>
            <a:off x="2895017" y="0"/>
            <a:ext cx="902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0572D-98FD-4E38-8963-DA611DB9E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882" t="52170" r="59640" b="26881"/>
          <a:stretch/>
        </p:blipFill>
        <p:spPr>
          <a:xfrm>
            <a:off x="1103675" y="1337307"/>
            <a:ext cx="3559126" cy="2298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OPERADORES LOGICOS DE BIT</a:t>
            </a: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538247E8-CAC9-491C-8AC9-A541B6E4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902949"/>
            <a:ext cx="7121236" cy="91693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011427-3A13-44C5-A207-25444608364A}"/>
              </a:ext>
            </a:extLst>
          </p:cNvPr>
          <p:cNvSpPr/>
          <p:nvPr/>
        </p:nvSpPr>
        <p:spPr>
          <a:xfrm>
            <a:off x="1231456" y="1212265"/>
            <a:ext cx="3707476" cy="229830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15FB1-29CF-484F-BC6E-70AB0DC6D977}"/>
              </a:ext>
            </a:extLst>
          </p:cNvPr>
          <p:cNvSpPr txBox="1">
            <a:spLocks/>
          </p:cNvSpPr>
          <p:nvPr/>
        </p:nvSpPr>
        <p:spPr>
          <a:xfrm>
            <a:off x="1231456" y="3813511"/>
            <a:ext cx="9755945" cy="280533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Utilizaremos la compuerta XOR para detectar el cambio.</a:t>
            </a:r>
          </a:p>
          <a:p>
            <a:r>
              <a:rPr lang="es-MX" sz="3200" dirty="0"/>
              <a:t>Recuerde que cuando solo nos interesan los valores “0” y “1” lógicos podemos utilizar la variable</a:t>
            </a:r>
          </a:p>
          <a:p>
            <a:pPr marL="0" indent="0">
              <a:buNone/>
            </a:pPr>
            <a:r>
              <a:rPr lang="es-MX" sz="3200" dirty="0"/>
              <a:t>	</a:t>
            </a:r>
            <a:r>
              <a:rPr lang="es-MX" sz="3200" dirty="0" err="1"/>
              <a:t>boolean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8579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FLANCO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777CA-ABDA-4E2E-AC12-D209B7A6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384" t="14764" r="9538" b="12923"/>
          <a:stretch/>
        </p:blipFill>
        <p:spPr>
          <a:xfrm>
            <a:off x="6451626" y="1795390"/>
            <a:ext cx="5740374" cy="3249636"/>
          </a:xfrm>
          <a:prstGeom prst="rect">
            <a:avLst/>
          </a:prstGeom>
        </p:spPr>
      </p:pic>
      <p:pic>
        <p:nvPicPr>
          <p:cNvPr id="6" name="Imagen 3">
            <a:extLst>
              <a:ext uri="{FF2B5EF4-FFF2-40B4-BE49-F238E27FC236}">
                <a16:creationId xmlns:a16="http://schemas.microsoft.com/office/drawing/2014/main" id="{538247E8-CAC9-491C-8AC9-A541B6E4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5577451"/>
            <a:ext cx="7121236" cy="91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A3A9B-7C9C-43B4-A4B2-6829B17750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449" b="35795"/>
          <a:stretch/>
        </p:blipFill>
        <p:spPr>
          <a:xfrm>
            <a:off x="679869" y="0"/>
            <a:ext cx="5996293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DE821A-346C-421E-BCEB-B7713D8DB5C9}"/>
              </a:ext>
            </a:extLst>
          </p:cNvPr>
          <p:cNvSpPr/>
          <p:nvPr/>
        </p:nvSpPr>
        <p:spPr>
          <a:xfrm>
            <a:off x="1170599" y="3820063"/>
            <a:ext cx="5624096" cy="27987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7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FLANCO</a:t>
            </a: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538247E8-CAC9-491C-8AC9-A541B6E4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5577451"/>
            <a:ext cx="7121236" cy="91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A3A9B-7C9C-43B4-A4B2-6829B17750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449" b="35795"/>
          <a:stretch/>
        </p:blipFill>
        <p:spPr>
          <a:xfrm>
            <a:off x="679869" y="0"/>
            <a:ext cx="599629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03F9A-CEAF-4C75-9606-1E85A16634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882" t="52170" r="59640" b="26881"/>
          <a:stretch/>
        </p:blipFill>
        <p:spPr>
          <a:xfrm>
            <a:off x="7462275" y="1646796"/>
            <a:ext cx="3559126" cy="22983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8240F6-B7F9-41E6-9C07-E1BFE0D2C391}"/>
              </a:ext>
            </a:extLst>
          </p:cNvPr>
          <p:cNvSpPr/>
          <p:nvPr/>
        </p:nvSpPr>
        <p:spPr>
          <a:xfrm>
            <a:off x="7590056" y="1521754"/>
            <a:ext cx="3707476" cy="229830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C91B62-2539-410A-9C79-685FD8B712A6}"/>
              </a:ext>
            </a:extLst>
          </p:cNvPr>
          <p:cNvSpPr/>
          <p:nvPr/>
        </p:nvSpPr>
        <p:spPr>
          <a:xfrm>
            <a:off x="1170599" y="3820063"/>
            <a:ext cx="5624096" cy="27987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05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23" y="433490"/>
            <a:ext cx="4876800" cy="1485900"/>
          </a:xfrm>
        </p:spPr>
        <p:txBody>
          <a:bodyPr/>
          <a:lstStyle/>
          <a:p>
            <a:pPr algn="ctr"/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35" y="2050026"/>
            <a:ext cx="5296486" cy="453013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MX" sz="2800" dirty="0"/>
              <a:t>¿Cómo detecto solamente un flanco de subida o de bajada?</a:t>
            </a:r>
          </a:p>
          <a:p>
            <a:pPr lvl="1">
              <a:lnSpc>
                <a:spcPct val="100000"/>
              </a:lnSpc>
            </a:pPr>
            <a:r>
              <a:rPr lang="es-MX" sz="2800" dirty="0"/>
              <a:t>Modificando el programa.</a:t>
            </a:r>
          </a:p>
          <a:p>
            <a:pPr lvl="1">
              <a:lnSpc>
                <a:spcPct val="100000"/>
              </a:lnSpc>
            </a:pPr>
            <a:endParaRPr lang="es-MX" sz="2800" dirty="0"/>
          </a:p>
          <a:p>
            <a:pPr>
              <a:lnSpc>
                <a:spcPct val="100000"/>
              </a:lnSpc>
            </a:pPr>
            <a:r>
              <a:rPr lang="es-MX" sz="2800" dirty="0"/>
              <a:t>De esta forma podemos detectar si el flanco es de subida o de bajada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A40C5-2EAB-4C2D-BDE9-16E9DFE08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3" b="21846"/>
          <a:stretch/>
        </p:blipFill>
        <p:spPr>
          <a:xfrm>
            <a:off x="700077" y="0"/>
            <a:ext cx="556623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BE013-1C06-4A13-A7CD-207A8E5409CB}"/>
              </a:ext>
            </a:extLst>
          </p:cNvPr>
          <p:cNvSpPr/>
          <p:nvPr/>
        </p:nvSpPr>
        <p:spPr>
          <a:xfrm>
            <a:off x="4164037" y="1308295"/>
            <a:ext cx="2102273" cy="4360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9E3C4D-DBD9-4A79-B8F2-0E3126654F20}"/>
              </a:ext>
            </a:extLst>
          </p:cNvPr>
          <p:cNvSpPr/>
          <p:nvPr/>
        </p:nvSpPr>
        <p:spPr>
          <a:xfrm>
            <a:off x="1179343" y="5990492"/>
            <a:ext cx="1212166" cy="5896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7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428"/>
            <a:ext cx="10163908" cy="1485900"/>
          </a:xfrm>
        </p:spPr>
        <p:txBody>
          <a:bodyPr/>
          <a:lstStyle/>
          <a:p>
            <a:r>
              <a:rPr lang="es-MX" dirty="0"/>
              <a:t>EJEMPLO: Encender 1 LED con un botón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/>
          </a:bodyPr>
          <a:lstStyle/>
          <a:p>
            <a:r>
              <a:rPr lang="es-MX" sz="3200" dirty="0"/>
              <a:t>Queremos encender un led después de presionar 5 veces un botón y después de presionar otras 5 veces el led se debe de apagar.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¿Cómo es el arreglo para el </a:t>
            </a:r>
            <a:r>
              <a:rPr lang="es-MX" sz="3200" dirty="0" err="1"/>
              <a:t>boton</a:t>
            </a:r>
            <a:r>
              <a:rPr lang="es-MX" sz="3200" dirty="0"/>
              <a:t>?</a:t>
            </a:r>
          </a:p>
          <a:p>
            <a:pPr lvl="1"/>
            <a:r>
              <a:rPr lang="es-MX" sz="3200" dirty="0"/>
              <a:t>Con un divisor de voltaje.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9B994A5-33CE-406B-AC64-1F4A66B4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E3FE-5C54-491B-BF5E-7C25B9DE8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85" t="13249" r="27538" b="20285"/>
          <a:stretch/>
        </p:blipFill>
        <p:spPr>
          <a:xfrm>
            <a:off x="3358228" y="211018"/>
            <a:ext cx="8833772" cy="66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33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2001</TotalTime>
  <Words>235</Words>
  <Application>Microsoft Office PowerPoint</Application>
  <PresentationFormat>Widescreen</PresentationFormat>
  <Paragraphs>41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ARDUINO </vt:lpstr>
      <vt:lpstr>Flancos de subida y flancos de bajada</vt:lpstr>
      <vt:lpstr>PowerPoint Presentation</vt:lpstr>
      <vt:lpstr>PowerPoint Presentation</vt:lpstr>
      <vt:lpstr>PowerPoint Presentation</vt:lpstr>
      <vt:lpstr>PowerPoint Presentation</vt:lpstr>
      <vt:lpstr>Preguntas Interesantes</vt:lpstr>
      <vt:lpstr>EJEMPLO: Encender 1 LED con un botón</vt:lpstr>
      <vt:lpstr>PowerPoint Presentation</vt:lpstr>
      <vt:lpstr>PowerPoint Presentation</vt:lpstr>
      <vt:lpstr>PowerPoint Presentation</vt:lpstr>
      <vt:lpstr>PowerPoint Presentation</vt:lpstr>
      <vt:lpstr>Preguntas que faltan por contestar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52</cp:revision>
  <dcterms:created xsi:type="dcterms:W3CDTF">2019-12-04T23:03:11Z</dcterms:created>
  <dcterms:modified xsi:type="dcterms:W3CDTF">2019-12-23T13:29:26Z</dcterms:modified>
</cp:coreProperties>
</file>