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62" r:id="rId6"/>
    <p:sldId id="281" r:id="rId7"/>
    <p:sldId id="287" r:id="rId8"/>
    <p:sldId id="288" r:id="rId9"/>
    <p:sldId id="289" r:id="rId10"/>
    <p:sldId id="290" r:id="rId11"/>
    <p:sldId id="27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84AA1-04B3-4A21-AA92-F8DA16A3E61E}" type="datetimeFigureOut">
              <a:rPr lang="es-MX" smtClean="0"/>
              <a:t>27/12/2019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91E72-6024-4B90-B301-621A80F516C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16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91E72-6024-4B90-B301-621A80F516C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207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91E72-6024-4B90-B301-621A80F516C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78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37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95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49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6F65-90D1-4E1E-8F4D-F6152E1B7BF7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03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27/12/2019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84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27/12/2019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2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27/12/2019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6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27/12/2019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3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27/12/2019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007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27/12/2019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4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27/12/2019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3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27/12/2019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2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27/12/2019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27/12/2019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4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27/12/2019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5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27/12/2019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125416" y="1256469"/>
            <a:ext cx="6161649" cy="43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763" y="1256469"/>
            <a:ext cx="4381994" cy="1256022"/>
          </a:xfrm>
        </p:spPr>
        <p:txBody>
          <a:bodyPr/>
          <a:lstStyle/>
          <a:p>
            <a:r>
              <a:rPr lang="es-MX" dirty="0"/>
              <a:t>ARDUINO	</a:t>
            </a:r>
          </a:p>
        </p:txBody>
      </p:sp>
    </p:spTree>
    <p:extLst>
      <p:ext uri="{BB962C8B-B14F-4D97-AF65-F5344CB8AC3E}">
        <p14:creationId xmlns:p14="http://schemas.microsoft.com/office/powerpoint/2010/main" val="220149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CF9F835-3F96-43C1-8649-58AD1503F633}"/>
              </a:ext>
            </a:extLst>
          </p:cNvPr>
          <p:cNvSpPr txBox="1">
            <a:spLocks/>
          </p:cNvSpPr>
          <p:nvPr/>
        </p:nvSpPr>
        <p:spPr>
          <a:xfrm>
            <a:off x="1295400" y="211018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Esquemático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47D908-8CC4-4B7D-AB2B-6FC7196B55C2}"/>
              </a:ext>
            </a:extLst>
          </p:cNvPr>
          <p:cNvSpPr txBox="1">
            <a:spLocks/>
          </p:cNvSpPr>
          <p:nvPr/>
        </p:nvSpPr>
        <p:spPr>
          <a:xfrm>
            <a:off x="1371600" y="931986"/>
            <a:ext cx="9755945" cy="2497014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3200" dirty="0" err="1"/>
              <a:t>Charlieplexing</a:t>
            </a:r>
            <a:r>
              <a:rPr lang="es-MX" sz="3200" dirty="0"/>
              <a:t> permite controlar n*(n-1) leds donde n es el numero de pines, por ejemplo, con 4 pines, podemos controlar (4)(3) leds, es decir 12 leds.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0DC76-0BC8-48BE-ACB9-582634CE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58" y="2502293"/>
            <a:ext cx="11382282" cy="375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9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 Interesantes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755945" cy="4867420"/>
          </a:xfrm>
        </p:spPr>
        <p:txBody>
          <a:bodyPr>
            <a:normAutofit fontScale="92500" lnSpcReduction="10000"/>
          </a:bodyPr>
          <a:lstStyle/>
          <a:p>
            <a:r>
              <a:rPr lang="es-MX" sz="3200" dirty="0"/>
              <a:t>¿Qué sucede si quiero encender dos o mas leds al mismo tiempo con </a:t>
            </a:r>
            <a:r>
              <a:rPr lang="es-MX" sz="3200" dirty="0" err="1"/>
              <a:t>charlieplexing</a:t>
            </a:r>
            <a:r>
              <a:rPr lang="es-MX" sz="3200" dirty="0"/>
              <a:t>?</a:t>
            </a:r>
          </a:p>
          <a:p>
            <a:pPr lvl="1"/>
            <a:r>
              <a:rPr lang="es-MX" sz="3200" dirty="0"/>
              <a:t>Depende de la combinación, algunas veces se puede y otras no.</a:t>
            </a:r>
          </a:p>
          <a:p>
            <a:pPr lvl="1"/>
            <a:r>
              <a:rPr lang="es-MX" sz="3200" dirty="0"/>
              <a:t>También se puede crear una ilusión óptica.</a:t>
            </a:r>
          </a:p>
          <a:p>
            <a:r>
              <a:rPr lang="es-MX" sz="3200" dirty="0"/>
              <a:t>¿Cómo se crea la ilusión óptica de tener más de un led encendido?</a:t>
            </a:r>
          </a:p>
          <a:p>
            <a:pPr lvl="1"/>
            <a:r>
              <a:rPr lang="es-MX" sz="3200" dirty="0"/>
              <a:t>El microcontrolador es mucho más rápido que la vista por lo que si encendemos y apagamos los leds rápidamente, para nuestra vista será como si estuvieran encendidos.</a:t>
            </a:r>
          </a:p>
        </p:txBody>
      </p:sp>
    </p:spTree>
    <p:extLst>
      <p:ext uri="{BB962C8B-B14F-4D97-AF65-F5344CB8AC3E}">
        <p14:creationId xmlns:p14="http://schemas.microsoft.com/office/powerpoint/2010/main" val="31048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s-MX" dirty="0"/>
              <a:t>Alta impedancia</a:t>
            </a:r>
            <a:br>
              <a:rPr lang="es-ES" dirty="0"/>
            </a:br>
            <a:br>
              <a:rPr lang="es-ES" dirty="0"/>
            </a:b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9988"/>
            <a:ext cx="9755945" cy="4656406"/>
          </a:xfrm>
        </p:spPr>
        <p:txBody>
          <a:bodyPr>
            <a:normAutofit/>
          </a:bodyPr>
          <a:lstStyle/>
          <a:p>
            <a:r>
              <a:rPr lang="es-MX" sz="3200" dirty="0"/>
              <a:t>Además de </a:t>
            </a:r>
            <a:r>
              <a:rPr lang="es-MX" sz="3200" dirty="0" err="1"/>
              <a:t>Charlieplexing</a:t>
            </a:r>
            <a:r>
              <a:rPr lang="es-MX" sz="3200" dirty="0"/>
              <a:t>, existen otros métodos como son:</a:t>
            </a:r>
          </a:p>
          <a:p>
            <a:pPr lvl="1"/>
            <a:r>
              <a:rPr lang="es-MX" sz="3200" dirty="0" err="1"/>
              <a:t>Tucoplexing</a:t>
            </a:r>
            <a:endParaRPr lang="es-MX" sz="3200" dirty="0"/>
          </a:p>
          <a:p>
            <a:pPr lvl="1"/>
            <a:r>
              <a:rPr lang="es-MX" sz="3200" dirty="0" err="1"/>
              <a:t>GuGaplexing</a:t>
            </a:r>
            <a:endParaRPr lang="es-MX" sz="3200" dirty="0"/>
          </a:p>
          <a:p>
            <a:pPr lvl="1"/>
            <a:r>
              <a:rPr lang="es-MX" sz="3200" dirty="0" err="1"/>
              <a:t>Chipiplexing</a:t>
            </a:r>
            <a:r>
              <a:rPr lang="es-MX" sz="3200" dirty="0"/>
              <a:t>. </a:t>
            </a:r>
          </a:p>
          <a:p>
            <a:pPr marL="0" indent="0">
              <a:buNone/>
            </a:pPr>
            <a:endParaRPr lang="es-MX" sz="3200" dirty="0"/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28D31E91-7F27-4361-9E69-1DF8E27AA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34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s-MX" dirty="0"/>
              <a:t>Alta impedancia</a:t>
            </a:r>
            <a:br>
              <a:rPr lang="es-ES" dirty="0"/>
            </a:br>
            <a:br>
              <a:rPr lang="es-ES" dirty="0"/>
            </a:b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11348"/>
            <a:ext cx="9755945" cy="52050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MX" sz="3200" dirty="0"/>
              <a:t>El estado conocido como alta impedancia o Z es el tercer estado, es decir, los estados serian.	</a:t>
            </a:r>
          </a:p>
          <a:p>
            <a:pPr lvl="1">
              <a:lnSpc>
                <a:spcPct val="110000"/>
              </a:lnSpc>
            </a:pPr>
            <a:r>
              <a:rPr lang="es-MX" sz="3200" dirty="0"/>
              <a:t>HIGH</a:t>
            </a:r>
          </a:p>
          <a:p>
            <a:pPr lvl="1">
              <a:lnSpc>
                <a:spcPct val="110000"/>
              </a:lnSpc>
            </a:pPr>
            <a:r>
              <a:rPr lang="es-MX" sz="3200" dirty="0"/>
              <a:t>LOW</a:t>
            </a:r>
          </a:p>
          <a:p>
            <a:pPr lvl="1">
              <a:lnSpc>
                <a:spcPct val="110000"/>
              </a:lnSpc>
            </a:pPr>
            <a:r>
              <a:rPr lang="es-MX" sz="3200" dirty="0"/>
              <a:t>HI-Z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MX" sz="3200" dirty="0"/>
              <a:t>El estado de alta impedancia en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MX" sz="3200" dirty="0"/>
              <a:t>    </a:t>
            </a:r>
            <a:r>
              <a:rPr lang="es-MX" sz="3200" dirty="0" err="1"/>
              <a:t>arduino</a:t>
            </a:r>
            <a:r>
              <a:rPr lang="es-MX" sz="3200" dirty="0"/>
              <a:t> se utiliza haciendo que el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MX" sz="3200" dirty="0"/>
              <a:t>    pin sea una entrada.</a:t>
            </a:r>
          </a:p>
          <a:p>
            <a:pPr>
              <a:lnSpc>
                <a:spcPct val="150000"/>
              </a:lnSpc>
            </a:pPr>
            <a:endParaRPr lang="es-MX" sz="3200" dirty="0"/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28D31E91-7F27-4361-9E69-1DF8E27AA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27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Charlieplexing</a:t>
            </a:r>
            <a:br>
              <a:rPr lang="es-ES" dirty="0"/>
            </a:br>
            <a:br>
              <a:rPr lang="es-ES" dirty="0"/>
            </a:b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11348"/>
            <a:ext cx="9755945" cy="5205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sz="3200" dirty="0"/>
              <a:t>Es un ejemplo clásico donde se utiliza el estado de alta impedancia, el nombre proviene de Charlie Allen quien publico el método.</a:t>
            </a:r>
          </a:p>
          <a:p>
            <a:pPr>
              <a:lnSpc>
                <a:spcPct val="150000"/>
              </a:lnSpc>
            </a:pPr>
            <a:r>
              <a:rPr lang="es-MX" sz="3200" dirty="0"/>
              <a:t>Controla seis leds con tres pines.</a:t>
            </a:r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28D31E91-7F27-4361-9E69-1DF8E27AA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443D9C-F06B-4FD6-A39C-478CEEBA8E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077" t="47455" r="22692" b="27213"/>
          <a:stretch/>
        </p:blipFill>
        <p:spPr>
          <a:xfrm>
            <a:off x="1536624" y="3875648"/>
            <a:ext cx="6678427" cy="29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4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Charlieplexing</a:t>
            </a:r>
            <a:br>
              <a:rPr lang="es-ES" dirty="0"/>
            </a:br>
            <a:br>
              <a:rPr lang="es-ES" dirty="0"/>
            </a:br>
            <a:endParaRPr lang="es-MX" dirty="0"/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28D31E91-7F27-4361-9E69-1DF8E27AA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443D9C-F06B-4FD6-A39C-478CEEBA8E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077" t="47455" r="22692" b="27213"/>
          <a:stretch/>
        </p:blipFill>
        <p:spPr>
          <a:xfrm>
            <a:off x="1536624" y="3045657"/>
            <a:ext cx="6678427" cy="2982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2A7667-0DF3-4A1E-A64D-292B18BF40B6}"/>
              </a:ext>
            </a:extLst>
          </p:cNvPr>
          <p:cNvSpPr txBox="1"/>
          <p:nvPr/>
        </p:nvSpPr>
        <p:spPr>
          <a:xfrm>
            <a:off x="973916" y="3488790"/>
            <a:ext cx="56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8BE02-782D-4D68-A513-F908651F121C}"/>
              </a:ext>
            </a:extLst>
          </p:cNvPr>
          <p:cNvSpPr txBox="1"/>
          <p:nvPr/>
        </p:nvSpPr>
        <p:spPr>
          <a:xfrm>
            <a:off x="973916" y="4255088"/>
            <a:ext cx="56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C481D-7EC8-4E18-BA3B-A65F5DF9F17D}"/>
              </a:ext>
            </a:extLst>
          </p:cNvPr>
          <p:cNvSpPr txBox="1"/>
          <p:nvPr/>
        </p:nvSpPr>
        <p:spPr>
          <a:xfrm>
            <a:off x="973916" y="5208028"/>
            <a:ext cx="56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C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FDA778E-AB85-4771-BBB1-02FE11E08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820308"/>
              </p:ext>
            </p:extLst>
          </p:nvPr>
        </p:nvGraphicFramePr>
        <p:xfrm>
          <a:off x="1371600" y="1441009"/>
          <a:ext cx="9601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8829817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9621545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5065017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3386736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051377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0148274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43255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LED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LED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LED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LED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LED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8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1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90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7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41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3428"/>
            <a:ext cx="10163908" cy="1485900"/>
          </a:xfrm>
        </p:spPr>
        <p:txBody>
          <a:bodyPr/>
          <a:lstStyle/>
          <a:p>
            <a:r>
              <a:rPr lang="es-MX" dirty="0"/>
              <a:t>EJEMPLO: Encender 6 </a:t>
            </a:r>
            <a:r>
              <a:rPr lang="es-MX" dirty="0" err="1"/>
              <a:t>LEDs</a:t>
            </a:r>
            <a:r>
              <a:rPr lang="es-MX" dirty="0"/>
              <a:t> con tres pines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9306"/>
            <a:ext cx="9755945" cy="4276576"/>
          </a:xfrm>
        </p:spPr>
        <p:txBody>
          <a:bodyPr>
            <a:normAutofit/>
          </a:bodyPr>
          <a:lstStyle/>
          <a:p>
            <a:pPr algn="just"/>
            <a:r>
              <a:rPr lang="es-MX" sz="3200" dirty="0"/>
              <a:t>Queremos encender 6 les de forma secuencial utilizando solamente tres pines, cada led debe tener una duración de 1 segundo.</a:t>
            </a:r>
          </a:p>
        </p:txBody>
      </p:sp>
      <p:pic>
        <p:nvPicPr>
          <p:cNvPr id="5" name="Picture 2" descr="Arduino Uno Rev3">
            <a:extLst>
              <a:ext uri="{FF2B5EF4-FFF2-40B4-BE49-F238E27FC236}">
                <a16:creationId xmlns:a16="http://schemas.microsoft.com/office/drawing/2014/main" id="{29B994A5-33CE-406B-AC64-1F4A66B48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42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CF9F835-3F96-43C1-8649-58AD1503F633}"/>
              </a:ext>
            </a:extLst>
          </p:cNvPr>
          <p:cNvSpPr txBox="1">
            <a:spLocks/>
          </p:cNvSpPr>
          <p:nvPr/>
        </p:nvSpPr>
        <p:spPr>
          <a:xfrm>
            <a:off x="1295400" y="211018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Esquemático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A24D8-AF01-4BB3-A67A-1D9F7A1B40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769" t="20393" r="22923" b="19418"/>
          <a:stretch/>
        </p:blipFill>
        <p:spPr>
          <a:xfrm>
            <a:off x="2053882" y="757572"/>
            <a:ext cx="10138117" cy="61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7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1295400" y="239153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Circuito</a:t>
            </a:r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FB9D8-7340-4B0B-8B8C-9E4D64893D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846" t="17146" r="30193" b="16171"/>
          <a:stretch/>
        </p:blipFill>
        <p:spPr>
          <a:xfrm>
            <a:off x="3713871" y="0"/>
            <a:ext cx="8478129" cy="685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9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DC86-5E6F-460D-8C86-C433EF4E0B72}"/>
              </a:ext>
            </a:extLst>
          </p:cNvPr>
          <p:cNvSpPr txBox="1">
            <a:spLocks/>
          </p:cNvSpPr>
          <p:nvPr/>
        </p:nvSpPr>
        <p:spPr>
          <a:xfrm>
            <a:off x="5084026" y="239153"/>
            <a:ext cx="5812574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Programa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0A4F7-A2C0-45F4-BD8A-81DD2D893B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0E0D0"/>
              </a:clrFrom>
              <a:clrTo>
                <a:srgbClr val="E0E0D0">
                  <a:alpha val="0"/>
                </a:srgbClr>
              </a:clrTo>
            </a:clrChange>
          </a:blip>
          <a:srcRect l="33347" t="32771" r="4577" b="16820"/>
          <a:stretch/>
        </p:blipFill>
        <p:spPr>
          <a:xfrm>
            <a:off x="5359790" y="1978020"/>
            <a:ext cx="6705600" cy="2901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4DA7E3-0144-4BD2-80CE-CEDD619074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0" t="16697" r="16084" b="21436"/>
          <a:stretch/>
        </p:blipFill>
        <p:spPr>
          <a:xfrm>
            <a:off x="717452" y="13316"/>
            <a:ext cx="4811151" cy="684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0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CF9F835-3F96-43C1-8649-58AD1503F633}"/>
              </a:ext>
            </a:extLst>
          </p:cNvPr>
          <p:cNvSpPr txBox="1">
            <a:spLocks/>
          </p:cNvSpPr>
          <p:nvPr/>
        </p:nvSpPr>
        <p:spPr>
          <a:xfrm>
            <a:off x="1295400" y="211018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Esquemático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CBAF4-2CE3-4A65-9FBD-B7E1347E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455" y="2764300"/>
            <a:ext cx="7535551" cy="316171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47D908-8CC4-4B7D-AB2B-6FC7196B55C2}"/>
              </a:ext>
            </a:extLst>
          </p:cNvPr>
          <p:cNvSpPr txBox="1">
            <a:spLocks/>
          </p:cNvSpPr>
          <p:nvPr/>
        </p:nvSpPr>
        <p:spPr>
          <a:xfrm>
            <a:off x="1371600" y="931986"/>
            <a:ext cx="9755945" cy="2497014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3200" dirty="0" err="1"/>
              <a:t>Charlieplexing</a:t>
            </a:r>
            <a:r>
              <a:rPr lang="es-MX" sz="3200" dirty="0"/>
              <a:t> permite controlar n*(n-1) leds donde n es el numero de pines, por ejemplo, con 4 pines, podemos controlar (4)(3) leds, es decir 12 leds.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AF0C6C-2043-4C18-B9AC-D9025BD91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871304"/>
              </p:ext>
            </p:extLst>
          </p:nvPr>
        </p:nvGraphicFramePr>
        <p:xfrm>
          <a:off x="9328096" y="2764300"/>
          <a:ext cx="210659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297">
                  <a:extLst>
                    <a:ext uri="{9D8B030D-6E8A-4147-A177-3AD203B41FA5}">
                      <a16:colId xmlns:a16="http://schemas.microsoft.com/office/drawing/2014/main" val="1072947226"/>
                    </a:ext>
                  </a:extLst>
                </a:gridCol>
                <a:gridCol w="1053297">
                  <a:extLst>
                    <a:ext uri="{9D8B030D-6E8A-4147-A177-3AD203B41FA5}">
                      <a16:colId xmlns:a16="http://schemas.microsoft.com/office/drawing/2014/main" val="1623598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8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6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2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6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4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9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5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30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32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8634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6517</TotalTime>
  <Words>357</Words>
  <Application>Microsoft Office PowerPoint</Application>
  <PresentationFormat>Widescreen</PresentationFormat>
  <Paragraphs>88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ARDUINO </vt:lpstr>
      <vt:lpstr>Alta impedancia  </vt:lpstr>
      <vt:lpstr>Charlieplexing  </vt:lpstr>
      <vt:lpstr>Charlieplexing  </vt:lpstr>
      <vt:lpstr>EJEMPLO: Encender 6 LEDs con tres pines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Preguntas Interesantes</vt:lpstr>
      <vt:lpstr>Alta impedancia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HP</dc:creator>
  <cp:lastModifiedBy>HP</cp:lastModifiedBy>
  <cp:revision>44</cp:revision>
  <dcterms:created xsi:type="dcterms:W3CDTF">2019-12-04T23:03:11Z</dcterms:created>
  <dcterms:modified xsi:type="dcterms:W3CDTF">2019-12-27T17:01:42Z</dcterms:modified>
</cp:coreProperties>
</file>