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2" r:id="rId3"/>
    <p:sldId id="290" r:id="rId4"/>
    <p:sldId id="291" r:id="rId5"/>
    <p:sldId id="283" r:id="rId6"/>
    <p:sldId id="287" r:id="rId7"/>
    <p:sldId id="288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5DEE-BBA7-46A7-9017-E638CFD297CB}" type="datetimeFigureOut">
              <a:rPr lang="es-MX" smtClean="0"/>
              <a:t>30/12/2019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5F248-3EB4-415B-B373-65E2B591C57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6061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0789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378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095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30/12/2019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81847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30/12/2019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21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30/12/2019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669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30/12/2019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703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30/12/2019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007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30/12/2019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044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30/12/2019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134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30/12/2019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421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30/12/2019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024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30/12/2019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745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30/12/2019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159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30/12/2019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70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duino Uno Rev3">
            <a:extLst>
              <a:ext uri="{FF2B5EF4-FFF2-40B4-BE49-F238E27FC236}">
                <a16:creationId xmlns:a16="http://schemas.microsoft.com/office/drawing/2014/main" id="{2AB3E580-B2AD-4C10-8009-4D6DF0EC09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1125416" y="1256469"/>
            <a:ext cx="6161649" cy="43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172455-71D9-498C-9A32-518A37792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8763" y="1256469"/>
            <a:ext cx="4381994" cy="1256022"/>
          </a:xfrm>
        </p:spPr>
        <p:txBody>
          <a:bodyPr/>
          <a:lstStyle/>
          <a:p>
            <a:r>
              <a:rPr lang="es-MX" dirty="0"/>
              <a:t>ARDUINO	</a:t>
            </a:r>
          </a:p>
        </p:txBody>
      </p:sp>
    </p:spTree>
    <p:extLst>
      <p:ext uri="{BB962C8B-B14F-4D97-AF65-F5344CB8AC3E}">
        <p14:creationId xmlns:p14="http://schemas.microsoft.com/office/powerpoint/2010/main" val="220149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: Contador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10346788" cy="486742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MX" sz="3200" dirty="0"/>
              <a:t>Queremos encender 3 leds con 3 botones, cada uno de estos leds se enciende o se apaga al presionar su botón respectivo, el programa debe manejar interrupciones externas </a:t>
            </a:r>
            <a:r>
              <a:rPr lang="es-MX" sz="3200" dirty="0" err="1"/>
              <a:t>INTx</a:t>
            </a:r>
            <a:r>
              <a:rPr lang="es-MX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542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74086"/>
            <a:ext cx="9601200" cy="1485900"/>
          </a:xfrm>
        </p:spPr>
        <p:txBody>
          <a:bodyPr/>
          <a:lstStyle/>
          <a:p>
            <a:r>
              <a:rPr lang="es-MX" dirty="0"/>
              <a:t>Compuerta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266090"/>
            <a:ext cx="10276449" cy="265879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MX" sz="3200" dirty="0"/>
              <a:t>Si la lógica que estamos usando es positiva, convendría el uso de la compuerta OR para detectar si alguna señal se acciono.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A2E452-2802-44B4-9A36-1EBF64F00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697" y="3172335"/>
            <a:ext cx="2499673" cy="3511579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BF7B0D-4F54-41E6-91C1-FED4AC5A5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739109"/>
              </p:ext>
            </p:extLst>
          </p:nvPr>
        </p:nvGraphicFramePr>
        <p:xfrm>
          <a:off x="4649897" y="3265254"/>
          <a:ext cx="289220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618">
                  <a:extLst>
                    <a:ext uri="{9D8B030D-6E8A-4147-A177-3AD203B41FA5}">
                      <a16:colId xmlns:a16="http://schemas.microsoft.com/office/drawing/2014/main" val="448846885"/>
                    </a:ext>
                  </a:extLst>
                </a:gridCol>
                <a:gridCol w="636905">
                  <a:extLst>
                    <a:ext uri="{9D8B030D-6E8A-4147-A177-3AD203B41FA5}">
                      <a16:colId xmlns:a16="http://schemas.microsoft.com/office/drawing/2014/main" val="3866261252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567028423"/>
                    </a:ext>
                  </a:extLst>
                </a:gridCol>
                <a:gridCol w="811628">
                  <a:extLst>
                    <a:ext uri="{9D8B030D-6E8A-4147-A177-3AD203B41FA5}">
                      <a16:colId xmlns:a16="http://schemas.microsoft.com/office/drawing/2014/main" val="357044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33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65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5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87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24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26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……..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2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263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74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74086"/>
            <a:ext cx="9601200" cy="1485900"/>
          </a:xfrm>
        </p:spPr>
        <p:txBody>
          <a:bodyPr/>
          <a:lstStyle/>
          <a:p>
            <a:r>
              <a:rPr lang="es-MX" dirty="0"/>
              <a:t>Compuerta 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266090"/>
            <a:ext cx="10276449" cy="265879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MX" sz="3200" dirty="0"/>
              <a:t>Si la lógica que estamos usando es negada, convendría el uso de la compuerta AND para detectar si alguna señal se acciono.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BF7B0D-4F54-41E6-91C1-FED4AC5A5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663207"/>
              </p:ext>
            </p:extLst>
          </p:nvPr>
        </p:nvGraphicFramePr>
        <p:xfrm>
          <a:off x="5063720" y="3400864"/>
          <a:ext cx="289220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618">
                  <a:extLst>
                    <a:ext uri="{9D8B030D-6E8A-4147-A177-3AD203B41FA5}">
                      <a16:colId xmlns:a16="http://schemas.microsoft.com/office/drawing/2014/main" val="448846885"/>
                    </a:ext>
                  </a:extLst>
                </a:gridCol>
                <a:gridCol w="636905">
                  <a:extLst>
                    <a:ext uri="{9D8B030D-6E8A-4147-A177-3AD203B41FA5}">
                      <a16:colId xmlns:a16="http://schemas.microsoft.com/office/drawing/2014/main" val="3866261252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567028423"/>
                    </a:ext>
                  </a:extLst>
                </a:gridCol>
                <a:gridCol w="811628">
                  <a:extLst>
                    <a:ext uri="{9D8B030D-6E8A-4147-A177-3AD203B41FA5}">
                      <a16:colId xmlns:a16="http://schemas.microsoft.com/office/drawing/2014/main" val="357044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33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65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5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87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24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26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……..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2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26355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2D91940-BED7-4CF9-949C-C1890089E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684" y="3250661"/>
            <a:ext cx="2604244" cy="343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2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CF9F835-3F96-43C1-8649-58AD1503F633}"/>
              </a:ext>
            </a:extLst>
          </p:cNvPr>
          <p:cNvSpPr txBox="1">
            <a:spLocks/>
          </p:cNvSpPr>
          <p:nvPr/>
        </p:nvSpPr>
        <p:spPr>
          <a:xfrm>
            <a:off x="1295400" y="211018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Esquemático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6BD180-E120-42C9-9675-15B22A21C8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3423" t="13465" r="29385" b="20501"/>
          <a:stretch/>
        </p:blipFill>
        <p:spPr>
          <a:xfrm>
            <a:off x="2995536" y="0"/>
            <a:ext cx="91964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72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DC86-5E6F-460D-8C86-C433EF4E0B72}"/>
              </a:ext>
            </a:extLst>
          </p:cNvPr>
          <p:cNvSpPr txBox="1">
            <a:spLocks/>
          </p:cNvSpPr>
          <p:nvPr/>
        </p:nvSpPr>
        <p:spPr>
          <a:xfrm>
            <a:off x="1295400" y="239153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/>
              <a:t>Circuito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458347-9907-4504-8388-0A9B31DE84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539" t="15631" r="32038" b="17253"/>
          <a:stretch/>
        </p:blipFill>
        <p:spPr>
          <a:xfrm>
            <a:off x="3099617" y="0"/>
            <a:ext cx="90923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9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5995F5-77BE-495A-83ED-7B441936F3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6" t="16410" r="4642" b="26769"/>
          <a:stretch/>
        </p:blipFill>
        <p:spPr>
          <a:xfrm>
            <a:off x="703385" y="0"/>
            <a:ext cx="732840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CFDC86-5E6F-460D-8C86-C433EF4E0B72}"/>
              </a:ext>
            </a:extLst>
          </p:cNvPr>
          <p:cNvSpPr txBox="1">
            <a:spLocks/>
          </p:cNvSpPr>
          <p:nvPr/>
        </p:nvSpPr>
        <p:spPr>
          <a:xfrm>
            <a:off x="8031786" y="239153"/>
            <a:ext cx="2864813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Programa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1C2FD-86A4-47A3-8E2E-02C6FAA229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0E0D0"/>
              </a:clrFrom>
              <a:clrTo>
                <a:srgbClr val="E0E0D0">
                  <a:alpha val="0"/>
                </a:srgbClr>
              </a:clrTo>
            </a:clrChange>
          </a:blip>
          <a:srcRect l="28039" t="15630" r="5885" b="20068"/>
          <a:stretch/>
        </p:blipFill>
        <p:spPr>
          <a:xfrm>
            <a:off x="4135901" y="2708032"/>
            <a:ext cx="8056099" cy="417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0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Preguntas Interesantes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41342"/>
            <a:ext cx="10023231" cy="49166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MX" sz="3200" dirty="0"/>
              <a:t>¿Hay más interrupciones externas en Arduino?</a:t>
            </a:r>
          </a:p>
          <a:p>
            <a:pPr lvl="1">
              <a:lnSpc>
                <a:spcPct val="150000"/>
              </a:lnSpc>
            </a:pPr>
            <a:r>
              <a:rPr lang="es-MX" sz="3200" dirty="0"/>
              <a:t>Si también podemos usar las interrupciones PCINT</a:t>
            </a:r>
          </a:p>
          <a:p>
            <a:pPr>
              <a:lnSpc>
                <a:spcPct val="150000"/>
              </a:lnSpc>
            </a:pPr>
            <a:r>
              <a:rPr lang="es-MX" sz="3200" dirty="0"/>
              <a:t>¿Las interrupciones externas solamente funcionan con las entradas?</a:t>
            </a:r>
          </a:p>
          <a:p>
            <a:pPr lvl="1">
              <a:lnSpc>
                <a:spcPct val="150000"/>
              </a:lnSpc>
            </a:pPr>
            <a:r>
              <a:rPr lang="es-MX" sz="3200" dirty="0"/>
              <a:t>No, también funcionan si se declaran como salidas</a:t>
            </a:r>
          </a:p>
        </p:txBody>
      </p:sp>
    </p:spTree>
    <p:extLst>
      <p:ext uri="{BB962C8B-B14F-4D97-AF65-F5344CB8AC3E}">
        <p14:creationId xmlns:p14="http://schemas.microsoft.com/office/powerpoint/2010/main" val="31048739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3583</TotalTime>
  <Words>195</Words>
  <Application>Microsoft Office PowerPoint</Application>
  <PresentationFormat>Widescreen</PresentationFormat>
  <Paragraphs>82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Franklin Gothic Book</vt:lpstr>
      <vt:lpstr>Crop</vt:lpstr>
      <vt:lpstr>ARDUINO </vt:lpstr>
      <vt:lpstr>EJEMPLO : Contador</vt:lpstr>
      <vt:lpstr>Compuerta OR</vt:lpstr>
      <vt:lpstr>Compuerta AND</vt:lpstr>
      <vt:lpstr>PowerPoint Presentation</vt:lpstr>
      <vt:lpstr>PowerPoint Presentation</vt:lpstr>
      <vt:lpstr>PowerPoint Presentation</vt:lpstr>
      <vt:lpstr>Preguntas Interesantes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</dc:title>
  <dc:creator>HP</dc:creator>
  <cp:lastModifiedBy>HP</cp:lastModifiedBy>
  <cp:revision>53</cp:revision>
  <dcterms:created xsi:type="dcterms:W3CDTF">2019-12-04T23:03:11Z</dcterms:created>
  <dcterms:modified xsi:type="dcterms:W3CDTF">2019-12-30T16:03:22Z</dcterms:modified>
</cp:coreProperties>
</file>