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4" r:id="rId4"/>
    <p:sldId id="276" r:id="rId5"/>
    <p:sldId id="277" r:id="rId6"/>
    <p:sldId id="289" r:id="rId7"/>
    <p:sldId id="290" r:id="rId8"/>
    <p:sldId id="291" r:id="rId9"/>
    <p:sldId id="278" r:id="rId10"/>
    <p:sldId id="292" r:id="rId11"/>
    <p:sldId id="262" r:id="rId12"/>
    <p:sldId id="284" r:id="rId13"/>
    <p:sldId id="287" r:id="rId14"/>
    <p:sldId id="288" r:id="rId15"/>
    <p:sldId id="293" r:id="rId16"/>
    <p:sldId id="294" r:id="rId17"/>
    <p:sldId id="295" r:id="rId18"/>
    <p:sldId id="296" r:id="rId19"/>
    <p:sldId id="29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386C2-16B6-40B1-AD3D-F97B0CB3A6E3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1FFBB-6E21-411C-AC53-648E1F7D0E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63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1FFBB-6E21-411C-AC53-648E1F7D0E55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64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09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48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61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720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84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1FFBB-6E21-411C-AC53-648E1F7D0E55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91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1FFBB-6E21-411C-AC53-648E1F7D0E5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50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1FFBB-6E21-411C-AC53-648E1F7D0E55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01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1FFBB-6E21-411C-AC53-648E1F7D0E55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85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1FFBB-6E21-411C-AC53-648E1F7D0E55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85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1FFBB-6E21-411C-AC53-648E1F7D0E55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69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1FFBB-6E21-411C-AC53-648E1F7D0E55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60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8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--A/Keyp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565D3B-6C35-4473-9A97-1182A115EBEA}"/>
              </a:ext>
            </a:extLst>
          </p:cNvPr>
          <p:cNvSpPr/>
          <p:nvPr/>
        </p:nvSpPr>
        <p:spPr>
          <a:xfrm>
            <a:off x="1153551" y="1842871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27025C-17E0-4B7D-840D-10971C04C502}"/>
              </a:ext>
            </a:extLst>
          </p:cNvPr>
          <p:cNvSpPr/>
          <p:nvPr/>
        </p:nvSpPr>
        <p:spPr>
          <a:xfrm>
            <a:off x="1165274" y="2811194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938D5-0F71-4DD8-8586-3E1960E74B96}"/>
              </a:ext>
            </a:extLst>
          </p:cNvPr>
          <p:cNvSpPr/>
          <p:nvPr/>
        </p:nvSpPr>
        <p:spPr>
          <a:xfrm>
            <a:off x="1193408" y="3711533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4F6B8-D90E-4CAA-8234-7F2C96D77855}"/>
              </a:ext>
            </a:extLst>
          </p:cNvPr>
          <p:cNvSpPr/>
          <p:nvPr/>
        </p:nvSpPr>
        <p:spPr>
          <a:xfrm>
            <a:off x="1193407" y="4611862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5F08C-2FBA-4662-9978-A0A4D0C10016}"/>
              </a:ext>
            </a:extLst>
          </p:cNvPr>
          <p:cNvSpPr/>
          <p:nvPr/>
        </p:nvSpPr>
        <p:spPr>
          <a:xfrm>
            <a:off x="2754925" y="6088968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59E78-F99D-4C71-B04B-909DC1606B7A}"/>
              </a:ext>
            </a:extLst>
          </p:cNvPr>
          <p:cNvSpPr/>
          <p:nvPr/>
        </p:nvSpPr>
        <p:spPr>
          <a:xfrm>
            <a:off x="4089008" y="6086620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70EC9-6635-4349-A78D-4DAE7E0474B8}"/>
              </a:ext>
            </a:extLst>
          </p:cNvPr>
          <p:cNvSpPr/>
          <p:nvPr/>
        </p:nvSpPr>
        <p:spPr>
          <a:xfrm>
            <a:off x="5369168" y="6100690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28ECE-BB03-4DCB-B3DA-87C4E1426F42}"/>
              </a:ext>
            </a:extLst>
          </p:cNvPr>
          <p:cNvSpPr/>
          <p:nvPr/>
        </p:nvSpPr>
        <p:spPr>
          <a:xfrm>
            <a:off x="6607134" y="6058487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79A8B1-9602-4FF1-B31F-7DC5DE33B48A}"/>
              </a:ext>
            </a:extLst>
          </p:cNvPr>
          <p:cNvGrpSpPr/>
          <p:nvPr/>
        </p:nvGrpSpPr>
        <p:grpSpPr>
          <a:xfrm>
            <a:off x="1746705" y="1416768"/>
            <a:ext cx="7104954" cy="4672271"/>
            <a:chOff x="2166058" y="1766514"/>
            <a:chExt cx="6158096" cy="40608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AF19FD-7826-4B94-8A7A-479541C9F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38" t="27321" r="53385" b="42203"/>
            <a:stretch/>
          </p:blipFill>
          <p:spPr>
            <a:xfrm>
              <a:off x="2214961" y="2032781"/>
              <a:ext cx="5398100" cy="31793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17EFFC-883F-4A59-883D-2A8F860258D1}"/>
                </a:ext>
              </a:extLst>
            </p:cNvPr>
            <p:cNvSpPr txBox="1"/>
            <p:nvPr/>
          </p:nvSpPr>
          <p:spPr>
            <a:xfrm>
              <a:off x="2166058" y="5212081"/>
              <a:ext cx="5398099" cy="61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A			B			C			D</a:t>
              </a:r>
            </a:p>
            <a:p>
              <a:pPr algn="ctr"/>
              <a:r>
                <a:rPr lang="es-MX" sz="2000" dirty="0"/>
                <a:t>COLUMNAS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297AE5-9B8F-4179-AFF8-3AF29EF66942}"/>
                </a:ext>
              </a:extLst>
            </p:cNvPr>
            <p:cNvSpPr txBox="1"/>
            <p:nvPr/>
          </p:nvSpPr>
          <p:spPr>
            <a:xfrm>
              <a:off x="7630578" y="2163446"/>
              <a:ext cx="693576" cy="320547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s-MX" sz="2000" dirty="0"/>
                <a:t>RENGLONES</a:t>
              </a:r>
            </a:p>
            <a:p>
              <a:pPr algn="ctr"/>
              <a:r>
                <a:rPr lang="es-MX" sz="2000" dirty="0"/>
                <a:t>1  	    2	         3         4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5A54E2-A0E1-427B-8F2A-A54EE25B716A}"/>
                </a:ext>
              </a:extLst>
            </p:cNvPr>
            <p:cNvSpPr txBox="1"/>
            <p:nvPr/>
          </p:nvSpPr>
          <p:spPr>
            <a:xfrm>
              <a:off x="2166058" y="1766514"/>
              <a:ext cx="1218760" cy="3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TECLA (X,Y)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85592-DF96-47D1-9589-73017F4A2FC2}"/>
              </a:ext>
            </a:extLst>
          </p:cNvPr>
          <p:cNvGrpSpPr/>
          <p:nvPr/>
        </p:nvGrpSpPr>
        <p:grpSpPr>
          <a:xfrm>
            <a:off x="6370323" y="260871"/>
            <a:ext cx="2604591" cy="1420902"/>
            <a:chOff x="6370323" y="260871"/>
            <a:chExt cx="2604591" cy="142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AAEA7A-3440-4E43-BA36-8450C060D062}"/>
                </a:ext>
              </a:extLst>
            </p:cNvPr>
            <p:cNvSpPr/>
            <p:nvPr/>
          </p:nvSpPr>
          <p:spPr>
            <a:xfrm>
              <a:off x="6370323" y="388670"/>
              <a:ext cx="323557" cy="337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5147CE-9CDD-4B02-A49C-3DF930C095BC}"/>
                </a:ext>
              </a:extLst>
            </p:cNvPr>
            <p:cNvSpPr/>
            <p:nvPr/>
          </p:nvSpPr>
          <p:spPr>
            <a:xfrm>
              <a:off x="6370323" y="877018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EDFC66-52F6-4877-A5F5-DC001F0CFB13}"/>
                </a:ext>
              </a:extLst>
            </p:cNvPr>
            <p:cNvSpPr txBox="1"/>
            <p:nvPr/>
          </p:nvSpPr>
          <p:spPr>
            <a:xfrm>
              <a:off x="6850935" y="260871"/>
              <a:ext cx="2123979" cy="142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dirty="0"/>
                <a:t>INPUT PULLUP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OUTPUT LOW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HIGH IMPEDANCE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7DE8CE-F843-4F7D-B303-D74C40DE3A2E}"/>
                </a:ext>
              </a:extLst>
            </p:cNvPr>
            <p:cNvSpPr/>
            <p:nvPr/>
          </p:nvSpPr>
          <p:spPr>
            <a:xfrm>
              <a:off x="6382044" y="1324842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49744C-2CBA-4D66-86A5-497F0EEAD1D3}"/>
              </a:ext>
            </a:extLst>
          </p:cNvPr>
          <p:cNvSpPr/>
          <p:nvPr/>
        </p:nvSpPr>
        <p:spPr>
          <a:xfrm>
            <a:off x="6761514" y="829610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D54690-1260-4D7F-8C97-F8E9DE1A0EF9}"/>
              </a:ext>
            </a:extLst>
          </p:cNvPr>
          <p:cNvSpPr/>
          <p:nvPr/>
        </p:nvSpPr>
        <p:spPr>
          <a:xfrm>
            <a:off x="6768912" y="384246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D462BC-9D58-4491-9892-3B13F83025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248525" cy="1485900"/>
          </a:xfrm>
        </p:spPr>
        <p:txBody>
          <a:bodyPr/>
          <a:lstStyle/>
          <a:p>
            <a:r>
              <a:rPr lang="es-MX" dirty="0"/>
              <a:t>EJEMPLO : Indicador </a:t>
            </a:r>
            <a:r>
              <a:rPr lang="es-MX" dirty="0" err="1"/>
              <a:t>Keypad</a:t>
            </a:r>
            <a:r>
              <a:rPr lang="es-MX" dirty="0"/>
              <a:t> 7-seg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00324"/>
            <a:ext cx="7248525" cy="40255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Utilizando un teclado matricial de 4x4 y un display 7-segmentos, se requiere que cada tecla que sea presionada se muestre en el display 7-segmentos.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0ED26-2789-49C0-9AB7-B5F5287E5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154DF-45B0-45C4-B601-597D4110B5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94D03C-7F0E-43FA-A759-1582633F2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79" t="11364" r="28334" b="15070"/>
          <a:stretch/>
        </p:blipFill>
        <p:spPr>
          <a:xfrm>
            <a:off x="4230255" y="-1"/>
            <a:ext cx="7961745" cy="68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6F058-5EDE-48D5-A088-AFD6B5B16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849" t="17498" r="32652" b="22362"/>
          <a:stretch/>
        </p:blipFill>
        <p:spPr>
          <a:xfrm>
            <a:off x="2290439" y="714174"/>
            <a:ext cx="9901562" cy="61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8DE146-0118-4009-81AF-FB5B91F8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4" t="11667" r="26528" b="33888"/>
          <a:stretch/>
        </p:blipFill>
        <p:spPr>
          <a:xfrm>
            <a:off x="781050" y="809625"/>
            <a:ext cx="5401792" cy="4505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34779-B24E-44F4-9EE0-57DBFC05C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14453" t="19655" r="2266" b="12912"/>
          <a:stretch/>
        </p:blipFill>
        <p:spPr>
          <a:xfrm>
            <a:off x="4532617" y="3552825"/>
            <a:ext cx="7659383" cy="33051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AFCF39-3588-4728-B9A5-C51AB393CFCE}"/>
              </a:ext>
            </a:extLst>
          </p:cNvPr>
          <p:cNvSpPr/>
          <p:nvPr/>
        </p:nvSpPr>
        <p:spPr>
          <a:xfrm>
            <a:off x="10820400" y="6000750"/>
            <a:ext cx="571500" cy="25717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00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8DE146-0118-4009-81AF-FB5B91F8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4" t="11667" r="26528" b="33888"/>
          <a:stretch/>
        </p:blipFill>
        <p:spPr>
          <a:xfrm>
            <a:off x="781050" y="809625"/>
            <a:ext cx="5401792" cy="4505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34779-B24E-44F4-9EE0-57DBFC05C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14453" t="19655" r="2266" b="12912"/>
          <a:stretch/>
        </p:blipFill>
        <p:spPr>
          <a:xfrm>
            <a:off x="4532617" y="3552825"/>
            <a:ext cx="7659383" cy="33051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AFCF39-3588-4728-B9A5-C51AB393CFCE}"/>
              </a:ext>
            </a:extLst>
          </p:cNvPr>
          <p:cNvSpPr/>
          <p:nvPr/>
        </p:nvSpPr>
        <p:spPr>
          <a:xfrm>
            <a:off x="10820400" y="6000750"/>
            <a:ext cx="571500" cy="25717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B0319-8CE9-4205-857C-2E0D0834A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3" t="48195" r="26979" b="26389"/>
          <a:stretch/>
        </p:blipFill>
        <p:spPr>
          <a:xfrm>
            <a:off x="6619874" y="1047750"/>
            <a:ext cx="5404783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8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50D03C-33CE-4001-9E31-A8F9793CBE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" t="21557" r="26979" b="37927"/>
          <a:stretch/>
        </p:blipFill>
        <p:spPr>
          <a:xfrm>
            <a:off x="691205" y="0"/>
            <a:ext cx="6747820" cy="415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34779-B24E-44F4-9EE0-57DBFC05C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14453" t="19655" r="2266" b="12912"/>
          <a:stretch/>
        </p:blipFill>
        <p:spPr>
          <a:xfrm>
            <a:off x="4532617" y="3552825"/>
            <a:ext cx="7659383" cy="33051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AFCF39-3588-4728-B9A5-C51AB393CFCE}"/>
              </a:ext>
            </a:extLst>
          </p:cNvPr>
          <p:cNvSpPr/>
          <p:nvPr/>
        </p:nvSpPr>
        <p:spPr>
          <a:xfrm>
            <a:off x="10820400" y="6000750"/>
            <a:ext cx="571500" cy="25717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99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BCED32-ED66-4879-9A9C-E63464AED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1" t="30104" r="27731" b="25154"/>
          <a:stretch/>
        </p:blipFill>
        <p:spPr>
          <a:xfrm>
            <a:off x="728022" y="9524"/>
            <a:ext cx="6351597" cy="4353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34779-B24E-44F4-9EE0-57DBFC05C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14453" t="19655" r="2266" b="12912"/>
          <a:stretch/>
        </p:blipFill>
        <p:spPr>
          <a:xfrm>
            <a:off x="4532617" y="3552825"/>
            <a:ext cx="7659383" cy="33051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AFCF39-3588-4728-B9A5-C51AB393CFCE}"/>
              </a:ext>
            </a:extLst>
          </p:cNvPr>
          <p:cNvSpPr/>
          <p:nvPr/>
        </p:nvSpPr>
        <p:spPr>
          <a:xfrm>
            <a:off x="10820400" y="6000750"/>
            <a:ext cx="571500" cy="25717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4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AEABE-0DF3-467E-9CF1-4831F6081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9" t="12778" r="32546" b="39028"/>
          <a:stretch/>
        </p:blipFill>
        <p:spPr>
          <a:xfrm>
            <a:off x="678073" y="800100"/>
            <a:ext cx="6309010" cy="4953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34779-B24E-44F4-9EE0-57DBFC05C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14453" t="19655" r="2266" b="12912"/>
          <a:stretch/>
        </p:blipFill>
        <p:spPr>
          <a:xfrm>
            <a:off x="4532617" y="3552825"/>
            <a:ext cx="7659383" cy="33051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AFCF39-3588-4728-B9A5-C51AB393CFCE}"/>
              </a:ext>
            </a:extLst>
          </p:cNvPr>
          <p:cNvSpPr/>
          <p:nvPr/>
        </p:nvSpPr>
        <p:spPr>
          <a:xfrm>
            <a:off x="10820400" y="6000750"/>
            <a:ext cx="571500" cy="25717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50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38787F-0F37-403D-9FEC-03EEBDB8C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" t="31251" r="35472" b="14321"/>
          <a:stretch/>
        </p:blipFill>
        <p:spPr>
          <a:xfrm>
            <a:off x="706647" y="0"/>
            <a:ext cx="5830221" cy="5381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34779-B24E-44F4-9EE0-57DBFC05C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14453" t="19655" r="2266" b="12912"/>
          <a:stretch/>
        </p:blipFill>
        <p:spPr>
          <a:xfrm>
            <a:off x="4532617" y="3552825"/>
            <a:ext cx="7659383" cy="33051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AFCF39-3588-4728-B9A5-C51AB393CFCE}"/>
              </a:ext>
            </a:extLst>
          </p:cNvPr>
          <p:cNvSpPr/>
          <p:nvPr/>
        </p:nvSpPr>
        <p:spPr>
          <a:xfrm>
            <a:off x="10820400" y="6000750"/>
            <a:ext cx="571500" cy="25717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0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9988"/>
            <a:ext cx="9755945" cy="4656406"/>
          </a:xfrm>
        </p:spPr>
        <p:txBody>
          <a:bodyPr>
            <a:normAutofit/>
          </a:bodyPr>
          <a:lstStyle/>
          <a:p>
            <a:r>
              <a:rPr lang="es-MX" sz="3200" dirty="0"/>
              <a:t>Dispositivo con varios botones</a:t>
            </a:r>
          </a:p>
          <a:p>
            <a:pPr lvl="1"/>
            <a:r>
              <a:rPr lang="es-MX" sz="3200" dirty="0"/>
              <a:t>Arreglo en forma matricial</a:t>
            </a:r>
          </a:p>
          <a:p>
            <a:pPr lvl="1"/>
            <a:r>
              <a:rPr lang="es-MX" sz="3200" dirty="0"/>
              <a:t>3x3, 3x4 y 4x4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7894" y="3391192"/>
            <a:ext cx="3466808" cy="346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589AE-3ADB-415A-97B5-1EC89AA8B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7804588" y="124021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755945" cy="4867420"/>
          </a:xfrm>
        </p:spPr>
        <p:txBody>
          <a:bodyPr>
            <a:normAutofit/>
          </a:bodyPr>
          <a:lstStyle/>
          <a:p>
            <a:r>
              <a:rPr lang="es-MX" sz="3200" dirty="0"/>
              <a:t>¿Se pueden utilizar las interrupciones PCINT o INTX con el teclado?</a:t>
            </a:r>
          </a:p>
          <a:p>
            <a:pPr lvl="1"/>
            <a:r>
              <a:rPr lang="es-MX" sz="3200" dirty="0"/>
              <a:t>¡Claro!  </a:t>
            </a:r>
          </a:p>
          <a:p>
            <a:pPr lvl="2"/>
            <a:r>
              <a:rPr lang="es-MX" sz="3000" dirty="0"/>
              <a:t>Así ya no se tendría que detectar el flanco</a:t>
            </a:r>
          </a:p>
          <a:p>
            <a:pPr marL="530352" lvl="1" indent="0">
              <a:buNone/>
            </a:pPr>
            <a:endParaRPr lang="es-MX" sz="3200" dirty="0"/>
          </a:p>
          <a:p>
            <a:r>
              <a:rPr lang="es-MX" sz="3200" dirty="0"/>
              <a:t>¿Hay librerías para el uso del teclado matricial?</a:t>
            </a:r>
          </a:p>
          <a:p>
            <a:pPr lvl="1"/>
            <a:r>
              <a:rPr lang="es-MX" sz="3200" dirty="0"/>
              <a:t>¡Por supuesto!</a:t>
            </a:r>
          </a:p>
          <a:p>
            <a:pPr lvl="2"/>
            <a:r>
              <a:rPr lang="es-MX" sz="3000" dirty="0"/>
              <a:t>Recomiendo la librería </a:t>
            </a:r>
            <a:r>
              <a:rPr lang="es-MX" sz="3000" dirty="0" err="1"/>
              <a:t>Keypad</a:t>
            </a:r>
            <a:r>
              <a:rPr lang="es-MX" sz="3000" dirty="0"/>
              <a:t> Master</a:t>
            </a:r>
          </a:p>
          <a:p>
            <a:pPr lvl="3"/>
            <a:r>
              <a:rPr lang="es-MX" sz="3200" dirty="0">
                <a:hlinkClick r:id="rId2"/>
              </a:rPr>
              <a:t>https://github.com/Chris--A/Keypad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D658D86-8576-4A05-867E-08D1BA268904}"/>
              </a:ext>
            </a:extLst>
          </p:cNvPr>
          <p:cNvGrpSpPr/>
          <p:nvPr/>
        </p:nvGrpSpPr>
        <p:grpSpPr>
          <a:xfrm>
            <a:off x="1746705" y="1416768"/>
            <a:ext cx="7104954" cy="4672271"/>
            <a:chOff x="2166058" y="1766514"/>
            <a:chExt cx="6158096" cy="40608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1B9AAA-146C-4F75-9F35-4B812F0EA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38" t="27321" r="53385" b="42203"/>
            <a:stretch/>
          </p:blipFill>
          <p:spPr>
            <a:xfrm>
              <a:off x="2214961" y="2032781"/>
              <a:ext cx="5398100" cy="31793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B8EB1C-0914-4B90-98AA-1506EF41A774}"/>
                </a:ext>
              </a:extLst>
            </p:cNvPr>
            <p:cNvSpPr txBox="1"/>
            <p:nvPr/>
          </p:nvSpPr>
          <p:spPr>
            <a:xfrm>
              <a:off x="2166058" y="5212081"/>
              <a:ext cx="5398099" cy="61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A			B			C			D</a:t>
              </a:r>
            </a:p>
            <a:p>
              <a:pPr algn="ctr"/>
              <a:r>
                <a:rPr lang="es-MX" sz="2000" dirty="0"/>
                <a:t>COLUMNAS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E6A1A8-D67F-4842-A4AD-A14DD9757F47}"/>
                </a:ext>
              </a:extLst>
            </p:cNvPr>
            <p:cNvSpPr txBox="1"/>
            <p:nvPr/>
          </p:nvSpPr>
          <p:spPr>
            <a:xfrm>
              <a:off x="7630578" y="2163446"/>
              <a:ext cx="693576" cy="320547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s-MX" sz="2000" dirty="0"/>
                <a:t>RENGLONES</a:t>
              </a:r>
            </a:p>
            <a:p>
              <a:pPr algn="ctr"/>
              <a:r>
                <a:rPr lang="es-MX" sz="2000" dirty="0"/>
                <a:t>1  	    2	         3         4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4B16F-71DE-4152-992A-8BFF9EF0A47B}"/>
                </a:ext>
              </a:extLst>
            </p:cNvPr>
            <p:cNvSpPr txBox="1"/>
            <p:nvPr/>
          </p:nvSpPr>
          <p:spPr>
            <a:xfrm>
              <a:off x="2166058" y="1766514"/>
              <a:ext cx="1218760" cy="3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TECLA (X,Y)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366F9A-0AA5-4358-96CA-FCA80EC8993E}"/>
              </a:ext>
            </a:extLst>
          </p:cNvPr>
          <p:cNvGrpSpPr/>
          <p:nvPr/>
        </p:nvGrpSpPr>
        <p:grpSpPr>
          <a:xfrm>
            <a:off x="6370323" y="260871"/>
            <a:ext cx="2604591" cy="1420902"/>
            <a:chOff x="6370323" y="260871"/>
            <a:chExt cx="2604591" cy="142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0C090A-7C88-4808-8F91-19DFD30C0F55}"/>
                </a:ext>
              </a:extLst>
            </p:cNvPr>
            <p:cNvSpPr/>
            <p:nvPr/>
          </p:nvSpPr>
          <p:spPr>
            <a:xfrm>
              <a:off x="6370323" y="388670"/>
              <a:ext cx="323557" cy="337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AD476C-BB3F-410F-B097-EA62377A0973}"/>
                </a:ext>
              </a:extLst>
            </p:cNvPr>
            <p:cNvSpPr/>
            <p:nvPr/>
          </p:nvSpPr>
          <p:spPr>
            <a:xfrm>
              <a:off x="6370323" y="877018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17BC98-E0D7-4BC7-A968-2960D3AE7928}"/>
                </a:ext>
              </a:extLst>
            </p:cNvPr>
            <p:cNvSpPr txBox="1"/>
            <p:nvPr/>
          </p:nvSpPr>
          <p:spPr>
            <a:xfrm>
              <a:off x="6850935" y="260871"/>
              <a:ext cx="2123979" cy="142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dirty="0"/>
                <a:t>INPUT PULLUP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OUTPUT LOW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HIGH IMPEDANCE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16DA8B-BE18-4231-A6AF-75263A253A97}"/>
                </a:ext>
              </a:extLst>
            </p:cNvPr>
            <p:cNvSpPr/>
            <p:nvPr/>
          </p:nvSpPr>
          <p:spPr>
            <a:xfrm>
              <a:off x="6382044" y="1324842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5948008-7A8E-4EA6-956C-73F0FAB5DE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1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565D3B-6C35-4473-9A97-1182A115EBEA}"/>
              </a:ext>
            </a:extLst>
          </p:cNvPr>
          <p:cNvSpPr/>
          <p:nvPr/>
        </p:nvSpPr>
        <p:spPr>
          <a:xfrm>
            <a:off x="1153551" y="1842871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27025C-17E0-4B7D-840D-10971C04C502}"/>
              </a:ext>
            </a:extLst>
          </p:cNvPr>
          <p:cNvSpPr/>
          <p:nvPr/>
        </p:nvSpPr>
        <p:spPr>
          <a:xfrm>
            <a:off x="1165274" y="2811194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938D5-0F71-4DD8-8586-3E1960E74B96}"/>
              </a:ext>
            </a:extLst>
          </p:cNvPr>
          <p:cNvSpPr/>
          <p:nvPr/>
        </p:nvSpPr>
        <p:spPr>
          <a:xfrm>
            <a:off x="1193408" y="3711533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4F6B8-D90E-4CAA-8234-7F2C96D77855}"/>
              </a:ext>
            </a:extLst>
          </p:cNvPr>
          <p:cNvSpPr/>
          <p:nvPr/>
        </p:nvSpPr>
        <p:spPr>
          <a:xfrm>
            <a:off x="1193407" y="4611862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5F08C-2FBA-4662-9978-A0A4D0C10016}"/>
              </a:ext>
            </a:extLst>
          </p:cNvPr>
          <p:cNvSpPr/>
          <p:nvPr/>
        </p:nvSpPr>
        <p:spPr>
          <a:xfrm>
            <a:off x="2754925" y="6088968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59E78-F99D-4C71-B04B-909DC1606B7A}"/>
              </a:ext>
            </a:extLst>
          </p:cNvPr>
          <p:cNvSpPr/>
          <p:nvPr/>
        </p:nvSpPr>
        <p:spPr>
          <a:xfrm>
            <a:off x="4089008" y="6086620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70EC9-6635-4349-A78D-4DAE7E0474B8}"/>
              </a:ext>
            </a:extLst>
          </p:cNvPr>
          <p:cNvSpPr/>
          <p:nvPr/>
        </p:nvSpPr>
        <p:spPr>
          <a:xfrm>
            <a:off x="5369168" y="6100690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28ECE-BB03-4DCB-B3DA-87C4E1426F42}"/>
              </a:ext>
            </a:extLst>
          </p:cNvPr>
          <p:cNvSpPr/>
          <p:nvPr/>
        </p:nvSpPr>
        <p:spPr>
          <a:xfrm>
            <a:off x="6607134" y="6058487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79A8B1-9602-4FF1-B31F-7DC5DE33B48A}"/>
              </a:ext>
            </a:extLst>
          </p:cNvPr>
          <p:cNvGrpSpPr/>
          <p:nvPr/>
        </p:nvGrpSpPr>
        <p:grpSpPr>
          <a:xfrm>
            <a:off x="1746705" y="1416768"/>
            <a:ext cx="7104954" cy="4672271"/>
            <a:chOff x="2166058" y="1766514"/>
            <a:chExt cx="6158096" cy="40608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AF19FD-7826-4B94-8A7A-479541C9F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38" t="27321" r="53385" b="42203"/>
            <a:stretch/>
          </p:blipFill>
          <p:spPr>
            <a:xfrm>
              <a:off x="2214961" y="2032781"/>
              <a:ext cx="5398100" cy="31793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17EFFC-883F-4A59-883D-2A8F860258D1}"/>
                </a:ext>
              </a:extLst>
            </p:cNvPr>
            <p:cNvSpPr txBox="1"/>
            <p:nvPr/>
          </p:nvSpPr>
          <p:spPr>
            <a:xfrm>
              <a:off x="2166058" y="5212081"/>
              <a:ext cx="5398099" cy="61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A			B			C			D</a:t>
              </a:r>
            </a:p>
            <a:p>
              <a:pPr algn="ctr"/>
              <a:r>
                <a:rPr lang="es-MX" sz="2000" dirty="0"/>
                <a:t>COLUMNAS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297AE5-9B8F-4179-AFF8-3AF29EF66942}"/>
                </a:ext>
              </a:extLst>
            </p:cNvPr>
            <p:cNvSpPr txBox="1"/>
            <p:nvPr/>
          </p:nvSpPr>
          <p:spPr>
            <a:xfrm>
              <a:off x="7630578" y="2163446"/>
              <a:ext cx="693576" cy="320547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s-MX" sz="2000" dirty="0"/>
                <a:t>RENGLONES</a:t>
              </a:r>
            </a:p>
            <a:p>
              <a:pPr algn="ctr"/>
              <a:r>
                <a:rPr lang="es-MX" sz="2000" dirty="0"/>
                <a:t>1  	    2	         3         4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5A54E2-A0E1-427B-8F2A-A54EE25B716A}"/>
                </a:ext>
              </a:extLst>
            </p:cNvPr>
            <p:cNvSpPr txBox="1"/>
            <p:nvPr/>
          </p:nvSpPr>
          <p:spPr>
            <a:xfrm>
              <a:off x="2166058" y="1766514"/>
              <a:ext cx="1218760" cy="3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TECLA (X,Y)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85592-DF96-47D1-9589-73017F4A2FC2}"/>
              </a:ext>
            </a:extLst>
          </p:cNvPr>
          <p:cNvGrpSpPr/>
          <p:nvPr/>
        </p:nvGrpSpPr>
        <p:grpSpPr>
          <a:xfrm>
            <a:off x="6370323" y="260871"/>
            <a:ext cx="2604591" cy="1420902"/>
            <a:chOff x="6370323" y="260871"/>
            <a:chExt cx="2604591" cy="142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AAEA7A-3440-4E43-BA36-8450C060D062}"/>
                </a:ext>
              </a:extLst>
            </p:cNvPr>
            <p:cNvSpPr/>
            <p:nvPr/>
          </p:nvSpPr>
          <p:spPr>
            <a:xfrm>
              <a:off x="6370323" y="388670"/>
              <a:ext cx="323557" cy="337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5147CE-9CDD-4B02-A49C-3DF930C095BC}"/>
                </a:ext>
              </a:extLst>
            </p:cNvPr>
            <p:cNvSpPr/>
            <p:nvPr/>
          </p:nvSpPr>
          <p:spPr>
            <a:xfrm>
              <a:off x="6370323" y="877018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EDFC66-52F6-4877-A5F5-DC001F0CFB13}"/>
                </a:ext>
              </a:extLst>
            </p:cNvPr>
            <p:cNvSpPr txBox="1"/>
            <p:nvPr/>
          </p:nvSpPr>
          <p:spPr>
            <a:xfrm>
              <a:off x="6850935" y="260871"/>
              <a:ext cx="2123979" cy="142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dirty="0"/>
                <a:t>INPUT PULLUP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OUTPUT LOW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HIGH IMPEDANCE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7DE8CE-F843-4F7D-B303-D74C40DE3A2E}"/>
                </a:ext>
              </a:extLst>
            </p:cNvPr>
            <p:cNvSpPr/>
            <p:nvPr/>
          </p:nvSpPr>
          <p:spPr>
            <a:xfrm>
              <a:off x="6382044" y="1324842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3218DE-4134-4CC2-8E20-AB1B2076F381}"/>
              </a:ext>
            </a:extLst>
          </p:cNvPr>
          <p:cNvSpPr/>
          <p:nvPr/>
        </p:nvSpPr>
        <p:spPr>
          <a:xfrm>
            <a:off x="6761514" y="829610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1A7717-4CED-48DD-B53C-E09E30A7301D}"/>
              </a:ext>
            </a:extLst>
          </p:cNvPr>
          <p:cNvSpPr/>
          <p:nvPr/>
        </p:nvSpPr>
        <p:spPr>
          <a:xfrm>
            <a:off x="6768912" y="384246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C512417-E4D0-4338-9A66-80D6B796A1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6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9FA339-254A-4E7F-A80F-38104402BA16}"/>
              </a:ext>
            </a:extLst>
          </p:cNvPr>
          <p:cNvGrpSpPr/>
          <p:nvPr/>
        </p:nvGrpSpPr>
        <p:grpSpPr>
          <a:xfrm>
            <a:off x="1746705" y="1416768"/>
            <a:ext cx="7104954" cy="4672271"/>
            <a:chOff x="2166058" y="1766514"/>
            <a:chExt cx="6158096" cy="4060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7E960C-98EB-4EAE-8C07-A5F2BAA45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38" t="27321" r="53385" b="42203"/>
            <a:stretch/>
          </p:blipFill>
          <p:spPr>
            <a:xfrm>
              <a:off x="2214961" y="2032781"/>
              <a:ext cx="5398100" cy="31793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42DA7F-D36B-4FA5-8AA5-6D07D4E6CF5E}"/>
                </a:ext>
              </a:extLst>
            </p:cNvPr>
            <p:cNvSpPr txBox="1"/>
            <p:nvPr/>
          </p:nvSpPr>
          <p:spPr>
            <a:xfrm>
              <a:off x="2166058" y="5212081"/>
              <a:ext cx="5398099" cy="61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A			B			C			D</a:t>
              </a:r>
            </a:p>
            <a:p>
              <a:pPr algn="ctr"/>
              <a:r>
                <a:rPr lang="es-MX" sz="2000" dirty="0"/>
                <a:t>COLUMNAS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CE2CA0-506A-4228-95B5-6FDD7C82EFE3}"/>
                </a:ext>
              </a:extLst>
            </p:cNvPr>
            <p:cNvSpPr txBox="1"/>
            <p:nvPr/>
          </p:nvSpPr>
          <p:spPr>
            <a:xfrm>
              <a:off x="7630578" y="2163446"/>
              <a:ext cx="693576" cy="320547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s-MX" sz="2000" dirty="0"/>
                <a:t>RENGLONES</a:t>
              </a:r>
            </a:p>
            <a:p>
              <a:pPr algn="ctr"/>
              <a:r>
                <a:rPr lang="es-MX" sz="2000" dirty="0"/>
                <a:t>1  	    2	         3         4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58FAB3-48F1-4256-8527-0063ECB83609}"/>
                </a:ext>
              </a:extLst>
            </p:cNvPr>
            <p:cNvSpPr txBox="1"/>
            <p:nvPr/>
          </p:nvSpPr>
          <p:spPr>
            <a:xfrm>
              <a:off x="2166058" y="1766514"/>
              <a:ext cx="1218760" cy="3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TECLA (X,Y)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565D3B-6C35-4473-9A97-1182A115EBEA}"/>
              </a:ext>
            </a:extLst>
          </p:cNvPr>
          <p:cNvSpPr/>
          <p:nvPr/>
        </p:nvSpPr>
        <p:spPr>
          <a:xfrm>
            <a:off x="1055077" y="1913211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938D5-0F71-4DD8-8586-3E1960E74B96}"/>
              </a:ext>
            </a:extLst>
          </p:cNvPr>
          <p:cNvSpPr/>
          <p:nvPr/>
        </p:nvSpPr>
        <p:spPr>
          <a:xfrm>
            <a:off x="1094934" y="3781873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4F6B8-D90E-4CAA-8234-7F2C96D77855}"/>
              </a:ext>
            </a:extLst>
          </p:cNvPr>
          <p:cNvSpPr/>
          <p:nvPr/>
        </p:nvSpPr>
        <p:spPr>
          <a:xfrm>
            <a:off x="1094933" y="4682202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5F08C-2FBA-4662-9978-A0A4D0C10016}"/>
              </a:ext>
            </a:extLst>
          </p:cNvPr>
          <p:cNvSpPr/>
          <p:nvPr/>
        </p:nvSpPr>
        <p:spPr>
          <a:xfrm>
            <a:off x="2698656" y="6074895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59E78-F99D-4C71-B04B-909DC1606B7A}"/>
              </a:ext>
            </a:extLst>
          </p:cNvPr>
          <p:cNvSpPr/>
          <p:nvPr/>
        </p:nvSpPr>
        <p:spPr>
          <a:xfrm>
            <a:off x="4032739" y="6072547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70EC9-6635-4349-A78D-4DAE7E0474B8}"/>
              </a:ext>
            </a:extLst>
          </p:cNvPr>
          <p:cNvSpPr/>
          <p:nvPr/>
        </p:nvSpPr>
        <p:spPr>
          <a:xfrm>
            <a:off x="5312899" y="6086617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28ECE-BB03-4DCB-B3DA-87C4E1426F42}"/>
              </a:ext>
            </a:extLst>
          </p:cNvPr>
          <p:cNvSpPr/>
          <p:nvPr/>
        </p:nvSpPr>
        <p:spPr>
          <a:xfrm>
            <a:off x="6550865" y="6044414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B8617-833F-4713-BFAA-5020ACA8C245}"/>
              </a:ext>
            </a:extLst>
          </p:cNvPr>
          <p:cNvSpPr/>
          <p:nvPr/>
        </p:nvSpPr>
        <p:spPr>
          <a:xfrm>
            <a:off x="3319976" y="2414955"/>
            <a:ext cx="1172311" cy="989428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AFB7B0-68E5-4AB7-9536-718A5D33121F}"/>
              </a:ext>
            </a:extLst>
          </p:cNvPr>
          <p:cNvSpPr/>
          <p:nvPr/>
        </p:nvSpPr>
        <p:spPr>
          <a:xfrm>
            <a:off x="1064454" y="2879194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5D7F2-14A6-4080-B789-16AE7D80B2A2}"/>
              </a:ext>
            </a:extLst>
          </p:cNvPr>
          <p:cNvCxnSpPr>
            <a:cxnSpLocks/>
          </p:cNvCxnSpPr>
          <p:nvPr/>
        </p:nvCxnSpPr>
        <p:spPr>
          <a:xfrm>
            <a:off x="1674055" y="2991735"/>
            <a:ext cx="2776028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90AE94-F240-4073-994D-C8875C6CC3FB}"/>
              </a:ext>
            </a:extLst>
          </p:cNvPr>
          <p:cNvCxnSpPr>
            <a:cxnSpLocks/>
          </p:cNvCxnSpPr>
          <p:nvPr/>
        </p:nvCxnSpPr>
        <p:spPr>
          <a:xfrm flipH="1" flipV="1">
            <a:off x="4450083" y="2991735"/>
            <a:ext cx="16191" cy="25026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6D65DC-7711-4EF4-A09B-5876FB8976BE}"/>
              </a:ext>
            </a:extLst>
          </p:cNvPr>
          <p:cNvGrpSpPr/>
          <p:nvPr/>
        </p:nvGrpSpPr>
        <p:grpSpPr>
          <a:xfrm>
            <a:off x="6370323" y="260871"/>
            <a:ext cx="2604591" cy="1420902"/>
            <a:chOff x="6370323" y="260871"/>
            <a:chExt cx="2604591" cy="142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892223-B923-4E2F-8E6B-E17E2D7BE142}"/>
                </a:ext>
              </a:extLst>
            </p:cNvPr>
            <p:cNvSpPr/>
            <p:nvPr/>
          </p:nvSpPr>
          <p:spPr>
            <a:xfrm>
              <a:off x="6370323" y="388670"/>
              <a:ext cx="323557" cy="337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8F1DA4-9D7A-4C48-8554-21DB49299F9A}"/>
                </a:ext>
              </a:extLst>
            </p:cNvPr>
            <p:cNvSpPr/>
            <p:nvPr/>
          </p:nvSpPr>
          <p:spPr>
            <a:xfrm>
              <a:off x="6370323" y="877018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08BD42-D98F-41CC-8DF0-6A304F5B91C1}"/>
                </a:ext>
              </a:extLst>
            </p:cNvPr>
            <p:cNvSpPr txBox="1"/>
            <p:nvPr/>
          </p:nvSpPr>
          <p:spPr>
            <a:xfrm>
              <a:off x="6850935" y="260871"/>
              <a:ext cx="2123979" cy="142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dirty="0"/>
                <a:t>INPUT PULLUP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OUTPUT LOW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HIGH IMPEDANCE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F4FA11-F3DB-466F-9390-A25F62884E5C}"/>
                </a:ext>
              </a:extLst>
            </p:cNvPr>
            <p:cNvSpPr/>
            <p:nvPr/>
          </p:nvSpPr>
          <p:spPr>
            <a:xfrm>
              <a:off x="6382044" y="1324842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BF1BB9-A7A2-4AB4-976D-0C76510AC699}"/>
              </a:ext>
            </a:extLst>
          </p:cNvPr>
          <p:cNvSpPr/>
          <p:nvPr/>
        </p:nvSpPr>
        <p:spPr>
          <a:xfrm>
            <a:off x="6761514" y="829610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8E20F4-1B59-487A-93F1-D53A8BFFEA58}"/>
              </a:ext>
            </a:extLst>
          </p:cNvPr>
          <p:cNvSpPr/>
          <p:nvPr/>
        </p:nvSpPr>
        <p:spPr>
          <a:xfrm>
            <a:off x="861749" y="2725445"/>
            <a:ext cx="726213" cy="534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D32297-9615-46E2-ADA9-9DABFB428343}"/>
              </a:ext>
            </a:extLst>
          </p:cNvPr>
          <p:cNvSpPr/>
          <p:nvPr/>
        </p:nvSpPr>
        <p:spPr>
          <a:xfrm>
            <a:off x="6768912" y="384246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E47752B-93F7-4C52-AEB1-3189D95102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9FA339-254A-4E7F-A80F-38104402BA16}"/>
              </a:ext>
            </a:extLst>
          </p:cNvPr>
          <p:cNvGrpSpPr/>
          <p:nvPr/>
        </p:nvGrpSpPr>
        <p:grpSpPr>
          <a:xfrm>
            <a:off x="1746705" y="1416768"/>
            <a:ext cx="7104954" cy="4672271"/>
            <a:chOff x="2166058" y="1766514"/>
            <a:chExt cx="6158096" cy="4060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7E960C-98EB-4EAE-8C07-A5F2BAA45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38" t="27321" r="53385" b="42203"/>
            <a:stretch/>
          </p:blipFill>
          <p:spPr>
            <a:xfrm>
              <a:off x="2214961" y="2032781"/>
              <a:ext cx="5398100" cy="31793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42DA7F-D36B-4FA5-8AA5-6D07D4E6CF5E}"/>
                </a:ext>
              </a:extLst>
            </p:cNvPr>
            <p:cNvSpPr txBox="1"/>
            <p:nvPr/>
          </p:nvSpPr>
          <p:spPr>
            <a:xfrm>
              <a:off x="2166058" y="5212081"/>
              <a:ext cx="5398099" cy="61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A			B			C			D</a:t>
              </a:r>
            </a:p>
            <a:p>
              <a:pPr algn="ctr"/>
              <a:r>
                <a:rPr lang="es-MX" sz="2000" dirty="0"/>
                <a:t>COLUMNAS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CE2CA0-506A-4228-95B5-6FDD7C82EFE3}"/>
                </a:ext>
              </a:extLst>
            </p:cNvPr>
            <p:cNvSpPr txBox="1"/>
            <p:nvPr/>
          </p:nvSpPr>
          <p:spPr>
            <a:xfrm>
              <a:off x="7630578" y="2163446"/>
              <a:ext cx="693576" cy="320547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s-MX" sz="2000" dirty="0"/>
                <a:t>RENGLONES</a:t>
              </a:r>
            </a:p>
            <a:p>
              <a:pPr algn="ctr"/>
              <a:r>
                <a:rPr lang="es-MX" sz="2000" dirty="0"/>
                <a:t>1  	    2	         3         4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58FAB3-48F1-4256-8527-0063ECB83609}"/>
                </a:ext>
              </a:extLst>
            </p:cNvPr>
            <p:cNvSpPr txBox="1"/>
            <p:nvPr/>
          </p:nvSpPr>
          <p:spPr>
            <a:xfrm>
              <a:off x="2166058" y="1766514"/>
              <a:ext cx="1218760" cy="3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TECLA (X,Y)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565D3B-6C35-4473-9A97-1182A115EBEA}"/>
              </a:ext>
            </a:extLst>
          </p:cNvPr>
          <p:cNvSpPr/>
          <p:nvPr/>
        </p:nvSpPr>
        <p:spPr>
          <a:xfrm>
            <a:off x="1055077" y="1913211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938D5-0F71-4DD8-8586-3E1960E74B96}"/>
              </a:ext>
            </a:extLst>
          </p:cNvPr>
          <p:cNvSpPr/>
          <p:nvPr/>
        </p:nvSpPr>
        <p:spPr>
          <a:xfrm>
            <a:off x="1094934" y="3781873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4F6B8-D90E-4CAA-8234-7F2C96D77855}"/>
              </a:ext>
            </a:extLst>
          </p:cNvPr>
          <p:cNvSpPr/>
          <p:nvPr/>
        </p:nvSpPr>
        <p:spPr>
          <a:xfrm>
            <a:off x="1094933" y="4682202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5F08C-2FBA-4662-9978-A0A4D0C10016}"/>
              </a:ext>
            </a:extLst>
          </p:cNvPr>
          <p:cNvSpPr/>
          <p:nvPr/>
        </p:nvSpPr>
        <p:spPr>
          <a:xfrm>
            <a:off x="2698656" y="6074895"/>
            <a:ext cx="323557" cy="3376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59E78-F99D-4C71-B04B-909DC1606B7A}"/>
              </a:ext>
            </a:extLst>
          </p:cNvPr>
          <p:cNvSpPr/>
          <p:nvPr/>
        </p:nvSpPr>
        <p:spPr>
          <a:xfrm>
            <a:off x="4032739" y="6072547"/>
            <a:ext cx="323557" cy="3376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70EC9-6635-4349-A78D-4DAE7E0474B8}"/>
              </a:ext>
            </a:extLst>
          </p:cNvPr>
          <p:cNvSpPr/>
          <p:nvPr/>
        </p:nvSpPr>
        <p:spPr>
          <a:xfrm>
            <a:off x="5312899" y="6086617"/>
            <a:ext cx="323557" cy="3376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28ECE-BB03-4DCB-B3DA-87C4E1426F42}"/>
              </a:ext>
            </a:extLst>
          </p:cNvPr>
          <p:cNvSpPr/>
          <p:nvPr/>
        </p:nvSpPr>
        <p:spPr>
          <a:xfrm>
            <a:off x="6550865" y="6044414"/>
            <a:ext cx="323557" cy="3376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B8617-833F-4713-BFAA-5020ACA8C245}"/>
              </a:ext>
            </a:extLst>
          </p:cNvPr>
          <p:cNvSpPr/>
          <p:nvPr/>
        </p:nvSpPr>
        <p:spPr>
          <a:xfrm>
            <a:off x="3319976" y="2414955"/>
            <a:ext cx="1172311" cy="989428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AFB7B0-68E5-4AB7-9536-718A5D33121F}"/>
              </a:ext>
            </a:extLst>
          </p:cNvPr>
          <p:cNvSpPr/>
          <p:nvPr/>
        </p:nvSpPr>
        <p:spPr>
          <a:xfrm>
            <a:off x="1064454" y="2879194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5D7F2-14A6-4080-B789-16AE7D80B2A2}"/>
              </a:ext>
            </a:extLst>
          </p:cNvPr>
          <p:cNvCxnSpPr>
            <a:cxnSpLocks/>
          </p:cNvCxnSpPr>
          <p:nvPr/>
        </p:nvCxnSpPr>
        <p:spPr>
          <a:xfrm>
            <a:off x="1674055" y="2991735"/>
            <a:ext cx="2776028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90AE94-F240-4073-994D-C8875C6CC3FB}"/>
              </a:ext>
            </a:extLst>
          </p:cNvPr>
          <p:cNvCxnSpPr>
            <a:cxnSpLocks/>
          </p:cNvCxnSpPr>
          <p:nvPr/>
        </p:nvCxnSpPr>
        <p:spPr>
          <a:xfrm flipH="1" flipV="1">
            <a:off x="4450083" y="2991735"/>
            <a:ext cx="16191" cy="25026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6D65DC-7711-4EF4-A09B-5876FB8976BE}"/>
              </a:ext>
            </a:extLst>
          </p:cNvPr>
          <p:cNvGrpSpPr/>
          <p:nvPr/>
        </p:nvGrpSpPr>
        <p:grpSpPr>
          <a:xfrm>
            <a:off x="6370323" y="260871"/>
            <a:ext cx="2604591" cy="1420902"/>
            <a:chOff x="6370323" y="260871"/>
            <a:chExt cx="2604591" cy="142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892223-B923-4E2F-8E6B-E17E2D7BE142}"/>
                </a:ext>
              </a:extLst>
            </p:cNvPr>
            <p:cNvSpPr/>
            <p:nvPr/>
          </p:nvSpPr>
          <p:spPr>
            <a:xfrm>
              <a:off x="6370323" y="388670"/>
              <a:ext cx="323557" cy="337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8F1DA4-9D7A-4C48-8554-21DB49299F9A}"/>
                </a:ext>
              </a:extLst>
            </p:cNvPr>
            <p:cNvSpPr/>
            <p:nvPr/>
          </p:nvSpPr>
          <p:spPr>
            <a:xfrm>
              <a:off x="6370323" y="877018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08BD42-D98F-41CC-8DF0-6A304F5B91C1}"/>
                </a:ext>
              </a:extLst>
            </p:cNvPr>
            <p:cNvSpPr txBox="1"/>
            <p:nvPr/>
          </p:nvSpPr>
          <p:spPr>
            <a:xfrm>
              <a:off x="6850935" y="260871"/>
              <a:ext cx="2123979" cy="142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dirty="0"/>
                <a:t>INPUT PULLUP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OUTPUT LOW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HIGH IMPEDANCE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F4FA11-F3DB-466F-9390-A25F62884E5C}"/>
                </a:ext>
              </a:extLst>
            </p:cNvPr>
            <p:cNvSpPr/>
            <p:nvPr/>
          </p:nvSpPr>
          <p:spPr>
            <a:xfrm>
              <a:off x="6382044" y="1324842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78E2B3-10B8-4A80-9363-961C9E146CEE}"/>
              </a:ext>
            </a:extLst>
          </p:cNvPr>
          <p:cNvSpPr/>
          <p:nvPr/>
        </p:nvSpPr>
        <p:spPr>
          <a:xfrm>
            <a:off x="6761514" y="1317886"/>
            <a:ext cx="2213400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7F990D-101B-4B41-938D-EC9D52E9376A}"/>
              </a:ext>
            </a:extLst>
          </p:cNvPr>
          <p:cNvSpPr/>
          <p:nvPr/>
        </p:nvSpPr>
        <p:spPr>
          <a:xfrm>
            <a:off x="6768912" y="384246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2CB6A7-3352-48BB-9C88-66CAC7F37D62}"/>
              </a:ext>
            </a:extLst>
          </p:cNvPr>
          <p:cNvSpPr txBox="1"/>
          <p:nvPr/>
        </p:nvSpPr>
        <p:spPr>
          <a:xfrm>
            <a:off x="3643581" y="96353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Evitar </a:t>
            </a:r>
            <a:r>
              <a:rPr lang="es-MX" sz="2000" dirty="0" err="1"/>
              <a:t>microcortos</a:t>
            </a:r>
            <a:endParaRPr lang="es-MX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73731F2-A372-4EE0-8596-1A1BA33B3010}"/>
              </a:ext>
            </a:extLst>
          </p:cNvPr>
          <p:cNvSpPr/>
          <p:nvPr/>
        </p:nvSpPr>
        <p:spPr>
          <a:xfrm>
            <a:off x="3629167" y="999771"/>
            <a:ext cx="2213400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BF47469-3AFA-41BD-9AFB-BE62FD89FC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9FA339-254A-4E7F-A80F-38104402BA16}"/>
              </a:ext>
            </a:extLst>
          </p:cNvPr>
          <p:cNvGrpSpPr/>
          <p:nvPr/>
        </p:nvGrpSpPr>
        <p:grpSpPr>
          <a:xfrm>
            <a:off x="1746705" y="1416768"/>
            <a:ext cx="7104954" cy="4672271"/>
            <a:chOff x="2166058" y="1766514"/>
            <a:chExt cx="6158096" cy="4060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7E960C-98EB-4EAE-8C07-A5F2BAA45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38" t="27321" r="53385" b="42203"/>
            <a:stretch/>
          </p:blipFill>
          <p:spPr>
            <a:xfrm>
              <a:off x="2214961" y="2032781"/>
              <a:ext cx="5398100" cy="31793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42DA7F-D36B-4FA5-8AA5-6D07D4E6CF5E}"/>
                </a:ext>
              </a:extLst>
            </p:cNvPr>
            <p:cNvSpPr txBox="1"/>
            <p:nvPr/>
          </p:nvSpPr>
          <p:spPr>
            <a:xfrm>
              <a:off x="2166058" y="5212081"/>
              <a:ext cx="5398099" cy="61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A			B			C			D</a:t>
              </a:r>
            </a:p>
            <a:p>
              <a:pPr algn="ctr"/>
              <a:r>
                <a:rPr lang="es-MX" sz="2000" dirty="0"/>
                <a:t>COLUMNAS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CE2CA0-506A-4228-95B5-6FDD7C82EFE3}"/>
                </a:ext>
              </a:extLst>
            </p:cNvPr>
            <p:cNvSpPr txBox="1"/>
            <p:nvPr/>
          </p:nvSpPr>
          <p:spPr>
            <a:xfrm>
              <a:off x="7630578" y="2163446"/>
              <a:ext cx="693576" cy="320547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s-MX" sz="2000" dirty="0"/>
                <a:t>RENGLONES</a:t>
              </a:r>
            </a:p>
            <a:p>
              <a:pPr algn="ctr"/>
              <a:r>
                <a:rPr lang="es-MX" sz="2000" dirty="0"/>
                <a:t>1  	    2	         3         4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58FAB3-48F1-4256-8527-0063ECB83609}"/>
                </a:ext>
              </a:extLst>
            </p:cNvPr>
            <p:cNvSpPr txBox="1"/>
            <p:nvPr/>
          </p:nvSpPr>
          <p:spPr>
            <a:xfrm>
              <a:off x="2166058" y="1766514"/>
              <a:ext cx="1218760" cy="3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TECLA (X,Y)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565D3B-6C35-4473-9A97-1182A115EBEA}"/>
              </a:ext>
            </a:extLst>
          </p:cNvPr>
          <p:cNvSpPr/>
          <p:nvPr/>
        </p:nvSpPr>
        <p:spPr>
          <a:xfrm>
            <a:off x="1055077" y="1913211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938D5-0F71-4DD8-8586-3E1960E74B96}"/>
              </a:ext>
            </a:extLst>
          </p:cNvPr>
          <p:cNvSpPr/>
          <p:nvPr/>
        </p:nvSpPr>
        <p:spPr>
          <a:xfrm>
            <a:off x="1094934" y="3781873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4F6B8-D90E-4CAA-8234-7F2C96D77855}"/>
              </a:ext>
            </a:extLst>
          </p:cNvPr>
          <p:cNvSpPr/>
          <p:nvPr/>
        </p:nvSpPr>
        <p:spPr>
          <a:xfrm>
            <a:off x="1094933" y="4682202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5F08C-2FBA-4662-9978-A0A4D0C10016}"/>
              </a:ext>
            </a:extLst>
          </p:cNvPr>
          <p:cNvSpPr/>
          <p:nvPr/>
        </p:nvSpPr>
        <p:spPr>
          <a:xfrm>
            <a:off x="2698656" y="6074895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59E78-F99D-4C71-B04B-909DC1606B7A}"/>
              </a:ext>
            </a:extLst>
          </p:cNvPr>
          <p:cNvSpPr/>
          <p:nvPr/>
        </p:nvSpPr>
        <p:spPr>
          <a:xfrm>
            <a:off x="4032739" y="6072547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70EC9-6635-4349-A78D-4DAE7E0474B8}"/>
              </a:ext>
            </a:extLst>
          </p:cNvPr>
          <p:cNvSpPr/>
          <p:nvPr/>
        </p:nvSpPr>
        <p:spPr>
          <a:xfrm>
            <a:off x="5312899" y="6086617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28ECE-BB03-4DCB-B3DA-87C4E1426F42}"/>
              </a:ext>
            </a:extLst>
          </p:cNvPr>
          <p:cNvSpPr/>
          <p:nvPr/>
        </p:nvSpPr>
        <p:spPr>
          <a:xfrm>
            <a:off x="6550865" y="6044414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B8617-833F-4713-BFAA-5020ACA8C245}"/>
              </a:ext>
            </a:extLst>
          </p:cNvPr>
          <p:cNvSpPr/>
          <p:nvPr/>
        </p:nvSpPr>
        <p:spPr>
          <a:xfrm>
            <a:off x="3319976" y="2414955"/>
            <a:ext cx="1172311" cy="989428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AFB7B0-68E5-4AB7-9536-718A5D33121F}"/>
              </a:ext>
            </a:extLst>
          </p:cNvPr>
          <p:cNvSpPr/>
          <p:nvPr/>
        </p:nvSpPr>
        <p:spPr>
          <a:xfrm>
            <a:off x="1064454" y="2879194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5D7F2-14A6-4080-B789-16AE7D80B2A2}"/>
              </a:ext>
            </a:extLst>
          </p:cNvPr>
          <p:cNvCxnSpPr>
            <a:cxnSpLocks/>
          </p:cNvCxnSpPr>
          <p:nvPr/>
        </p:nvCxnSpPr>
        <p:spPr>
          <a:xfrm>
            <a:off x="1674055" y="2991735"/>
            <a:ext cx="2776028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90AE94-F240-4073-994D-C8875C6CC3FB}"/>
              </a:ext>
            </a:extLst>
          </p:cNvPr>
          <p:cNvCxnSpPr>
            <a:cxnSpLocks/>
          </p:cNvCxnSpPr>
          <p:nvPr/>
        </p:nvCxnSpPr>
        <p:spPr>
          <a:xfrm flipH="1" flipV="1">
            <a:off x="4450083" y="2991735"/>
            <a:ext cx="16191" cy="25026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6D65DC-7711-4EF4-A09B-5876FB8976BE}"/>
              </a:ext>
            </a:extLst>
          </p:cNvPr>
          <p:cNvGrpSpPr/>
          <p:nvPr/>
        </p:nvGrpSpPr>
        <p:grpSpPr>
          <a:xfrm>
            <a:off x="6370323" y="260871"/>
            <a:ext cx="2604591" cy="1420902"/>
            <a:chOff x="6370323" y="260871"/>
            <a:chExt cx="2604591" cy="142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892223-B923-4E2F-8E6B-E17E2D7BE142}"/>
                </a:ext>
              </a:extLst>
            </p:cNvPr>
            <p:cNvSpPr/>
            <p:nvPr/>
          </p:nvSpPr>
          <p:spPr>
            <a:xfrm>
              <a:off x="6370323" y="388670"/>
              <a:ext cx="323557" cy="337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8F1DA4-9D7A-4C48-8554-21DB49299F9A}"/>
                </a:ext>
              </a:extLst>
            </p:cNvPr>
            <p:cNvSpPr/>
            <p:nvPr/>
          </p:nvSpPr>
          <p:spPr>
            <a:xfrm>
              <a:off x="6370323" y="877018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08BD42-D98F-41CC-8DF0-6A304F5B91C1}"/>
                </a:ext>
              </a:extLst>
            </p:cNvPr>
            <p:cNvSpPr txBox="1"/>
            <p:nvPr/>
          </p:nvSpPr>
          <p:spPr>
            <a:xfrm>
              <a:off x="6850935" y="260871"/>
              <a:ext cx="2123979" cy="142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dirty="0"/>
                <a:t>INPUT PULLUP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OUTPUT LOW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HIGH IMPEDANCE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F4FA11-F3DB-466F-9390-A25F62884E5C}"/>
                </a:ext>
              </a:extLst>
            </p:cNvPr>
            <p:cNvSpPr/>
            <p:nvPr/>
          </p:nvSpPr>
          <p:spPr>
            <a:xfrm>
              <a:off x="6382044" y="1324842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8709B6-C404-4DC6-B7B1-F84079A0DFCB}"/>
              </a:ext>
            </a:extLst>
          </p:cNvPr>
          <p:cNvSpPr/>
          <p:nvPr/>
        </p:nvSpPr>
        <p:spPr>
          <a:xfrm>
            <a:off x="6768912" y="384246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410528-8344-438F-A61D-0174BEE28B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9FA339-254A-4E7F-A80F-38104402BA16}"/>
              </a:ext>
            </a:extLst>
          </p:cNvPr>
          <p:cNvGrpSpPr/>
          <p:nvPr/>
        </p:nvGrpSpPr>
        <p:grpSpPr>
          <a:xfrm>
            <a:off x="1746705" y="1416768"/>
            <a:ext cx="7104954" cy="4672271"/>
            <a:chOff x="2166058" y="1766514"/>
            <a:chExt cx="6158096" cy="4060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7E960C-98EB-4EAE-8C07-A5F2BAA45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38" t="27321" r="53385" b="42203"/>
            <a:stretch/>
          </p:blipFill>
          <p:spPr>
            <a:xfrm>
              <a:off x="2214961" y="2032781"/>
              <a:ext cx="5398100" cy="31793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42DA7F-D36B-4FA5-8AA5-6D07D4E6CF5E}"/>
                </a:ext>
              </a:extLst>
            </p:cNvPr>
            <p:cNvSpPr txBox="1"/>
            <p:nvPr/>
          </p:nvSpPr>
          <p:spPr>
            <a:xfrm>
              <a:off x="2166058" y="5212081"/>
              <a:ext cx="5398099" cy="61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A			B			C			D</a:t>
              </a:r>
            </a:p>
            <a:p>
              <a:pPr algn="ctr"/>
              <a:r>
                <a:rPr lang="es-MX" sz="2000" dirty="0"/>
                <a:t>COLUMNAS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CE2CA0-506A-4228-95B5-6FDD7C82EFE3}"/>
                </a:ext>
              </a:extLst>
            </p:cNvPr>
            <p:cNvSpPr txBox="1"/>
            <p:nvPr/>
          </p:nvSpPr>
          <p:spPr>
            <a:xfrm>
              <a:off x="7630578" y="2163446"/>
              <a:ext cx="693576" cy="320547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s-MX" sz="2000" dirty="0"/>
                <a:t>RENGLONES</a:t>
              </a:r>
            </a:p>
            <a:p>
              <a:pPr algn="ctr"/>
              <a:r>
                <a:rPr lang="es-MX" sz="2000" dirty="0"/>
                <a:t>1  	    2	         3         4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58FAB3-48F1-4256-8527-0063ECB83609}"/>
                </a:ext>
              </a:extLst>
            </p:cNvPr>
            <p:cNvSpPr txBox="1"/>
            <p:nvPr/>
          </p:nvSpPr>
          <p:spPr>
            <a:xfrm>
              <a:off x="2166058" y="1766514"/>
              <a:ext cx="1218760" cy="3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TECLA (X,Y)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565D3B-6C35-4473-9A97-1182A115EBEA}"/>
              </a:ext>
            </a:extLst>
          </p:cNvPr>
          <p:cNvSpPr/>
          <p:nvPr/>
        </p:nvSpPr>
        <p:spPr>
          <a:xfrm>
            <a:off x="1055077" y="1913211"/>
            <a:ext cx="323557" cy="337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938D5-0F71-4DD8-8586-3E1960E74B96}"/>
              </a:ext>
            </a:extLst>
          </p:cNvPr>
          <p:cNvSpPr/>
          <p:nvPr/>
        </p:nvSpPr>
        <p:spPr>
          <a:xfrm>
            <a:off x="1094934" y="3781873"/>
            <a:ext cx="323557" cy="337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4F6B8-D90E-4CAA-8234-7F2C96D77855}"/>
              </a:ext>
            </a:extLst>
          </p:cNvPr>
          <p:cNvSpPr/>
          <p:nvPr/>
        </p:nvSpPr>
        <p:spPr>
          <a:xfrm>
            <a:off x="1094933" y="4682202"/>
            <a:ext cx="323557" cy="337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5F08C-2FBA-4662-9978-A0A4D0C10016}"/>
              </a:ext>
            </a:extLst>
          </p:cNvPr>
          <p:cNvSpPr/>
          <p:nvPr/>
        </p:nvSpPr>
        <p:spPr>
          <a:xfrm>
            <a:off x="2698656" y="6074895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59E78-F99D-4C71-B04B-909DC1606B7A}"/>
              </a:ext>
            </a:extLst>
          </p:cNvPr>
          <p:cNvSpPr/>
          <p:nvPr/>
        </p:nvSpPr>
        <p:spPr>
          <a:xfrm>
            <a:off x="4032739" y="6072547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70EC9-6635-4349-A78D-4DAE7E0474B8}"/>
              </a:ext>
            </a:extLst>
          </p:cNvPr>
          <p:cNvSpPr/>
          <p:nvPr/>
        </p:nvSpPr>
        <p:spPr>
          <a:xfrm>
            <a:off x="5312899" y="6086617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28ECE-BB03-4DCB-B3DA-87C4E1426F42}"/>
              </a:ext>
            </a:extLst>
          </p:cNvPr>
          <p:cNvSpPr/>
          <p:nvPr/>
        </p:nvSpPr>
        <p:spPr>
          <a:xfrm>
            <a:off x="6550865" y="6044414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B8617-833F-4713-BFAA-5020ACA8C245}"/>
              </a:ext>
            </a:extLst>
          </p:cNvPr>
          <p:cNvSpPr/>
          <p:nvPr/>
        </p:nvSpPr>
        <p:spPr>
          <a:xfrm>
            <a:off x="3319976" y="2414955"/>
            <a:ext cx="1172311" cy="989428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AFB7B0-68E5-4AB7-9536-718A5D33121F}"/>
              </a:ext>
            </a:extLst>
          </p:cNvPr>
          <p:cNvSpPr/>
          <p:nvPr/>
        </p:nvSpPr>
        <p:spPr>
          <a:xfrm>
            <a:off x="1064454" y="2879194"/>
            <a:ext cx="323557" cy="3376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5D7F2-14A6-4080-B789-16AE7D80B2A2}"/>
              </a:ext>
            </a:extLst>
          </p:cNvPr>
          <p:cNvCxnSpPr>
            <a:cxnSpLocks/>
          </p:cNvCxnSpPr>
          <p:nvPr/>
        </p:nvCxnSpPr>
        <p:spPr>
          <a:xfrm>
            <a:off x="1674055" y="2991735"/>
            <a:ext cx="2776028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90AE94-F240-4073-994D-C8875C6CC3FB}"/>
              </a:ext>
            </a:extLst>
          </p:cNvPr>
          <p:cNvCxnSpPr>
            <a:cxnSpLocks/>
          </p:cNvCxnSpPr>
          <p:nvPr/>
        </p:nvCxnSpPr>
        <p:spPr>
          <a:xfrm flipH="1" flipV="1">
            <a:off x="4450083" y="2991735"/>
            <a:ext cx="16191" cy="25026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6D65DC-7711-4EF4-A09B-5876FB8976BE}"/>
              </a:ext>
            </a:extLst>
          </p:cNvPr>
          <p:cNvGrpSpPr/>
          <p:nvPr/>
        </p:nvGrpSpPr>
        <p:grpSpPr>
          <a:xfrm>
            <a:off x="6370323" y="260871"/>
            <a:ext cx="2604591" cy="1420902"/>
            <a:chOff x="6370323" y="260871"/>
            <a:chExt cx="2604591" cy="142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892223-B923-4E2F-8E6B-E17E2D7BE142}"/>
                </a:ext>
              </a:extLst>
            </p:cNvPr>
            <p:cNvSpPr/>
            <p:nvPr/>
          </p:nvSpPr>
          <p:spPr>
            <a:xfrm>
              <a:off x="6370323" y="388670"/>
              <a:ext cx="323557" cy="337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8F1DA4-9D7A-4C48-8554-21DB49299F9A}"/>
                </a:ext>
              </a:extLst>
            </p:cNvPr>
            <p:cNvSpPr/>
            <p:nvPr/>
          </p:nvSpPr>
          <p:spPr>
            <a:xfrm>
              <a:off x="6370323" y="877018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08BD42-D98F-41CC-8DF0-6A304F5B91C1}"/>
                </a:ext>
              </a:extLst>
            </p:cNvPr>
            <p:cNvSpPr txBox="1"/>
            <p:nvPr/>
          </p:nvSpPr>
          <p:spPr>
            <a:xfrm>
              <a:off x="6850935" y="260871"/>
              <a:ext cx="2123979" cy="142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dirty="0"/>
                <a:t>INPUT PULLUP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OUTPUT LOW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HIGH IMPEDANCE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F4FA11-F3DB-466F-9390-A25F62884E5C}"/>
                </a:ext>
              </a:extLst>
            </p:cNvPr>
            <p:cNvSpPr/>
            <p:nvPr/>
          </p:nvSpPr>
          <p:spPr>
            <a:xfrm>
              <a:off x="6382044" y="1324842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9E40AC-D783-4A69-B109-3A6107AB46A9}"/>
              </a:ext>
            </a:extLst>
          </p:cNvPr>
          <p:cNvSpPr/>
          <p:nvPr/>
        </p:nvSpPr>
        <p:spPr>
          <a:xfrm>
            <a:off x="6761514" y="829610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0B3084-FADC-4D5C-BC93-7F3DC1DAC292}"/>
              </a:ext>
            </a:extLst>
          </p:cNvPr>
          <p:cNvSpPr/>
          <p:nvPr/>
        </p:nvSpPr>
        <p:spPr>
          <a:xfrm>
            <a:off x="3785679" y="5983381"/>
            <a:ext cx="726213" cy="534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C791CF-B174-40F9-8141-DD34CED7B197}"/>
              </a:ext>
            </a:extLst>
          </p:cNvPr>
          <p:cNvSpPr/>
          <p:nvPr/>
        </p:nvSpPr>
        <p:spPr>
          <a:xfrm>
            <a:off x="6768912" y="384246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B0322C5-E19F-4A68-9C7A-4862A88333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2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984BA-81C9-452F-87F7-9CB4CC427B0C}"/>
              </a:ext>
            </a:extLst>
          </p:cNvPr>
          <p:cNvGrpSpPr/>
          <p:nvPr/>
        </p:nvGrpSpPr>
        <p:grpSpPr>
          <a:xfrm>
            <a:off x="1746705" y="1416768"/>
            <a:ext cx="7104954" cy="4672271"/>
            <a:chOff x="2166058" y="1766514"/>
            <a:chExt cx="6158096" cy="4060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0F5101-13F9-461E-85D2-450274C8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38" t="27321" r="53385" b="42203"/>
            <a:stretch/>
          </p:blipFill>
          <p:spPr>
            <a:xfrm>
              <a:off x="2214961" y="2032781"/>
              <a:ext cx="5398100" cy="31793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DC0475-02BE-467E-AD8D-F6E9AC80F67A}"/>
                </a:ext>
              </a:extLst>
            </p:cNvPr>
            <p:cNvSpPr txBox="1"/>
            <p:nvPr/>
          </p:nvSpPr>
          <p:spPr>
            <a:xfrm>
              <a:off x="2166058" y="5212081"/>
              <a:ext cx="5398099" cy="61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A			B			C			D</a:t>
              </a:r>
            </a:p>
            <a:p>
              <a:pPr algn="ctr"/>
              <a:r>
                <a:rPr lang="es-MX" sz="2000" dirty="0"/>
                <a:t>COLUMNAS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D64A4E-6B60-440D-AD43-E30191AF6489}"/>
                </a:ext>
              </a:extLst>
            </p:cNvPr>
            <p:cNvSpPr txBox="1"/>
            <p:nvPr/>
          </p:nvSpPr>
          <p:spPr>
            <a:xfrm>
              <a:off x="7630578" y="2163446"/>
              <a:ext cx="693576" cy="320547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s-MX" sz="2000" dirty="0"/>
                <a:t>RENGLONES</a:t>
              </a:r>
            </a:p>
            <a:p>
              <a:pPr algn="ctr"/>
              <a:r>
                <a:rPr lang="es-MX" sz="2000" dirty="0"/>
                <a:t>1  	    2	         3         4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10D0FD-FD1D-4840-BF2C-D12B13D6885F}"/>
                </a:ext>
              </a:extLst>
            </p:cNvPr>
            <p:cNvSpPr txBox="1"/>
            <p:nvPr/>
          </p:nvSpPr>
          <p:spPr>
            <a:xfrm>
              <a:off x="2166058" y="1766514"/>
              <a:ext cx="1218760" cy="3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/>
                <a:t>TECLA (X,Y)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Teclado matricial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A1A5-A5BE-4C12-8B19-893874EB01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3590" y="3935569"/>
            <a:ext cx="2798410" cy="27984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565D3B-6C35-4473-9A97-1182A115EBEA}"/>
              </a:ext>
            </a:extLst>
          </p:cNvPr>
          <p:cNvSpPr/>
          <p:nvPr/>
        </p:nvSpPr>
        <p:spPr>
          <a:xfrm>
            <a:off x="4028023" y="6016279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938D5-0F71-4DD8-8586-3E1960E74B96}"/>
              </a:ext>
            </a:extLst>
          </p:cNvPr>
          <p:cNvSpPr/>
          <p:nvPr/>
        </p:nvSpPr>
        <p:spPr>
          <a:xfrm>
            <a:off x="5347024" y="6016278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4F6B8-D90E-4CAA-8234-7F2C96D77855}"/>
              </a:ext>
            </a:extLst>
          </p:cNvPr>
          <p:cNvSpPr/>
          <p:nvPr/>
        </p:nvSpPr>
        <p:spPr>
          <a:xfrm>
            <a:off x="6544916" y="6016277"/>
            <a:ext cx="323557" cy="337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5F08C-2FBA-4662-9978-A0A4D0C10016}"/>
              </a:ext>
            </a:extLst>
          </p:cNvPr>
          <p:cNvSpPr/>
          <p:nvPr/>
        </p:nvSpPr>
        <p:spPr>
          <a:xfrm>
            <a:off x="2684589" y="6046761"/>
            <a:ext cx="323557" cy="3376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59E78-F99D-4C71-B04B-909DC1606B7A}"/>
              </a:ext>
            </a:extLst>
          </p:cNvPr>
          <p:cNvSpPr/>
          <p:nvPr/>
        </p:nvSpPr>
        <p:spPr>
          <a:xfrm>
            <a:off x="1119093" y="1856937"/>
            <a:ext cx="323557" cy="3376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70EC9-6635-4349-A78D-4DAE7E0474B8}"/>
              </a:ext>
            </a:extLst>
          </p:cNvPr>
          <p:cNvSpPr/>
          <p:nvPr/>
        </p:nvSpPr>
        <p:spPr>
          <a:xfrm>
            <a:off x="1118301" y="3770145"/>
            <a:ext cx="323557" cy="3376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28ECE-BB03-4DCB-B3DA-87C4E1426F42}"/>
              </a:ext>
            </a:extLst>
          </p:cNvPr>
          <p:cNvSpPr/>
          <p:nvPr/>
        </p:nvSpPr>
        <p:spPr>
          <a:xfrm>
            <a:off x="1118300" y="4717370"/>
            <a:ext cx="323557" cy="3376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B8617-833F-4713-BFAA-5020ACA8C245}"/>
              </a:ext>
            </a:extLst>
          </p:cNvPr>
          <p:cNvSpPr/>
          <p:nvPr/>
        </p:nvSpPr>
        <p:spPr>
          <a:xfrm>
            <a:off x="3348111" y="2616593"/>
            <a:ext cx="1139483" cy="745586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AFB7B0-68E5-4AB7-9536-718A5D33121F}"/>
              </a:ext>
            </a:extLst>
          </p:cNvPr>
          <p:cNvSpPr/>
          <p:nvPr/>
        </p:nvSpPr>
        <p:spPr>
          <a:xfrm>
            <a:off x="1120724" y="2822920"/>
            <a:ext cx="323557" cy="3376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5D7F2-14A6-4080-B789-16AE7D80B2A2}"/>
              </a:ext>
            </a:extLst>
          </p:cNvPr>
          <p:cNvCxnSpPr>
            <a:cxnSpLocks/>
          </p:cNvCxnSpPr>
          <p:nvPr/>
        </p:nvCxnSpPr>
        <p:spPr>
          <a:xfrm>
            <a:off x="1674055" y="2991733"/>
            <a:ext cx="282995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90AE94-F240-4073-994D-C8875C6CC3FB}"/>
              </a:ext>
            </a:extLst>
          </p:cNvPr>
          <p:cNvCxnSpPr>
            <a:cxnSpLocks/>
          </p:cNvCxnSpPr>
          <p:nvPr/>
        </p:nvCxnSpPr>
        <p:spPr>
          <a:xfrm flipV="1">
            <a:off x="4504007" y="2991732"/>
            <a:ext cx="0" cy="305737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245720-5139-414D-87B7-85F9A1C39C45}"/>
              </a:ext>
            </a:extLst>
          </p:cNvPr>
          <p:cNvGrpSpPr/>
          <p:nvPr/>
        </p:nvGrpSpPr>
        <p:grpSpPr>
          <a:xfrm>
            <a:off x="6370323" y="260871"/>
            <a:ext cx="2604591" cy="1420902"/>
            <a:chOff x="6370323" y="260871"/>
            <a:chExt cx="2604591" cy="142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C5E8F0C-BEBC-4E34-9E8D-48C7617093CA}"/>
                </a:ext>
              </a:extLst>
            </p:cNvPr>
            <p:cNvSpPr/>
            <p:nvPr/>
          </p:nvSpPr>
          <p:spPr>
            <a:xfrm>
              <a:off x="6370323" y="388670"/>
              <a:ext cx="323557" cy="337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349446-5318-4E57-9F89-7352D51A3281}"/>
                </a:ext>
              </a:extLst>
            </p:cNvPr>
            <p:cNvSpPr/>
            <p:nvPr/>
          </p:nvSpPr>
          <p:spPr>
            <a:xfrm>
              <a:off x="6370323" y="877018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47321D-48ED-41FB-874B-97C61AD73C0B}"/>
                </a:ext>
              </a:extLst>
            </p:cNvPr>
            <p:cNvSpPr txBox="1"/>
            <p:nvPr/>
          </p:nvSpPr>
          <p:spPr>
            <a:xfrm>
              <a:off x="6850935" y="260871"/>
              <a:ext cx="2123979" cy="1420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dirty="0"/>
                <a:t>INPUT PULLUP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OUTPUT LOW</a:t>
              </a:r>
            </a:p>
            <a:p>
              <a:pPr>
                <a:lnSpc>
                  <a:spcPct val="150000"/>
                </a:lnSpc>
              </a:pPr>
              <a:r>
                <a:rPr lang="es-MX" sz="2000" dirty="0"/>
                <a:t>HIGH IMPEDANCE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2F0C34-1236-4C76-8EBD-553A5263430E}"/>
                </a:ext>
              </a:extLst>
            </p:cNvPr>
            <p:cNvSpPr/>
            <p:nvPr/>
          </p:nvSpPr>
          <p:spPr>
            <a:xfrm>
              <a:off x="6382044" y="1324842"/>
              <a:ext cx="323557" cy="3376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2ADC42-C05A-4243-B535-9BA3DECD5BB1}"/>
              </a:ext>
            </a:extLst>
          </p:cNvPr>
          <p:cNvSpPr/>
          <p:nvPr/>
        </p:nvSpPr>
        <p:spPr>
          <a:xfrm>
            <a:off x="6761514" y="1317886"/>
            <a:ext cx="2213400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9A21169-517E-44D6-88BF-A7D39810F104}"/>
              </a:ext>
            </a:extLst>
          </p:cNvPr>
          <p:cNvSpPr/>
          <p:nvPr/>
        </p:nvSpPr>
        <p:spPr>
          <a:xfrm>
            <a:off x="6768912" y="384246"/>
            <a:ext cx="2206002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9BC57-6BC1-4E40-80EE-E0C932E87B4B}"/>
              </a:ext>
            </a:extLst>
          </p:cNvPr>
          <p:cNvSpPr txBox="1"/>
          <p:nvPr/>
        </p:nvSpPr>
        <p:spPr>
          <a:xfrm>
            <a:off x="3643581" y="96353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Evitar </a:t>
            </a:r>
            <a:r>
              <a:rPr lang="es-MX" sz="2000" dirty="0" err="1"/>
              <a:t>microcortos</a:t>
            </a:r>
            <a:endParaRPr lang="es-MX" sz="2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F59DE1-9F0D-49E7-9BEB-BC755DE3B748}"/>
              </a:ext>
            </a:extLst>
          </p:cNvPr>
          <p:cNvSpPr/>
          <p:nvPr/>
        </p:nvSpPr>
        <p:spPr>
          <a:xfrm>
            <a:off x="3629167" y="999771"/>
            <a:ext cx="2213400" cy="38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18F8821-65E1-4304-A021-9103681913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961" t="18241" r="34590" b="13206"/>
          <a:stretch/>
        </p:blipFill>
        <p:spPr>
          <a:xfrm>
            <a:off x="9090463" y="0"/>
            <a:ext cx="309097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105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3537</TotalTime>
  <Words>429</Words>
  <Application>Microsoft Office PowerPoint</Application>
  <PresentationFormat>Widescreen</PresentationFormat>
  <Paragraphs>114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Crop</vt:lpstr>
      <vt:lpstr>ARDUINO </vt:lpstr>
      <vt:lpstr>Teclado matricial</vt:lpstr>
      <vt:lpstr>Teclado matricial</vt:lpstr>
      <vt:lpstr>Teclado matricial</vt:lpstr>
      <vt:lpstr>Teclado matricial</vt:lpstr>
      <vt:lpstr>Teclado matricial</vt:lpstr>
      <vt:lpstr>Teclado matricial</vt:lpstr>
      <vt:lpstr>Teclado matricial</vt:lpstr>
      <vt:lpstr>Teclado matricial</vt:lpstr>
      <vt:lpstr>Teclado matricial</vt:lpstr>
      <vt:lpstr>EJEMPLO : Indicador Keypad 7-seg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44</cp:revision>
  <dcterms:created xsi:type="dcterms:W3CDTF">2019-12-04T23:03:11Z</dcterms:created>
  <dcterms:modified xsi:type="dcterms:W3CDTF">2020-01-02T19:39:50Z</dcterms:modified>
</cp:coreProperties>
</file>