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2" r:id="rId3"/>
    <p:sldId id="259" r:id="rId4"/>
    <p:sldId id="287" r:id="rId5"/>
    <p:sldId id="282" r:id="rId6"/>
    <p:sldId id="289" r:id="rId7"/>
    <p:sldId id="288" r:id="rId8"/>
    <p:sldId id="283" r:id="rId9"/>
    <p:sldId id="292" r:id="rId10"/>
    <p:sldId id="293" r:id="rId11"/>
    <p:sldId id="294" r:id="rId12"/>
    <p:sldId id="290" r:id="rId13"/>
    <p:sldId id="295" r:id="rId14"/>
    <p:sldId id="275" r:id="rId15"/>
    <p:sldId id="309" r:id="rId16"/>
    <p:sldId id="31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2AC6D-16A0-40FB-9A39-C55BA4A11889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C3AD-A2D3-498A-B67E-3AD9E9CB51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15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81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505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94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092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63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600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34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11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44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91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553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91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586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86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125416" y="1256469"/>
            <a:ext cx="6161649" cy="43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763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8C8D32-B95C-4E88-A6C8-BEDB7446BF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250" t="33696" r="18884" b="23606"/>
          <a:stretch/>
        </p:blipFill>
        <p:spPr>
          <a:xfrm>
            <a:off x="1077765" y="1623989"/>
            <a:ext cx="10959491" cy="421161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2E9900-EA17-461A-84BE-8BB8E1FA4ABB}"/>
              </a:ext>
            </a:extLst>
          </p:cNvPr>
          <p:cNvSpPr/>
          <p:nvPr/>
        </p:nvSpPr>
        <p:spPr>
          <a:xfrm>
            <a:off x="5781821" y="3175781"/>
            <a:ext cx="773724" cy="467751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41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08602-0B4B-47DE-B5BB-A73563C93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038" t="29067" r="28923" b="11828"/>
          <a:stretch/>
        </p:blipFill>
        <p:spPr>
          <a:xfrm>
            <a:off x="2982352" y="860542"/>
            <a:ext cx="7540284" cy="599745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3F4833-B2E5-461C-A59B-7AE584A56764}"/>
              </a:ext>
            </a:extLst>
          </p:cNvPr>
          <p:cNvSpPr/>
          <p:nvPr/>
        </p:nvSpPr>
        <p:spPr>
          <a:xfrm>
            <a:off x="9101802" y="2584940"/>
            <a:ext cx="576771" cy="3267220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95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C01B3-29F6-4E60-9325-7C5943AFC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57" r="5150" b="32512"/>
          <a:stretch/>
        </p:blipFill>
        <p:spPr>
          <a:xfrm>
            <a:off x="712760" y="0"/>
            <a:ext cx="7235485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7948246" y="355210"/>
            <a:ext cx="3474721" cy="8159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D989F-2765-4F01-9AE5-A233AD93F9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9308" t="30767" r="17962" b="20718"/>
          <a:stretch/>
        </p:blipFill>
        <p:spPr>
          <a:xfrm>
            <a:off x="6627494" y="2768963"/>
            <a:ext cx="5606709" cy="274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1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06E3D4-1482-43FD-9A7D-53B33539F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1" t="16923" r="8693" b="24718"/>
          <a:stretch/>
        </p:blipFill>
        <p:spPr>
          <a:xfrm>
            <a:off x="684627" y="0"/>
            <a:ext cx="6894119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7948246" y="355210"/>
            <a:ext cx="3474721" cy="8159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D989F-2765-4F01-9AE5-A233AD93F9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9308" t="30767" r="17962" b="20718"/>
          <a:stretch/>
        </p:blipFill>
        <p:spPr>
          <a:xfrm>
            <a:off x="4962171" y="2152357"/>
            <a:ext cx="7229829" cy="35450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84E869-CB7F-42F3-8553-9DC43F38BAA7}"/>
              </a:ext>
            </a:extLst>
          </p:cNvPr>
          <p:cNvSpPr/>
          <p:nvPr/>
        </p:nvSpPr>
        <p:spPr>
          <a:xfrm>
            <a:off x="1139483" y="2124221"/>
            <a:ext cx="1336431" cy="295421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4FBF07-E05C-4A81-99C7-F68A27F35E47}"/>
              </a:ext>
            </a:extLst>
          </p:cNvPr>
          <p:cNvSpPr/>
          <p:nvPr/>
        </p:nvSpPr>
        <p:spPr>
          <a:xfrm>
            <a:off x="1418495" y="4330504"/>
            <a:ext cx="1774871" cy="295421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5807B3-CB64-4949-B0DC-7D7D1539F66D}"/>
              </a:ext>
            </a:extLst>
          </p:cNvPr>
          <p:cNvSpPr/>
          <p:nvPr/>
        </p:nvSpPr>
        <p:spPr>
          <a:xfrm>
            <a:off x="1430217" y="5144084"/>
            <a:ext cx="1774871" cy="295421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0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B0F64-6FC2-495F-9C65-4C91049FD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69" t="25218" r="36193" b="19415"/>
          <a:stretch/>
        </p:blipFill>
        <p:spPr>
          <a:xfrm>
            <a:off x="751976" y="1"/>
            <a:ext cx="6047405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0B92B0-8994-4DB9-9521-FE63C3A4B7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29" t="17059" r="53911" b="3213"/>
          <a:stretch/>
        </p:blipFill>
        <p:spPr>
          <a:xfrm>
            <a:off x="7638473" y="0"/>
            <a:ext cx="4553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6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06E3D4-1482-43FD-9A7D-53B33539F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1" t="16923" r="8693" b="24718"/>
          <a:stretch/>
        </p:blipFill>
        <p:spPr>
          <a:xfrm>
            <a:off x="684627" y="0"/>
            <a:ext cx="6894119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7948246" y="355210"/>
            <a:ext cx="3474721" cy="8159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D989F-2765-4F01-9AE5-A233AD93F9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9308" t="30767" r="17962" b="20718"/>
          <a:stretch/>
        </p:blipFill>
        <p:spPr>
          <a:xfrm>
            <a:off x="4962171" y="2152357"/>
            <a:ext cx="7229829" cy="35450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84E869-CB7F-42F3-8553-9DC43F38BAA7}"/>
              </a:ext>
            </a:extLst>
          </p:cNvPr>
          <p:cNvSpPr/>
          <p:nvPr/>
        </p:nvSpPr>
        <p:spPr>
          <a:xfrm>
            <a:off x="1139483" y="2124221"/>
            <a:ext cx="1336431" cy="295421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4FBF07-E05C-4A81-99C7-F68A27F35E47}"/>
              </a:ext>
            </a:extLst>
          </p:cNvPr>
          <p:cNvSpPr/>
          <p:nvPr/>
        </p:nvSpPr>
        <p:spPr>
          <a:xfrm>
            <a:off x="1418495" y="4330504"/>
            <a:ext cx="1774871" cy="295421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5807B3-CB64-4949-B0DC-7D7D1539F66D}"/>
              </a:ext>
            </a:extLst>
          </p:cNvPr>
          <p:cNvSpPr/>
          <p:nvPr/>
        </p:nvSpPr>
        <p:spPr>
          <a:xfrm>
            <a:off x="1430217" y="5144084"/>
            <a:ext cx="1774871" cy="295421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81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9D9B33-724E-45EF-9ACD-DA4774E54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" t="30562" r="4277" b="19778"/>
          <a:stretch/>
        </p:blipFill>
        <p:spPr>
          <a:xfrm>
            <a:off x="712761" y="1649442"/>
            <a:ext cx="6532101" cy="49728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7948246" y="355210"/>
            <a:ext cx="3474721" cy="8159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D989F-2765-4F01-9AE5-A233AD93F9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9308" t="30767" r="17962" b="20718"/>
          <a:stretch/>
        </p:blipFill>
        <p:spPr>
          <a:xfrm>
            <a:off x="4962171" y="2152357"/>
            <a:ext cx="7229829" cy="35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6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Interesantes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8901"/>
            <a:ext cx="9755945" cy="4273299"/>
          </a:xfrm>
        </p:spPr>
        <p:txBody>
          <a:bodyPr>
            <a:normAutofit/>
          </a:bodyPr>
          <a:lstStyle/>
          <a:p>
            <a:r>
              <a:rPr lang="es-MX" sz="4000" dirty="0"/>
              <a:t>¿Hay </a:t>
            </a:r>
            <a:r>
              <a:rPr lang="es-MX" sz="4000" dirty="0" err="1"/>
              <a:t>librerias</a:t>
            </a:r>
            <a:r>
              <a:rPr lang="es-MX" sz="4000" dirty="0"/>
              <a:t> para el manejo del LCD?</a:t>
            </a:r>
          </a:p>
          <a:p>
            <a:pPr lvl="1"/>
            <a:r>
              <a:rPr lang="es-MX" sz="4000" dirty="0"/>
              <a:t>¡Sí!</a:t>
            </a:r>
          </a:p>
          <a:p>
            <a:pPr lvl="1"/>
            <a:r>
              <a:rPr lang="es-MX" sz="4000" dirty="0"/>
              <a:t>Pero primero veremos que hacen las funciones que declaramos en el programa que acabamos de realizar.</a:t>
            </a:r>
          </a:p>
        </p:txBody>
      </p:sp>
    </p:spTree>
    <p:extLst>
      <p:ext uri="{BB962C8B-B14F-4D97-AF65-F5344CB8AC3E}">
        <p14:creationId xmlns:p14="http://schemas.microsoft.com/office/powerpoint/2010/main" val="31048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s-MX" dirty="0"/>
              <a:t>EJEMPLO: HOLA MUNDO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49EFE671-3D63-45AD-88E2-719AD1B44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321733" y="680029"/>
            <a:ext cx="3730079" cy="263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80E96-FF6F-4C37-9E7C-2BC61E02D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1" t="30136" r="73808" b="49999"/>
          <a:stretch/>
        </p:blipFill>
        <p:spPr>
          <a:xfrm>
            <a:off x="321733" y="4002760"/>
            <a:ext cx="3730079" cy="171844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712677" y="1674055"/>
            <a:ext cx="7357403" cy="505030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MX" sz="2800" dirty="0"/>
              <a:t>Ahora que ya tenemos una noción del funcionamiento del LCD, queremos escribir un programa que muestre en pantalla el siguiente mensaje de bienvenida: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MX" sz="2800" dirty="0"/>
              <a:t>HOLA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MX" sz="2800" dirty="0"/>
              <a:t>MUNDO</a:t>
            </a:r>
          </a:p>
          <a:p>
            <a:r>
              <a:rPr lang="es-MX" sz="2800" dirty="0"/>
              <a:t>Utilizando el modo de 4 bits</a:t>
            </a:r>
          </a:p>
          <a:p>
            <a:r>
              <a:rPr lang="es-MX" sz="2800" dirty="0"/>
              <a:t>Después se mueva hacia la derecha y de vuelta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6DCD15-69C7-490D-B7DC-721C1BCB06A7}"/>
              </a:ext>
            </a:extLst>
          </p:cNvPr>
          <p:cNvSpPr/>
          <p:nvPr/>
        </p:nvSpPr>
        <p:spPr>
          <a:xfrm>
            <a:off x="5556739" y="4185138"/>
            <a:ext cx="3207434" cy="844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42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es-MX" dirty="0"/>
              <a:t>Conexión del LCD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3CB9-AA11-486D-B2FA-22853AF043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470" t="13858" r="46288" b="18336"/>
          <a:stretch/>
        </p:blipFill>
        <p:spPr>
          <a:xfrm>
            <a:off x="6054302" y="0"/>
            <a:ext cx="5569527" cy="688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EF2EE-404F-49E7-BF27-97C04E8F6E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742" t="13715" r="35531" b="15067"/>
          <a:stretch/>
        </p:blipFill>
        <p:spPr>
          <a:xfrm>
            <a:off x="1442620" y="775814"/>
            <a:ext cx="4443274" cy="60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3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06E3D4-1482-43FD-9A7D-53B33539F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1" t="16923" r="8693" b="24718"/>
          <a:stretch/>
        </p:blipFill>
        <p:spPr>
          <a:xfrm>
            <a:off x="684627" y="0"/>
            <a:ext cx="6894119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7948246" y="355210"/>
            <a:ext cx="3474721" cy="8159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D989F-2765-4F01-9AE5-A233AD93F9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9308" t="30767" r="17962" b="20718"/>
          <a:stretch/>
        </p:blipFill>
        <p:spPr>
          <a:xfrm>
            <a:off x="4962171" y="2152357"/>
            <a:ext cx="7229829" cy="35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7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Inicialización 4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22103-A917-4353-9C3B-89111EE8F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738554" y="3658950"/>
            <a:ext cx="5095493" cy="234930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482982-2AC6-4D04-913A-CAC95C8B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1100797"/>
            <a:ext cx="4304572" cy="4656406"/>
          </a:xfrm>
        </p:spPr>
        <p:txBody>
          <a:bodyPr>
            <a:normAutofit/>
          </a:bodyPr>
          <a:lstStyle/>
          <a:p>
            <a:r>
              <a:rPr lang="es-MX" sz="3200" dirty="0"/>
              <a:t>Procedimiento para inicializar el LCD utilizando los 8 bits de datos.</a:t>
            </a:r>
          </a:p>
          <a:p>
            <a:pPr marL="0" indent="0">
              <a:buNone/>
            </a:pPr>
            <a:endParaRPr lang="es-MX" sz="3200" dirty="0"/>
          </a:p>
          <a:p>
            <a:endParaRPr lang="es-MX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82B14-4623-42C0-B29E-A428C9ACC9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061" t="12050" r="28258" b="9463"/>
          <a:stretch/>
        </p:blipFill>
        <p:spPr>
          <a:xfrm>
            <a:off x="5624945" y="0"/>
            <a:ext cx="6567055" cy="68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29D9F6-09CA-4F5E-9079-B3C025C890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3" t="18085" r="6401" b="22903"/>
          <a:stretch/>
        </p:blipFill>
        <p:spPr>
          <a:xfrm>
            <a:off x="724995" y="33573"/>
            <a:ext cx="6408302" cy="64024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7948246" y="355210"/>
            <a:ext cx="3474721" cy="8159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D989F-2765-4F01-9AE5-A233AD93F9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9308" t="30767" r="17962" b="20718"/>
          <a:stretch/>
        </p:blipFill>
        <p:spPr>
          <a:xfrm>
            <a:off x="6585291" y="2768963"/>
            <a:ext cx="5606709" cy="274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3FF6660-7BC8-4BCD-95C5-133DF2FF1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3" t="18085" r="6401" b="22903"/>
          <a:stretch/>
        </p:blipFill>
        <p:spPr>
          <a:xfrm>
            <a:off x="724995" y="33573"/>
            <a:ext cx="6408302" cy="64024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573BA5-4E87-4B46-90B2-FD9FB83E2F6B}"/>
              </a:ext>
            </a:extLst>
          </p:cNvPr>
          <p:cNvSpPr/>
          <p:nvPr/>
        </p:nvSpPr>
        <p:spPr>
          <a:xfrm>
            <a:off x="1153553" y="608428"/>
            <a:ext cx="3474719" cy="101317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5CFF4-0A83-42F5-A507-FA4EB6F7EF17}"/>
              </a:ext>
            </a:extLst>
          </p:cNvPr>
          <p:cNvSpPr txBox="1"/>
          <p:nvPr/>
        </p:nvSpPr>
        <p:spPr>
          <a:xfrm>
            <a:off x="4361736" y="-9767"/>
            <a:ext cx="154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Configuración como salidas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34A604-EC99-49AF-95CB-59356013503F}"/>
              </a:ext>
            </a:extLst>
          </p:cNvPr>
          <p:cNvSpPr/>
          <p:nvPr/>
        </p:nvSpPr>
        <p:spPr>
          <a:xfrm>
            <a:off x="1111349" y="1842870"/>
            <a:ext cx="4825217" cy="297439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321DFC-3F68-4F40-8F11-803765B4D42F}"/>
              </a:ext>
            </a:extLst>
          </p:cNvPr>
          <p:cNvSpPr/>
          <p:nvPr/>
        </p:nvSpPr>
        <p:spPr>
          <a:xfrm>
            <a:off x="1758458" y="2595716"/>
            <a:ext cx="2363373" cy="512630"/>
          </a:xfrm>
          <a:prstGeom prst="roundRect">
            <a:avLst/>
          </a:prstGeom>
          <a:noFill/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71B42C-247D-4C53-A224-982E88296149}"/>
              </a:ext>
            </a:extLst>
          </p:cNvPr>
          <p:cNvSpPr/>
          <p:nvPr/>
        </p:nvSpPr>
        <p:spPr>
          <a:xfrm>
            <a:off x="1152530" y="3109179"/>
            <a:ext cx="5521129" cy="27842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5BF16F-6C9E-4927-9BF8-9F68B8BCF872}"/>
              </a:ext>
            </a:extLst>
          </p:cNvPr>
          <p:cNvSpPr/>
          <p:nvPr/>
        </p:nvSpPr>
        <p:spPr>
          <a:xfrm>
            <a:off x="1139485" y="3386557"/>
            <a:ext cx="2883876" cy="278426"/>
          </a:xfrm>
          <a:prstGeom prst="roundRect">
            <a:avLst/>
          </a:prstGeom>
          <a:noFill/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914792-2F72-46BD-A5C5-2F422AE7FA52}"/>
              </a:ext>
            </a:extLst>
          </p:cNvPr>
          <p:cNvSpPr/>
          <p:nvPr/>
        </p:nvSpPr>
        <p:spPr>
          <a:xfrm>
            <a:off x="1150187" y="3647829"/>
            <a:ext cx="5460264" cy="274349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34A28A9-65B1-43C0-88B8-AA92BA862625}"/>
              </a:ext>
            </a:extLst>
          </p:cNvPr>
          <p:cNvSpPr/>
          <p:nvPr/>
        </p:nvSpPr>
        <p:spPr>
          <a:xfrm>
            <a:off x="1137139" y="4910827"/>
            <a:ext cx="5656415" cy="297438"/>
          </a:xfrm>
          <a:prstGeom prst="round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263234-EEB5-4487-812E-5604DFDD5DEA}"/>
              </a:ext>
            </a:extLst>
          </p:cNvPr>
          <p:cNvGrpSpPr/>
          <p:nvPr/>
        </p:nvGrpSpPr>
        <p:grpSpPr>
          <a:xfrm>
            <a:off x="7056272" y="0"/>
            <a:ext cx="5135727" cy="6506311"/>
            <a:chOff x="6659928" y="0"/>
            <a:chExt cx="5532072" cy="68605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95CDC6-739B-45A8-BC7A-9EF8304D4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061" t="12050" r="28258" b="9463"/>
            <a:stretch/>
          </p:blipFill>
          <p:spPr>
            <a:xfrm>
              <a:off x="6659928" y="0"/>
              <a:ext cx="5532072" cy="6860556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05709F9-1083-4EA6-B635-51DE23E506AE}"/>
                </a:ext>
              </a:extLst>
            </p:cNvPr>
            <p:cNvSpPr/>
            <p:nvPr/>
          </p:nvSpPr>
          <p:spPr>
            <a:xfrm>
              <a:off x="6673659" y="534572"/>
              <a:ext cx="2231190" cy="465015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C486C97-8052-49F1-951C-9FB19DC8D904}"/>
                </a:ext>
              </a:extLst>
            </p:cNvPr>
            <p:cNvSpPr/>
            <p:nvPr/>
          </p:nvSpPr>
          <p:spPr>
            <a:xfrm>
              <a:off x="7025889" y="1146517"/>
              <a:ext cx="1571911" cy="465015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84F7779-F373-451E-A07E-4793B389FD84}"/>
                </a:ext>
              </a:extLst>
            </p:cNvPr>
            <p:cNvSpPr/>
            <p:nvPr/>
          </p:nvSpPr>
          <p:spPr>
            <a:xfrm>
              <a:off x="6685383" y="1784251"/>
              <a:ext cx="2231190" cy="465015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7586F4D-9D42-4F0A-8B31-9A3D0129524C}"/>
                </a:ext>
              </a:extLst>
            </p:cNvPr>
            <p:cNvSpPr/>
            <p:nvPr/>
          </p:nvSpPr>
          <p:spPr>
            <a:xfrm>
              <a:off x="7009476" y="2438400"/>
              <a:ext cx="1571911" cy="465015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76BC5E5-5B83-4037-8597-D4413FE583E3}"/>
                </a:ext>
              </a:extLst>
            </p:cNvPr>
            <p:cNvSpPr/>
            <p:nvPr/>
          </p:nvSpPr>
          <p:spPr>
            <a:xfrm>
              <a:off x="6676337" y="3066754"/>
              <a:ext cx="2231190" cy="465015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699FDF7-8A94-4D3A-9BE4-4AE0FD18FAF0}"/>
                </a:ext>
              </a:extLst>
            </p:cNvPr>
            <p:cNvSpPr/>
            <p:nvPr/>
          </p:nvSpPr>
          <p:spPr>
            <a:xfrm>
              <a:off x="7007130" y="3702145"/>
              <a:ext cx="1571911" cy="465015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9A66AC-5B08-4552-ACC0-8C639B5C2724}"/>
              </a:ext>
            </a:extLst>
          </p:cNvPr>
          <p:cNvSpPr txBox="1"/>
          <p:nvPr/>
        </p:nvSpPr>
        <p:spPr>
          <a:xfrm>
            <a:off x="7033851" y="4600139"/>
            <a:ext cx="5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8D37D-264C-4DBB-9278-4FAAEE94F1F1}"/>
              </a:ext>
            </a:extLst>
          </p:cNvPr>
          <p:cNvSpPr txBox="1"/>
          <p:nvPr/>
        </p:nvSpPr>
        <p:spPr>
          <a:xfrm>
            <a:off x="7031507" y="4963553"/>
            <a:ext cx="5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73FAF9-4459-4EF9-9828-27F96DC1B115}"/>
              </a:ext>
            </a:extLst>
          </p:cNvPr>
          <p:cNvSpPr txBox="1"/>
          <p:nvPr/>
        </p:nvSpPr>
        <p:spPr>
          <a:xfrm>
            <a:off x="7031506" y="5357450"/>
            <a:ext cx="5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AE465-8FE4-4360-B659-D876B355554B}"/>
              </a:ext>
            </a:extLst>
          </p:cNvPr>
          <p:cNvSpPr txBox="1"/>
          <p:nvPr/>
        </p:nvSpPr>
        <p:spPr>
          <a:xfrm>
            <a:off x="7031509" y="3894407"/>
            <a:ext cx="5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80E114-4596-4709-A7F7-5A74C1A4BD14}"/>
              </a:ext>
            </a:extLst>
          </p:cNvPr>
          <p:cNvSpPr txBox="1"/>
          <p:nvPr/>
        </p:nvSpPr>
        <p:spPr>
          <a:xfrm>
            <a:off x="7029163" y="5706796"/>
            <a:ext cx="5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06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1A9D676-A8DF-460C-8C59-AD47E9B26833}"/>
              </a:ext>
            </a:extLst>
          </p:cNvPr>
          <p:cNvSpPr/>
          <p:nvPr/>
        </p:nvSpPr>
        <p:spPr>
          <a:xfrm>
            <a:off x="1062426" y="5419695"/>
            <a:ext cx="5991503" cy="590311"/>
          </a:xfrm>
          <a:prstGeom prst="round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194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22103-A917-4353-9C3B-89111EE8F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1422400" y="4449739"/>
            <a:ext cx="4673600" cy="21547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482982-2AC6-4D04-913A-CAC95C8B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3" y="1100796"/>
            <a:ext cx="10867771" cy="2938543"/>
          </a:xfrm>
        </p:spPr>
        <p:txBody>
          <a:bodyPr>
            <a:normAutofit fontScale="92500" lnSpcReduction="20000"/>
          </a:bodyPr>
          <a:lstStyle/>
          <a:p>
            <a:r>
              <a:rPr lang="es-MX" sz="3200" dirty="0"/>
              <a:t>Para enviar instrucciones se utiliza el pin E, el cual se manda a alto para enviar los datos finalmente se envía a bajo, esto es valido para el modo en 8 bits.</a:t>
            </a:r>
          </a:p>
          <a:p>
            <a:r>
              <a:rPr lang="es-MX" sz="3200" dirty="0"/>
              <a:t>Si se usa el modo en 4 bits, el envió se hace dos veces.</a:t>
            </a:r>
          </a:p>
          <a:p>
            <a:r>
              <a:rPr lang="es-MX" sz="3200" dirty="0"/>
              <a:t>Después del envió hay que esperar un tiempo en lo que el controlador realiza las instrucciones. Este lo indica con la bandera de ocupado.</a:t>
            </a:r>
          </a:p>
          <a:p>
            <a:pPr marL="0" indent="0">
              <a:buNone/>
            </a:pPr>
            <a:endParaRPr lang="es-MX" sz="3200" dirty="0"/>
          </a:p>
          <a:p>
            <a:endParaRPr lang="es-MX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2D80D-8ABB-4FC9-A3F7-8041444A5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699" t="32934" r="27361" b="20024"/>
          <a:stretch/>
        </p:blipFill>
        <p:spPr>
          <a:xfrm>
            <a:off x="6525087" y="3496608"/>
            <a:ext cx="5666913" cy="33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BDAB4A-1D4F-4E2F-949D-75DA882DF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231" t="29709" r="22923" b="11614"/>
          <a:stretch/>
        </p:blipFill>
        <p:spPr>
          <a:xfrm>
            <a:off x="1535727" y="2586696"/>
            <a:ext cx="9601200" cy="4229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DBEFC7-547F-4D7D-90CB-6EA42D30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441" y="1018148"/>
            <a:ext cx="10867771" cy="14859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200" dirty="0"/>
              <a:t>Definir el estado de RS</a:t>
            </a:r>
          </a:p>
          <a:p>
            <a:pPr lvl="1"/>
            <a:r>
              <a:rPr lang="es-MX" sz="3200" dirty="0"/>
              <a:t>0 			//registro de instrucciones</a:t>
            </a:r>
          </a:p>
          <a:p>
            <a:pPr lvl="1"/>
            <a:r>
              <a:rPr lang="es-MX" sz="3200" dirty="0"/>
              <a:t>1 			//registro de datos (escritura/lectura)</a:t>
            </a:r>
          </a:p>
          <a:p>
            <a:endParaRPr lang="es-MX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9144E03-1DF9-4D83-9AB0-A3D3D0F2F843}"/>
              </a:ext>
            </a:extLst>
          </p:cNvPr>
          <p:cNvSpPr/>
          <p:nvPr/>
        </p:nvSpPr>
        <p:spPr>
          <a:xfrm>
            <a:off x="5795889" y="3938953"/>
            <a:ext cx="829994" cy="36576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7406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245</Words>
  <Application>Microsoft Office PowerPoint</Application>
  <PresentationFormat>Widescreen</PresentationFormat>
  <Paragraphs>51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ARDUINO </vt:lpstr>
      <vt:lpstr>EJEMPLO: HOLA MUNDO</vt:lpstr>
      <vt:lpstr>Conexión del LCD</vt:lpstr>
      <vt:lpstr>PowerPoint Presentation</vt:lpstr>
      <vt:lpstr>Inicialización 4 bits</vt:lpstr>
      <vt:lpstr>PowerPoint Presentation</vt:lpstr>
      <vt:lpstr>PowerPoint Presentation</vt:lpstr>
      <vt:lpstr>Instrucciones en el HD44780</vt:lpstr>
      <vt:lpstr>Instrucciones en el HD44780</vt:lpstr>
      <vt:lpstr>Instrucciones en el HD44780</vt:lpstr>
      <vt:lpstr>Instrucciones en el HD44780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Preguntas Interesantes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30</cp:revision>
  <dcterms:created xsi:type="dcterms:W3CDTF">2020-01-05T21:56:52Z</dcterms:created>
  <dcterms:modified xsi:type="dcterms:W3CDTF">2020-01-06T05:40:43Z</dcterms:modified>
</cp:coreProperties>
</file>