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</p:sldIdLst>
  <p:sldSz cx="9144000" cy="5143500" type="screen16x9"/>
  <p:notesSz cx="6858000" cy="9144000"/>
  <p:embeddedFontLst>
    <p:embeddedFont>
      <p:font typeface="Concert One"/>
      <p:regular r:id="rId12"/>
    </p:embeddedFont>
    <p:embeddedFont>
      <p:font typeface="Roboto Mono Medium" panose="00000009000000000000"/>
      <p:regular r:id="rId13"/>
    </p:embeddedFont>
    <p:embeddedFont>
      <p:font typeface="Concert One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53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microsoft.com/office/2007/relationships/hdphoto" Target="../media/image11.wdp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1477800" y="2150168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GALANTECH</a:t>
            </a:r>
            <a:br>
              <a:rPr lang="en-GB" dirty="0" smtClean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1961396" y="255242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30"/>
          <p:cNvSpPr/>
          <p:nvPr/>
        </p:nvSpPr>
        <p:spPr>
          <a:xfrm>
            <a:off x="6539175" y="2535855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3" name="Google Shape;183;p30"/>
          <p:cNvPicPr preferRelativeResize="0"/>
          <p:nvPr/>
        </p:nvPicPr>
        <p:blipFill rotWithShape="1">
          <a:blip r:embed="rId1"/>
          <a:srcRect t="16970" r="8892" b="21025"/>
          <a:stretch>
            <a:fillRect/>
          </a:stretch>
        </p:blipFill>
        <p:spPr>
          <a:xfrm>
            <a:off x="6539175" y="3818421"/>
            <a:ext cx="2205814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>
            <a:off x="6539175" y="3319583"/>
            <a:ext cx="2205814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3;p30"/>
          <p:cNvPicPr preferRelativeResize="0"/>
          <p:nvPr/>
        </p:nvPicPr>
        <p:blipFill rotWithShape="1">
          <a:blip r:embed="rId1"/>
          <a:srcRect t="16970" r="8892" b="21025"/>
          <a:stretch>
            <a:fillRect/>
          </a:stretch>
        </p:blipFill>
        <p:spPr>
          <a:xfrm>
            <a:off x="6539175" y="2831255"/>
            <a:ext cx="2205814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840862" y="3101433"/>
            <a:ext cx="14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>
                <a:latin typeface="Concert One" charset="0"/>
              </a:rPr>
              <a:t>David Batista Arango</a:t>
            </a:r>
            <a:endParaRPr lang="es-CO" sz="1050" dirty="0">
              <a:latin typeface="Concert One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46000" y="3561217"/>
            <a:ext cx="1433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>
                <a:latin typeface="Concert One" charset="0"/>
              </a:rPr>
              <a:t>Carol Nicol Bedoya</a:t>
            </a:r>
            <a:endParaRPr lang="es-CO" sz="1050" dirty="0">
              <a:latin typeface="Concert One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46000" y="4056638"/>
            <a:ext cx="1613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>
                <a:latin typeface="Concert One" charset="0"/>
              </a:rPr>
              <a:t>Daniel Santiago Posada</a:t>
            </a:r>
            <a:endParaRPr lang="es-CO" sz="1050" dirty="0">
              <a:latin typeface="Concert One" charset="0"/>
            </a:endParaRPr>
          </a:p>
        </p:txBody>
      </p:sp>
      <p:pic>
        <p:nvPicPr>
          <p:cNvPr id="1026" name="Picture 2" descr="J.A.G.: Institucion Educativa Jose Antonio Gal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" b="100000" l="0" r="100000">
                        <a14:foregroundMark x1="46250" y1="5625" x2="12917" y2="27917"/>
                        <a14:foregroundMark x1="34167" y1="7500" x2="9792" y2="26875"/>
                        <a14:foregroundMark x1="28958" y1="11667" x2="7708" y2="30417"/>
                        <a14:foregroundMark x1="12708" y1="23333" x2="31667" y2="417"/>
                        <a14:foregroundMark x1="20625" y1="15417" x2="45625" y2="417"/>
                        <a14:foregroundMark x1="31042" y1="11667" x2="65000" y2="5417"/>
                        <a14:foregroundMark x1="31042" y1="15417" x2="73125" y2="10208"/>
                        <a14:foregroundMark x1="48750" y1="3958" x2="91458" y2="25208"/>
                        <a14:foregroundMark x1="56458" y1="5625" x2="76250" y2="9792"/>
                        <a14:foregroundMark x1="44167" y1="5625" x2="58750" y2="2917"/>
                        <a14:foregroundMark x1="70000" y1="11250" x2="90417" y2="33750"/>
                        <a14:foregroundMark x1="73125" y1="11667" x2="83542" y2="28958"/>
                        <a14:foregroundMark x1="76458" y1="14375" x2="85625" y2="27917"/>
                        <a14:foregroundMark x1="75417" y1="12917" x2="86667" y2="26458"/>
                        <a14:foregroundMark x1="76875" y1="14375" x2="89792" y2="26458"/>
                        <a14:foregroundMark x1="76250" y1="11875" x2="88750" y2="24375"/>
                        <a14:foregroundMark x1="86250" y1="24375" x2="96042" y2="56667"/>
                        <a14:foregroundMark x1="60625" y1="13750" x2="86042" y2="26458"/>
                        <a14:foregroundMark x1="33750" y1="15000" x2="62708" y2="7083"/>
                        <a14:foregroundMark x1="37292" y1="11875" x2="7083" y2="50208"/>
                        <a14:foregroundMark x1="24167" y1="20000" x2="2500" y2="40417"/>
                        <a14:foregroundMark x1="21667" y1="22292" x2="8542" y2="50417"/>
                        <a14:foregroundMark x1="11875" y1="25833" x2="13333" y2="66042"/>
                        <a14:foregroundMark x1="9792" y1="39375" x2="15417" y2="74375"/>
                        <a14:foregroundMark x1="7708" y1="38333" x2="12708" y2="68958"/>
                        <a14:foregroundMark x1="6667" y1="40417" x2="10833" y2="71042"/>
                        <a14:foregroundMark x1="7500" y1="42500" x2="9792" y2="68958"/>
                        <a14:foregroundMark x1="7708" y1="31042" x2="5417" y2="57500"/>
                        <a14:foregroundMark x1="4583" y1="38958" x2="7083" y2="69583"/>
                        <a14:foregroundMark x1="4375" y1="56458" x2="16875" y2="77917"/>
                        <a14:foregroundMark x1="15417" y1="69167" x2="35208" y2="85208"/>
                        <a14:foregroundMark x1="14375" y1="70208" x2="41875" y2="87708"/>
                        <a14:foregroundMark x1="8750" y1="75208" x2="36875" y2="96458"/>
                        <a14:foregroundMark x1="3542" y1="42083" x2="5000" y2="65000"/>
                        <a14:foregroundMark x1="12917" y1="80833" x2="38333" y2="95417"/>
                        <a14:foregroundMark x1="17083" y1="86667" x2="32500" y2="94375"/>
                        <a14:foregroundMark x1="19583" y1="82500" x2="71250" y2="90417"/>
                        <a14:foregroundMark x1="34167" y1="93542" x2="81458" y2="83958"/>
                        <a14:foregroundMark x1="20000" y1="77917" x2="53333" y2="87292"/>
                        <a14:foregroundMark x1="26875" y1="87708" x2="61875" y2="87083"/>
                        <a14:foregroundMark x1="31458" y1="89375" x2="72083" y2="91458"/>
                        <a14:foregroundMark x1="39375" y1="94375" x2="80417" y2="83958"/>
                        <a14:foregroundMark x1="40833" y1="95625" x2="76250" y2="91875"/>
                        <a14:foregroundMark x1="46042" y1="97083" x2="66875" y2="95625"/>
                        <a14:foregroundMark x1="75208" y1="88125" x2="95625" y2="52917"/>
                        <a14:foregroundMark x1="66042" y1="93333" x2="90833" y2="63958"/>
                        <a14:foregroundMark x1="69583" y1="90833" x2="94375" y2="63750"/>
                        <a14:foregroundMark x1="71250" y1="93542" x2="97083" y2="66458"/>
                        <a14:foregroundMark x1="95417" y1="68542" x2="93958" y2="27917"/>
                        <a14:foregroundMark x1="87292" y1="66042" x2="85625" y2="31042"/>
                        <a14:foregroundMark x1="92500" y1="61875" x2="88125" y2="39375"/>
                        <a14:foregroundMark x1="98542" y1="55625" x2="95417" y2="33125"/>
                        <a14:foregroundMark x1="94583" y1="31042" x2="82917" y2="14792"/>
                        <a14:foregroundMark x1="79583" y1="12708" x2="62917" y2="1875"/>
                        <a14:foregroundMark x1="92500" y1="29375" x2="77500" y2="4375"/>
                        <a14:foregroundMark x1="77917" y1="10833" x2="34583" y2="6458"/>
                        <a14:foregroundMark x1="32500" y1="7500" x2="16042" y2="12917"/>
                        <a14:foregroundMark x1="32500" y1="8750" x2="11667" y2="17917"/>
                        <a14:foregroundMark x1="18542" y1="16042" x2="4583" y2="29375"/>
                        <a14:foregroundMark x1="17083" y1="24792" x2="1875" y2="36250"/>
                        <a14:foregroundMark x1="8750" y1="32500" x2="1042" y2="41875"/>
                        <a14:foregroundMark x1="5625" y1="39375" x2="0" y2="51875"/>
                        <a14:foregroundMark x1="3542" y1="50833" x2="1875" y2="61667"/>
                        <a14:foregroundMark x1="2292" y1="55417" x2="5417" y2="72292"/>
                        <a14:foregroundMark x1="4583" y1="58750" x2="11667" y2="80833"/>
                        <a14:foregroundMark x1="9167" y1="67500" x2="27500" y2="93958"/>
                        <a14:foregroundMark x1="31458" y1="87292" x2="35625" y2="96458"/>
                        <a14:foregroundMark x1="32083" y1="91458" x2="35208" y2="96667"/>
                        <a14:foregroundMark x1="39375" y1="93542" x2="58542" y2="98542"/>
                        <a14:foregroundMark x1="33125" y1="86042" x2="41458" y2="98542"/>
                        <a14:foregroundMark x1="46042" y1="93542" x2="46667" y2="99167"/>
                        <a14:foregroundMark x1="93333" y1="62917" x2="89792" y2="78750"/>
                        <a14:foregroundMark x1="84167" y1="77292" x2="83542" y2="85000"/>
                        <a14:foregroundMark x1="88333" y1="67500" x2="84167" y2="86042"/>
                        <a14:foregroundMark x1="29375" y1="6667" x2="35625" y2="2500"/>
                        <a14:foregroundMark x1="37292" y1="3542" x2="40000" y2="417"/>
                        <a14:foregroundMark x1="25417" y1="12292" x2="30000" y2="5417"/>
                        <a14:foregroundMark x1="87708" y1="28333" x2="97083" y2="38333"/>
                        <a14:foregroundMark x1="21250" y1="4583" x2="29583" y2="3542"/>
                        <a14:foregroundMark x1="16875" y1="8125" x2="31667" y2="4375"/>
                        <a14:foregroundMark x1="22708" y1="17917" x2="32083" y2="5000"/>
                        <a14:foregroundMark x1="13958" y1="25833" x2="35625" y2="3333"/>
                        <a14:foregroundMark x1="90833" y1="29583" x2="96458" y2="34583"/>
                        <a14:foregroundMark x1="48333" y1="5417" x2="30625" y2="4583"/>
                        <a14:foregroundMark x1="46042" y1="6042" x2="35625" y2="2500"/>
                        <a14:foregroundMark x1="22292" y1="13333" x2="13750" y2="16042"/>
                        <a14:foregroundMark x1="14375" y1="28958" x2="16042" y2="14375"/>
                        <a14:foregroundMark x1="18125" y1="26458" x2="16458" y2="12708"/>
                        <a14:foregroundMark x1="18125" y1="24792" x2="21667" y2="9583"/>
                        <a14:backgroundMark x1="85208" y1="12917" x2="75417" y2="5625"/>
                        <a14:backgroundMark x1="85000" y1="11667" x2="76458" y2="3958"/>
                        <a14:backgroundMark x1="81042" y1="7083" x2="75208" y2="3333"/>
                        <a14:backgroundMark x1="24375" y1="5625" x2="41042" y2="417"/>
                        <a14:backgroundMark x1="25417" y1="4375" x2="31667" y2="417"/>
                        <a14:backgroundMark x1="15833" y1="13750" x2="25833" y2="3333"/>
                        <a14:backgroundMark x1="15000" y1="10625" x2="28958" y2="1875"/>
                        <a14:backgroundMark x1="15000" y1="11667" x2="23750" y2="1875"/>
                        <a14:backgroundMark x1="11875" y1="14375" x2="32500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" y="3425559"/>
            <a:ext cx="1262157" cy="12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Definición Del Problema </a:t>
            </a:r>
            <a:endParaRPr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 panose="020B0604020202020204"/>
              <a:buNone/>
            </a:pPr>
            <a:r>
              <a:rPr lang="es-CO" sz="1600" dirty="0" smtClean="0"/>
              <a:t>¿Por qué se piensa hacer una página para el colegio?</a:t>
            </a:r>
            <a:endParaRPr lang="es-CO" sz="1600" dirty="0" smtClean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 panose="020B0604020202020204"/>
              <a:buNone/>
            </a:pPr>
            <a:endParaRPr lang="es-CO" sz="1600" dirty="0"/>
          </a:p>
        </p:txBody>
      </p:sp>
      <p:grpSp>
        <p:nvGrpSpPr>
          <p:cNvPr id="3" name="Grupo 2"/>
          <p:cNvGrpSpPr/>
          <p:nvPr/>
        </p:nvGrpSpPr>
        <p:grpSpPr>
          <a:xfrm>
            <a:off x="2048140" y="1929428"/>
            <a:ext cx="2763851" cy="1232286"/>
            <a:chOff x="1013018" y="1868556"/>
            <a:chExt cx="2763851" cy="1232286"/>
          </a:xfrm>
        </p:grpSpPr>
        <p:pic>
          <p:nvPicPr>
            <p:cNvPr id="5" name="Google Shape;183;p30"/>
            <p:cNvPicPr preferRelativeResize="0"/>
            <p:nvPr/>
          </p:nvPicPr>
          <p:blipFill rotWithShape="1">
            <a:blip r:embed="rId1"/>
            <a:srcRect t="16970" r="8892" b="21025"/>
            <a:stretch>
              <a:fillRect/>
            </a:stretch>
          </p:blipFill>
          <p:spPr>
            <a:xfrm>
              <a:off x="1013018" y="1868556"/>
              <a:ext cx="2763851" cy="123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/>
            <p:cNvSpPr txBox="1"/>
            <p:nvPr/>
          </p:nvSpPr>
          <p:spPr>
            <a:xfrm>
              <a:off x="1401679" y="2167430"/>
              <a:ext cx="2004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latin typeface="Concert One" charset="0"/>
                </a:rPr>
                <a:t>Necesidad de medios digitales</a:t>
              </a:r>
              <a:endParaRPr lang="es-CO" dirty="0">
                <a:latin typeface="Concert One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497999" y="3091006"/>
            <a:ext cx="2763851" cy="1282736"/>
            <a:chOff x="3497999" y="1936056"/>
            <a:chExt cx="2763851" cy="1282736"/>
          </a:xfrm>
        </p:grpSpPr>
        <p:pic>
          <p:nvPicPr>
            <p:cNvPr id="6" name="Google Shape;184;p30"/>
            <p:cNvPicPr preferRelativeResize="0"/>
            <p:nvPr/>
          </p:nvPicPr>
          <p:blipFill rotWithShape="1">
            <a:blip r:embed="rId2"/>
            <a:srcRect t="16734" r="8892" b="18300"/>
            <a:stretch>
              <a:fillRect/>
            </a:stretch>
          </p:blipFill>
          <p:spPr>
            <a:xfrm>
              <a:off x="3497999" y="1936056"/>
              <a:ext cx="2763851" cy="1282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CuadroTexto 14"/>
            <p:cNvSpPr txBox="1"/>
            <p:nvPr/>
          </p:nvSpPr>
          <p:spPr>
            <a:xfrm>
              <a:off x="3868305" y="2256558"/>
              <a:ext cx="2004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latin typeface="Concert One" charset="0"/>
                </a:rPr>
                <a:t>Poca facilidad en la comunicación</a:t>
              </a:r>
              <a:endParaRPr lang="es-CO" dirty="0">
                <a:latin typeface="Concert One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811992" y="1929428"/>
            <a:ext cx="2763851" cy="1232286"/>
            <a:chOff x="5925174" y="1929428"/>
            <a:chExt cx="2763851" cy="1232286"/>
          </a:xfrm>
        </p:grpSpPr>
        <p:pic>
          <p:nvPicPr>
            <p:cNvPr id="11" name="Google Shape;183;p30"/>
            <p:cNvPicPr preferRelativeResize="0"/>
            <p:nvPr/>
          </p:nvPicPr>
          <p:blipFill rotWithShape="1">
            <a:blip r:embed="rId1"/>
            <a:srcRect t="16970" r="8892" b="21025"/>
            <a:stretch>
              <a:fillRect/>
            </a:stretch>
          </p:blipFill>
          <p:spPr>
            <a:xfrm>
              <a:off x="5925174" y="1929428"/>
              <a:ext cx="2763851" cy="123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CuadroTexto 16"/>
            <p:cNvSpPr txBox="1"/>
            <p:nvPr/>
          </p:nvSpPr>
          <p:spPr>
            <a:xfrm>
              <a:off x="6304657" y="2248607"/>
              <a:ext cx="2004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>
                  <a:latin typeface="Concert One" charset="0"/>
                </a:rPr>
                <a:t>Falta de veracidad en la información</a:t>
              </a:r>
              <a:endParaRPr lang="es-CO" dirty="0">
                <a:latin typeface="Concert One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8"/>
          </p:nvPr>
        </p:nvSpPr>
        <p:spPr>
          <a:xfrm>
            <a:off x="1002325" y="711180"/>
            <a:ext cx="2416736" cy="650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Alcance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002325" y="1684687"/>
            <a:ext cx="2917800" cy="1057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Fechas de los encuentros deportivos inter-clases 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2"/>
          </p:nvPr>
        </p:nvSpPr>
        <p:spPr>
          <a:xfrm>
            <a:off x="5118162" y="126842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Asignacion de salones 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4"/>
          </p:nvPr>
        </p:nvSpPr>
        <p:spPr>
          <a:xfrm>
            <a:off x="1002325" y="3884426"/>
            <a:ext cx="2909156" cy="6444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Horarios académicos de los estudiantes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6"/>
          </p:nvPr>
        </p:nvSpPr>
        <p:spPr>
          <a:xfrm>
            <a:off x="5948867" y="2832765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Noticias </a:t>
            </a:r>
            <a:endParaRPr dirty="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 rot="-8782544" flipH="1">
            <a:off x="2247512" y="979822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7;p32"/>
          <p:cNvPicPr preferRelativeResize="0"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 rot="14024113" flipH="1">
            <a:off x="2631015" y="2966082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7;p32"/>
          <p:cNvPicPr preferRelativeResize="0"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 rot="14642818" flipH="1">
            <a:off x="6700773" y="2039778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05;p32"/>
          <p:cNvSpPr txBox="1"/>
          <p:nvPr/>
        </p:nvSpPr>
        <p:spPr>
          <a:xfrm>
            <a:off x="4613087" y="3884426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 panose="020B0604020202020204"/>
              <a:buNone/>
              <a:defRPr sz="39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s-CO" dirty="0" smtClean="0"/>
              <a:t>Novedades</a:t>
            </a:r>
            <a:endParaRPr lang="es-CO" dirty="0"/>
          </a:p>
        </p:txBody>
      </p:sp>
      <p:pic>
        <p:nvPicPr>
          <p:cNvPr id="23" name="Google Shape;207;p32"/>
          <p:cNvPicPr preferRelativeResize="0"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 rot="17929561" flipH="1">
            <a:off x="6719918" y="35815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87465" y="2148474"/>
            <a:ext cx="2036850" cy="810276"/>
            <a:chOff x="0" y="998662"/>
            <a:chExt cx="2036850" cy="810276"/>
          </a:xfrm>
        </p:grpSpPr>
        <p:pic>
          <p:nvPicPr>
            <p:cNvPr id="214" name="Google Shape;214;p33"/>
            <p:cNvPicPr preferRelativeResize="0"/>
            <p:nvPr/>
          </p:nvPicPr>
          <p:blipFill rotWithShape="1">
            <a:blip r:embed="rId1"/>
            <a:srcRect t="16970" r="8892" b="21025"/>
            <a:stretch>
              <a:fillRect/>
            </a:stretch>
          </p:blipFill>
          <p:spPr>
            <a:xfrm rot="10800000">
              <a:off x="0" y="998662"/>
              <a:ext cx="203685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/>
            <p:cNvSpPr txBox="1"/>
            <p:nvPr/>
          </p:nvSpPr>
          <p:spPr>
            <a:xfrm>
              <a:off x="290880" y="1219134"/>
              <a:ext cx="1455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 dirty="0" smtClean="0">
                  <a:latin typeface="Concert One" charset="0"/>
                </a:rPr>
                <a:t>Caso de uso</a:t>
              </a:r>
              <a:endParaRPr lang="es-CO" sz="1800" dirty="0">
                <a:latin typeface="Concert One" charset="0"/>
              </a:endParaRPr>
            </a:p>
          </p:txBody>
        </p:sp>
      </p:grpSp>
      <p:pic>
        <p:nvPicPr>
          <p:cNvPr id="5" name="Picture 4" descr="Diagrama en blanco"/>
          <p:cNvPicPr>
            <a:picLocks noChangeAspect="1"/>
          </p:cNvPicPr>
          <p:nvPr/>
        </p:nvPicPr>
        <p:blipFill>
          <a:blip r:embed="rId2"/>
          <a:srcRect l="5372" t="3691" r="4710" b="1333"/>
          <a:stretch>
            <a:fillRect/>
          </a:stretch>
        </p:blipFill>
        <p:spPr>
          <a:xfrm>
            <a:off x="2138045" y="956945"/>
            <a:ext cx="4867910" cy="343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 idx="8"/>
          </p:nvPr>
        </p:nvSpPr>
        <p:spPr>
          <a:xfrm>
            <a:off x="427924" y="366427"/>
            <a:ext cx="2403900" cy="902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Objetivos:</a:t>
            </a:r>
            <a:endParaRPr dirty="0"/>
          </a:p>
        </p:txBody>
      </p:sp>
      <p:sp>
        <p:nvSpPr>
          <p:cNvPr id="284" name="Google Shape;284;p40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6" name="Grupo 5"/>
          <p:cNvGrpSpPr/>
          <p:nvPr/>
        </p:nvGrpSpPr>
        <p:grpSpPr>
          <a:xfrm>
            <a:off x="547836" y="2364422"/>
            <a:ext cx="779239" cy="516062"/>
            <a:chOff x="3354646" y="2250992"/>
            <a:chExt cx="779239" cy="516062"/>
          </a:xfrm>
        </p:grpSpPr>
        <p:sp>
          <p:nvSpPr>
            <p:cNvPr id="283" name="Google Shape;283;p40"/>
            <p:cNvSpPr/>
            <p:nvPr/>
          </p:nvSpPr>
          <p:spPr>
            <a:xfrm>
              <a:off x="3354646" y="2364422"/>
              <a:ext cx="464679" cy="40263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393200" y="2250992"/>
              <a:ext cx="740685" cy="494865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1374924" y="2477852"/>
            <a:ext cx="2616051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 smtClean="0"/>
              <a:t>Comunicación</a:t>
            </a:r>
            <a:endParaRPr sz="3200"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2"/>
          </p:nvPr>
        </p:nvSpPr>
        <p:spPr>
          <a:xfrm>
            <a:off x="5797167" y="2295825"/>
            <a:ext cx="131423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Fiabilidad</a:t>
            </a:r>
            <a:endParaRPr dirty="0"/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 idx="4"/>
          </p:nvPr>
        </p:nvSpPr>
        <p:spPr>
          <a:xfrm>
            <a:off x="5769108" y="1087250"/>
            <a:ext cx="123383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Facilidad</a:t>
            </a:r>
            <a:endParaRPr dirty="0"/>
          </a:p>
        </p:txBody>
      </p:sp>
      <p:sp>
        <p:nvSpPr>
          <p:cNvPr id="299" name="Google Shape;299;p40"/>
          <p:cNvSpPr txBox="1">
            <a:spLocks noGrp="1"/>
          </p:cNvSpPr>
          <p:nvPr>
            <p:ph type="title" idx="6"/>
          </p:nvPr>
        </p:nvSpPr>
        <p:spPr>
          <a:xfrm>
            <a:off x="5797167" y="37366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Pertinencia</a:t>
            </a:r>
            <a:endParaRPr dirty="0"/>
          </a:p>
        </p:txBody>
      </p:sp>
      <p:sp>
        <p:nvSpPr>
          <p:cNvPr id="301" name="Google Shape;301;p40"/>
          <p:cNvSpPr/>
          <p:nvPr/>
        </p:nvSpPr>
        <p:spPr>
          <a:xfrm>
            <a:off x="5312158" y="1156059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40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0"/>
          <p:cNvSpPr/>
          <p:nvPr/>
        </p:nvSpPr>
        <p:spPr>
          <a:xfrm>
            <a:off x="5348620" y="379320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92;p40"/>
          <p:cNvSpPr/>
          <p:nvPr/>
        </p:nvSpPr>
        <p:spPr>
          <a:xfrm>
            <a:off x="5326147" y="1150311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2;p40"/>
          <p:cNvSpPr/>
          <p:nvPr/>
        </p:nvSpPr>
        <p:spPr>
          <a:xfrm>
            <a:off x="5367222" y="2384656"/>
            <a:ext cx="360811" cy="278345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282;p40"/>
          <p:cNvSpPr txBox="1"/>
          <p:nvPr/>
        </p:nvSpPr>
        <p:spPr>
          <a:xfrm>
            <a:off x="2076704" y="459376"/>
            <a:ext cx="1229700" cy="35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s-CO" sz="1800" dirty="0" smtClean="0">
                <a:solidFill>
                  <a:schemeClr val="tx2">
                    <a:lumMod val="75000"/>
                  </a:schemeClr>
                </a:solidFill>
              </a:rPr>
              <a:t>General</a:t>
            </a:r>
            <a:endParaRPr lang="es-CO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Google Shape;282;p40"/>
          <p:cNvSpPr txBox="1"/>
          <p:nvPr/>
        </p:nvSpPr>
        <p:spPr>
          <a:xfrm>
            <a:off x="4996108" y="459376"/>
            <a:ext cx="1341082" cy="35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s-CO" sz="1800" dirty="0" smtClean="0">
                <a:solidFill>
                  <a:schemeClr val="tx2">
                    <a:lumMod val="50000"/>
                  </a:schemeClr>
                </a:solidFill>
              </a:rPr>
              <a:t>Específicos</a:t>
            </a:r>
            <a:endParaRPr lang="es-CO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5" name="Picture 2" descr="J.A.G.: Institucion Educativa Jose Antonio Gala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100000" l="0" r="100000">
                        <a14:foregroundMark x1="46250" y1="5625" x2="12917" y2="27917"/>
                        <a14:foregroundMark x1="34167" y1="7500" x2="9792" y2="26875"/>
                        <a14:foregroundMark x1="28958" y1="11667" x2="7708" y2="30417"/>
                        <a14:foregroundMark x1="12708" y1="23333" x2="31667" y2="417"/>
                        <a14:foregroundMark x1="20625" y1="15417" x2="45625" y2="417"/>
                        <a14:foregroundMark x1="31042" y1="11667" x2="65000" y2="5417"/>
                        <a14:foregroundMark x1="31042" y1="15417" x2="73125" y2="10208"/>
                        <a14:foregroundMark x1="48750" y1="3958" x2="91458" y2="25208"/>
                        <a14:foregroundMark x1="56458" y1="5625" x2="76250" y2="9792"/>
                        <a14:foregroundMark x1="44167" y1="5625" x2="58750" y2="2917"/>
                        <a14:foregroundMark x1="70000" y1="11250" x2="90417" y2="33750"/>
                        <a14:foregroundMark x1="73125" y1="11667" x2="83542" y2="28958"/>
                        <a14:foregroundMark x1="76458" y1="14375" x2="85625" y2="27917"/>
                        <a14:foregroundMark x1="75417" y1="12917" x2="86667" y2="26458"/>
                        <a14:foregroundMark x1="76875" y1="14375" x2="89792" y2="26458"/>
                        <a14:foregroundMark x1="76250" y1="11875" x2="88750" y2="24375"/>
                        <a14:foregroundMark x1="86250" y1="24375" x2="96042" y2="56667"/>
                        <a14:foregroundMark x1="60625" y1="13750" x2="86042" y2="26458"/>
                        <a14:foregroundMark x1="33750" y1="15000" x2="62708" y2="7083"/>
                        <a14:foregroundMark x1="37292" y1="11875" x2="7083" y2="50208"/>
                        <a14:foregroundMark x1="24167" y1="20000" x2="2500" y2="40417"/>
                        <a14:foregroundMark x1="21667" y1="22292" x2="8542" y2="50417"/>
                        <a14:foregroundMark x1="11875" y1="25833" x2="13333" y2="66042"/>
                        <a14:foregroundMark x1="9792" y1="39375" x2="15417" y2="74375"/>
                        <a14:foregroundMark x1="7708" y1="38333" x2="12708" y2="68958"/>
                        <a14:foregroundMark x1="6667" y1="40417" x2="10833" y2="71042"/>
                        <a14:foregroundMark x1="7500" y1="42500" x2="9792" y2="68958"/>
                        <a14:foregroundMark x1="7708" y1="31042" x2="5417" y2="57500"/>
                        <a14:foregroundMark x1="4583" y1="38958" x2="7083" y2="69583"/>
                        <a14:foregroundMark x1="4375" y1="56458" x2="16875" y2="77917"/>
                        <a14:foregroundMark x1="15417" y1="69167" x2="35208" y2="85208"/>
                        <a14:foregroundMark x1="14375" y1="70208" x2="41875" y2="87708"/>
                        <a14:foregroundMark x1="8750" y1="75208" x2="36875" y2="96458"/>
                        <a14:foregroundMark x1="3542" y1="42083" x2="5000" y2="65000"/>
                        <a14:foregroundMark x1="12917" y1="80833" x2="38333" y2="95417"/>
                        <a14:foregroundMark x1="17083" y1="86667" x2="32500" y2="94375"/>
                        <a14:foregroundMark x1="19583" y1="82500" x2="71250" y2="90417"/>
                        <a14:foregroundMark x1="34167" y1="93542" x2="81458" y2="83958"/>
                        <a14:foregroundMark x1="20000" y1="77917" x2="53333" y2="87292"/>
                        <a14:foregroundMark x1="26875" y1="87708" x2="61875" y2="87083"/>
                        <a14:foregroundMark x1="31458" y1="89375" x2="72083" y2="91458"/>
                        <a14:foregroundMark x1="39375" y1="94375" x2="80417" y2="83958"/>
                        <a14:foregroundMark x1="40833" y1="95625" x2="76250" y2="91875"/>
                        <a14:foregroundMark x1="46042" y1="97083" x2="66875" y2="95625"/>
                        <a14:foregroundMark x1="75208" y1="88125" x2="95625" y2="52917"/>
                        <a14:foregroundMark x1="66042" y1="93333" x2="90833" y2="63958"/>
                        <a14:foregroundMark x1="69583" y1="90833" x2="94375" y2="63750"/>
                        <a14:foregroundMark x1="71250" y1="93542" x2="97083" y2="66458"/>
                        <a14:foregroundMark x1="95417" y1="68542" x2="93958" y2="27917"/>
                        <a14:foregroundMark x1="87292" y1="66042" x2="85625" y2="31042"/>
                        <a14:foregroundMark x1="92500" y1="61875" x2="88125" y2="39375"/>
                        <a14:foregroundMark x1="98542" y1="55625" x2="95417" y2="33125"/>
                        <a14:foregroundMark x1="94583" y1="31042" x2="82917" y2="14792"/>
                        <a14:foregroundMark x1="79583" y1="12708" x2="62917" y2="1875"/>
                        <a14:foregroundMark x1="92500" y1="29375" x2="77500" y2="4375"/>
                        <a14:foregroundMark x1="77917" y1="10833" x2="34583" y2="6458"/>
                        <a14:foregroundMark x1="32500" y1="7500" x2="16042" y2="12917"/>
                        <a14:foregroundMark x1="32500" y1="8750" x2="11667" y2="17917"/>
                        <a14:foregroundMark x1="18542" y1="16042" x2="4583" y2="29375"/>
                        <a14:foregroundMark x1="17083" y1="24792" x2="1875" y2="36250"/>
                        <a14:foregroundMark x1="8750" y1="32500" x2="1042" y2="41875"/>
                        <a14:foregroundMark x1="5625" y1="39375" x2="0" y2="51875"/>
                        <a14:foregroundMark x1="3542" y1="50833" x2="1875" y2="61667"/>
                        <a14:foregroundMark x1="2292" y1="55417" x2="5417" y2="72292"/>
                        <a14:foregroundMark x1="4583" y1="58750" x2="11667" y2="80833"/>
                        <a14:foregroundMark x1="9167" y1="67500" x2="27500" y2="93958"/>
                        <a14:foregroundMark x1="31458" y1="87292" x2="35625" y2="96458"/>
                        <a14:foregroundMark x1="32083" y1="91458" x2="35208" y2="96667"/>
                        <a14:foregroundMark x1="39375" y1="93542" x2="58542" y2="98542"/>
                        <a14:foregroundMark x1="33125" y1="86042" x2="41458" y2="98542"/>
                        <a14:foregroundMark x1="46042" y1="93542" x2="46667" y2="99167"/>
                        <a14:foregroundMark x1="93333" y1="62917" x2="89792" y2="78750"/>
                        <a14:foregroundMark x1="84167" y1="77292" x2="83542" y2="85000"/>
                        <a14:foregroundMark x1="88333" y1="67500" x2="84167" y2="86042"/>
                        <a14:foregroundMark x1="29375" y1="6667" x2="35625" y2="2500"/>
                        <a14:foregroundMark x1="37292" y1="3542" x2="40000" y2="417"/>
                        <a14:foregroundMark x1="25417" y1="12292" x2="30000" y2="5417"/>
                        <a14:foregroundMark x1="87708" y1="28333" x2="97083" y2="38333"/>
                        <a14:foregroundMark x1="21250" y1="4583" x2="29583" y2="3542"/>
                        <a14:foregroundMark x1="16875" y1="8125" x2="31667" y2="4375"/>
                        <a14:foregroundMark x1="22708" y1="17917" x2="32083" y2="5000"/>
                        <a14:foregroundMark x1="13958" y1="25833" x2="35625" y2="3333"/>
                        <a14:foregroundMark x1="90833" y1="29583" x2="96458" y2="34583"/>
                        <a14:foregroundMark x1="48333" y1="5417" x2="30625" y2="4583"/>
                        <a14:foregroundMark x1="46042" y1="6042" x2="35625" y2="2500"/>
                        <a14:foregroundMark x1="22292" y1="13333" x2="13750" y2="16042"/>
                        <a14:foregroundMark x1="14375" y1="28958" x2="16042" y2="14375"/>
                        <a14:foregroundMark x1="18125" y1="26458" x2="16458" y2="12708"/>
                        <a14:foregroundMark x1="18125" y1="24792" x2="21667" y2="9583"/>
                        <a14:backgroundMark x1="85208" y1="12917" x2="75417" y2="5625"/>
                        <a14:backgroundMark x1="85000" y1="11667" x2="76458" y2="3958"/>
                        <a14:backgroundMark x1="81042" y1="7083" x2="75208" y2="3333"/>
                        <a14:backgroundMark x1="24375" y1="5625" x2="41042" y2="417"/>
                        <a14:backgroundMark x1="25417" y1="4375" x2="31667" y2="417"/>
                        <a14:backgroundMark x1="15833" y1="13750" x2="25833" y2="3333"/>
                        <a14:backgroundMark x1="15000" y1="10625" x2="28958" y2="1875"/>
                        <a14:backgroundMark x1="15000" y1="11667" x2="23750" y2="1875"/>
                        <a14:backgroundMark x1="11875" y1="14375" x2="32500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1876">
            <a:off x="7625261" y="668564"/>
            <a:ext cx="963495" cy="9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Presentation</Application>
  <PresentationFormat>Presentación en pantalla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Concert One</vt:lpstr>
      <vt:lpstr>Roboto Mono Medium</vt:lpstr>
      <vt:lpstr>Coming Soon</vt:lpstr>
      <vt:lpstr>Concert One</vt:lpstr>
      <vt:lpstr>Microsoft YaHei</vt:lpstr>
      <vt:lpstr>Arial Unicode MS</vt:lpstr>
      <vt:lpstr>Notebook Lesson by Slidesgo</vt:lpstr>
      <vt:lpstr>GALANTECH </vt:lpstr>
      <vt:lpstr>Definición Del Problema </vt:lpstr>
      <vt:lpstr>Noticias </vt:lpstr>
      <vt:lpstr>PowerPoint 演示文稿</vt:lpstr>
      <vt:lpstr>Pertinencia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GALANTECH</dc:title>
  <dc:creator>Usuario</dc:creator>
  <cp:lastModifiedBy>Familia</cp:lastModifiedBy>
  <cp:revision>10</cp:revision>
  <dcterms:created xsi:type="dcterms:W3CDTF">2022-05-27T02:58:23Z</dcterms:created>
  <dcterms:modified xsi:type="dcterms:W3CDTF">2022-05-27T03:01:00Z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9EE1C111AC06419EA3909AECD8C8D54E</vt:lpwstr>
  </property>
  <property fmtid="{D5CDD505-2E9C-101B-9397-08002B2CF9AE}" pid="3" name="KSOProductBuildVer">
    <vt:lpwstr>1033-11.2.0.11130</vt:lpwstr>
  </property>
</Properties>
</file>