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embeddedFontLst>
    <p:embeddedFont>
      <p:font typeface="Amatic SC" panose="020B0604020202020204" charset="-79"/>
      <p:regular r:id="rId9"/>
      <p:bold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Bebas Neue" panose="020B0604020202020204" charset="0"/>
      <p:regular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y2sGaENql/XffY948CCwJbvyH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>
      <p:cViewPr varScale="1">
        <p:scale>
          <a:sx n="69" d="100"/>
          <a:sy n="69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386b22e1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386b22e1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386b22e1f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386b22e1f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0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60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6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6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6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6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" name="Google Shape;23;p6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6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60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60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6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6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6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6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6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69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69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69"/>
          <p:cNvSpPr txBox="1">
            <a:spLocks noGrp="1"/>
          </p:cNvSpPr>
          <p:nvPr>
            <p:ph type="title"/>
          </p:nvPr>
        </p:nvSpPr>
        <p:spPr>
          <a:xfrm>
            <a:off x="5014523" y="3405867"/>
            <a:ext cx="3639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8" name="Google Shape;258;p69"/>
          <p:cNvSpPr txBox="1">
            <a:spLocks noGrp="1"/>
          </p:cNvSpPr>
          <p:nvPr>
            <p:ph type="subTitle" idx="1"/>
          </p:nvPr>
        </p:nvSpPr>
        <p:spPr>
          <a:xfrm>
            <a:off x="5014523" y="4301979"/>
            <a:ext cx="27798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9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0" name="Google Shape;260;p69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69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69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69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69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5" name="Google Shape;265;p6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69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0" name="Google Shape;270;p6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69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75" name="Google Shape;275;p69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6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6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p6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p6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0"/>
          <p:cNvSpPr txBox="1">
            <a:spLocks noGrp="1"/>
          </p:cNvSpPr>
          <p:nvPr>
            <p:ph type="title"/>
          </p:nvPr>
        </p:nvSpPr>
        <p:spPr>
          <a:xfrm>
            <a:off x="911758" y="2519538"/>
            <a:ext cx="201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" name="Google Shape;282;p70"/>
          <p:cNvSpPr txBox="1">
            <a:spLocks noGrp="1"/>
          </p:cNvSpPr>
          <p:nvPr>
            <p:ph type="subTitle" idx="1"/>
          </p:nvPr>
        </p:nvSpPr>
        <p:spPr>
          <a:xfrm>
            <a:off x="911758" y="3106063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70"/>
          <p:cNvSpPr txBox="1">
            <a:spLocks noGrp="1"/>
          </p:cNvSpPr>
          <p:nvPr>
            <p:ph type="title" idx="2"/>
          </p:nvPr>
        </p:nvSpPr>
        <p:spPr>
          <a:xfrm>
            <a:off x="3566098" y="2519538"/>
            <a:ext cx="201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70"/>
          <p:cNvSpPr txBox="1">
            <a:spLocks noGrp="1"/>
          </p:cNvSpPr>
          <p:nvPr>
            <p:ph type="subTitle" idx="3"/>
          </p:nvPr>
        </p:nvSpPr>
        <p:spPr>
          <a:xfrm>
            <a:off x="3566098" y="3106063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0"/>
          <p:cNvSpPr txBox="1">
            <a:spLocks noGrp="1"/>
          </p:cNvSpPr>
          <p:nvPr>
            <p:ph type="title" idx="4"/>
          </p:nvPr>
        </p:nvSpPr>
        <p:spPr>
          <a:xfrm>
            <a:off x="911758" y="4029138"/>
            <a:ext cx="201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6" name="Google Shape;286;p70"/>
          <p:cNvSpPr txBox="1">
            <a:spLocks noGrp="1"/>
          </p:cNvSpPr>
          <p:nvPr>
            <p:ph type="subTitle" idx="5"/>
          </p:nvPr>
        </p:nvSpPr>
        <p:spPr>
          <a:xfrm>
            <a:off x="911758" y="4615663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70"/>
          <p:cNvSpPr txBox="1">
            <a:spLocks noGrp="1"/>
          </p:cNvSpPr>
          <p:nvPr>
            <p:ph type="title" idx="6"/>
          </p:nvPr>
        </p:nvSpPr>
        <p:spPr>
          <a:xfrm>
            <a:off x="3566098" y="4029138"/>
            <a:ext cx="201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70"/>
          <p:cNvSpPr txBox="1">
            <a:spLocks noGrp="1"/>
          </p:cNvSpPr>
          <p:nvPr>
            <p:ph type="subTitle" idx="7"/>
          </p:nvPr>
        </p:nvSpPr>
        <p:spPr>
          <a:xfrm>
            <a:off x="3566100" y="4615663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70"/>
          <p:cNvSpPr txBox="1">
            <a:spLocks noGrp="1"/>
          </p:cNvSpPr>
          <p:nvPr>
            <p:ph type="title" idx="8"/>
          </p:nvPr>
        </p:nvSpPr>
        <p:spPr>
          <a:xfrm>
            <a:off x="6220442" y="2519538"/>
            <a:ext cx="201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" name="Google Shape;290;p70"/>
          <p:cNvSpPr txBox="1">
            <a:spLocks noGrp="1"/>
          </p:cNvSpPr>
          <p:nvPr>
            <p:ph type="subTitle" idx="9"/>
          </p:nvPr>
        </p:nvSpPr>
        <p:spPr>
          <a:xfrm>
            <a:off x="6220442" y="3106063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70"/>
          <p:cNvSpPr txBox="1">
            <a:spLocks noGrp="1"/>
          </p:cNvSpPr>
          <p:nvPr>
            <p:ph type="title" idx="13"/>
          </p:nvPr>
        </p:nvSpPr>
        <p:spPr>
          <a:xfrm>
            <a:off x="6220442" y="4029138"/>
            <a:ext cx="201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2" name="Google Shape;292;p70"/>
          <p:cNvSpPr txBox="1">
            <a:spLocks noGrp="1"/>
          </p:cNvSpPr>
          <p:nvPr>
            <p:ph type="subTitle" idx="14"/>
          </p:nvPr>
        </p:nvSpPr>
        <p:spPr>
          <a:xfrm>
            <a:off x="6220442" y="4615663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3" name="Google Shape;293;p7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7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70"/>
          <p:cNvSpPr txBox="1">
            <a:spLocks noGrp="1"/>
          </p:cNvSpPr>
          <p:nvPr>
            <p:ph type="subTitle" idx="15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6" name="Google Shape;296;p70"/>
          <p:cNvSpPr txBox="1">
            <a:spLocks noGrp="1"/>
          </p:cNvSpPr>
          <p:nvPr>
            <p:ph type="subTitle" idx="16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7" name="Google Shape;297;p70"/>
          <p:cNvSpPr txBox="1">
            <a:spLocks noGrp="1"/>
          </p:cNvSpPr>
          <p:nvPr>
            <p:ph type="subTitle" idx="17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8" name="Google Shape;298;p70"/>
          <p:cNvSpPr txBox="1">
            <a:spLocks noGrp="1"/>
          </p:cNvSpPr>
          <p:nvPr>
            <p:ph type="subTitle" idx="18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9" name="Google Shape;299;p70"/>
          <p:cNvSpPr txBox="1">
            <a:spLocks noGrp="1"/>
          </p:cNvSpPr>
          <p:nvPr>
            <p:ph type="subTitle" idx="19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00" name="Google Shape;300;p7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7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02" name="Google Shape;302;p7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7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07" name="Google Shape;307;p7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7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12" name="Google Shape;312;p7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7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p7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p7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16" name="Google Shape;316;p70"/>
          <p:cNvSpPr txBox="1">
            <a:spLocks noGrp="1"/>
          </p:cNvSpPr>
          <p:nvPr>
            <p:ph type="title" idx="20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71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71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71"/>
          <p:cNvSpPr txBox="1">
            <a:spLocks noGrp="1"/>
          </p:cNvSpPr>
          <p:nvPr>
            <p:ph type="title"/>
          </p:nvPr>
        </p:nvSpPr>
        <p:spPr>
          <a:xfrm>
            <a:off x="2125800" y="2424539"/>
            <a:ext cx="48924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1" name="Google Shape;321;p71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22" name="Google Shape;322;p71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23" name="Google Shape;323;p71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24" name="Google Shape;324;p71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25" name="Google Shape;325;p71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26" name="Google Shape;326;p71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71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28" name="Google Shape;328;p7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71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33" name="Google Shape;333;p7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71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38" name="Google Shape;338;p71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71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71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p71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7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7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" name="Google Shape;345;p72"/>
          <p:cNvSpPr txBox="1">
            <a:spLocks noGrp="1"/>
          </p:cNvSpPr>
          <p:nvPr>
            <p:ph type="title" hasCustomPrompt="1"/>
          </p:nvPr>
        </p:nvSpPr>
        <p:spPr>
          <a:xfrm>
            <a:off x="1284000" y="2247312"/>
            <a:ext cx="65760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6" name="Google Shape;346;p72"/>
          <p:cNvSpPr txBox="1">
            <a:spLocks noGrp="1"/>
          </p:cNvSpPr>
          <p:nvPr>
            <p:ph type="subTitle" idx="1"/>
          </p:nvPr>
        </p:nvSpPr>
        <p:spPr>
          <a:xfrm>
            <a:off x="1284000" y="4018188"/>
            <a:ext cx="65760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7" name="Google Shape;347;p7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8" name="Google Shape;348;p7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9" name="Google Shape;349;p7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50" name="Google Shape;350;p7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51" name="Google Shape;351;p7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52" name="Google Shape;352;p7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7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54" name="Google Shape;354;p7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7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59" name="Google Shape;359;p7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7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64" name="Google Shape;364;p7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5" name="Google Shape;365;p7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6" name="Google Shape;366;p7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7" name="Google Shape;367;p7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/>
          <p:nvPr/>
        </p:nvSpPr>
        <p:spPr>
          <a:xfrm>
            <a:off x="-806027" y="4576550"/>
            <a:ext cx="5942700" cy="2569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191919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3"/>
          <p:cNvSpPr txBox="1">
            <a:spLocks noGrp="1"/>
          </p:cNvSpPr>
          <p:nvPr>
            <p:ph type="title"/>
          </p:nvPr>
        </p:nvSpPr>
        <p:spPr>
          <a:xfrm>
            <a:off x="539500" y="5167948"/>
            <a:ext cx="4173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74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3" name="Google Shape;373;p74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4" name="Google Shape;374;p74"/>
          <p:cNvSpPr txBox="1">
            <a:spLocks noGrp="1"/>
          </p:cNvSpPr>
          <p:nvPr>
            <p:ph type="subTitle" idx="1"/>
          </p:nvPr>
        </p:nvSpPr>
        <p:spPr>
          <a:xfrm>
            <a:off x="1847305" y="3893669"/>
            <a:ext cx="23409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subTitle" idx="2"/>
          </p:nvPr>
        </p:nvSpPr>
        <p:spPr>
          <a:xfrm>
            <a:off x="4955795" y="3893669"/>
            <a:ext cx="23409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6" name="Google Shape;376;p74"/>
          <p:cNvSpPr txBox="1">
            <a:spLocks noGrp="1"/>
          </p:cNvSpPr>
          <p:nvPr>
            <p:ph type="subTitle" idx="3"/>
          </p:nvPr>
        </p:nvSpPr>
        <p:spPr>
          <a:xfrm>
            <a:off x="1847305" y="4427859"/>
            <a:ext cx="22911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74"/>
          <p:cNvSpPr txBox="1">
            <a:spLocks noGrp="1"/>
          </p:cNvSpPr>
          <p:nvPr>
            <p:ph type="subTitle" idx="4"/>
          </p:nvPr>
        </p:nvSpPr>
        <p:spPr>
          <a:xfrm>
            <a:off x="4955795" y="4427859"/>
            <a:ext cx="22911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74"/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79" name="Google Shape;379;p74"/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0" name="Google Shape;380;p74"/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1" name="Google Shape;381;p74"/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2" name="Google Shape;382;p74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74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84" name="Google Shape;384;p7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74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89" name="Google Shape;389;p7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74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394" name="Google Shape;394;p74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95" name="Google Shape;395;p74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74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7" name="Google Shape;397;p74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Google Shape;398;p74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9" name="Google Shape;399;p74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5"/>
          <p:cNvSpPr txBox="1">
            <a:spLocks noGrp="1"/>
          </p:cNvSpPr>
          <p:nvPr>
            <p:ph type="title"/>
          </p:nvPr>
        </p:nvSpPr>
        <p:spPr>
          <a:xfrm>
            <a:off x="2069514" y="2515591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2" name="Google Shape;402;p75"/>
          <p:cNvSpPr txBox="1">
            <a:spLocks noGrp="1"/>
          </p:cNvSpPr>
          <p:nvPr>
            <p:ph type="subTitle" idx="1"/>
          </p:nvPr>
        </p:nvSpPr>
        <p:spPr>
          <a:xfrm>
            <a:off x="2069514" y="3020148"/>
            <a:ext cx="22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75"/>
          <p:cNvSpPr txBox="1">
            <a:spLocks noGrp="1"/>
          </p:cNvSpPr>
          <p:nvPr>
            <p:ph type="title" idx="2"/>
          </p:nvPr>
        </p:nvSpPr>
        <p:spPr>
          <a:xfrm>
            <a:off x="5856940" y="2515591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4" name="Google Shape;404;p75"/>
          <p:cNvSpPr txBox="1">
            <a:spLocks noGrp="1"/>
          </p:cNvSpPr>
          <p:nvPr>
            <p:ph type="subTitle" idx="3"/>
          </p:nvPr>
        </p:nvSpPr>
        <p:spPr>
          <a:xfrm>
            <a:off x="5856940" y="3020148"/>
            <a:ext cx="22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75"/>
          <p:cNvSpPr txBox="1">
            <a:spLocks noGrp="1"/>
          </p:cNvSpPr>
          <p:nvPr>
            <p:ph type="title" idx="4"/>
          </p:nvPr>
        </p:nvSpPr>
        <p:spPr>
          <a:xfrm>
            <a:off x="2069514" y="4235737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6" name="Google Shape;406;p75"/>
          <p:cNvSpPr txBox="1">
            <a:spLocks noGrp="1"/>
          </p:cNvSpPr>
          <p:nvPr>
            <p:ph type="subTitle" idx="5"/>
          </p:nvPr>
        </p:nvSpPr>
        <p:spPr>
          <a:xfrm>
            <a:off x="2069514" y="4780508"/>
            <a:ext cx="22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75"/>
          <p:cNvSpPr txBox="1">
            <a:spLocks noGrp="1"/>
          </p:cNvSpPr>
          <p:nvPr>
            <p:ph type="title" idx="6"/>
          </p:nvPr>
        </p:nvSpPr>
        <p:spPr>
          <a:xfrm>
            <a:off x="5856940" y="4235737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8" name="Google Shape;408;p75"/>
          <p:cNvSpPr txBox="1">
            <a:spLocks noGrp="1"/>
          </p:cNvSpPr>
          <p:nvPr>
            <p:ph type="subTitle" idx="7"/>
          </p:nvPr>
        </p:nvSpPr>
        <p:spPr>
          <a:xfrm>
            <a:off x="5856940" y="4780508"/>
            <a:ext cx="22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9" name="Google Shape;409;p75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75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75"/>
          <p:cNvSpPr txBox="1">
            <a:spLocks noGrp="1"/>
          </p:cNvSpPr>
          <p:nvPr>
            <p:ph type="subTitle" idx="8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2" name="Google Shape;412;p75"/>
          <p:cNvSpPr txBox="1">
            <a:spLocks noGrp="1"/>
          </p:cNvSpPr>
          <p:nvPr>
            <p:ph type="subTitle" idx="9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3" name="Google Shape;413;p75"/>
          <p:cNvSpPr txBox="1">
            <a:spLocks noGrp="1"/>
          </p:cNvSpPr>
          <p:nvPr>
            <p:ph type="subTitle" idx="1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4" name="Google Shape;414;p75"/>
          <p:cNvSpPr txBox="1">
            <a:spLocks noGrp="1"/>
          </p:cNvSpPr>
          <p:nvPr>
            <p:ph type="subTitle" idx="1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5" name="Google Shape;415;p75"/>
          <p:cNvSpPr txBox="1">
            <a:spLocks noGrp="1"/>
          </p:cNvSpPr>
          <p:nvPr>
            <p:ph type="subTitle" idx="1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6" name="Google Shape;416;p75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75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18" name="Google Shape;418;p7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75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23" name="Google Shape;423;p7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75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28" name="Google Shape;428;p75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9" name="Google Shape;429;p75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0" name="Google Shape;430;p75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Google Shape;431;p75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2" name="Google Shape;432;p75"/>
          <p:cNvSpPr txBox="1">
            <a:spLocks noGrp="1"/>
          </p:cNvSpPr>
          <p:nvPr>
            <p:ph type="title" idx="16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6"/>
          <p:cNvSpPr txBox="1">
            <a:spLocks noGrp="1"/>
          </p:cNvSpPr>
          <p:nvPr>
            <p:ph type="title"/>
          </p:nvPr>
        </p:nvSpPr>
        <p:spPr>
          <a:xfrm>
            <a:off x="720000" y="37533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5" name="Google Shape;435;p76"/>
          <p:cNvSpPr txBox="1">
            <a:spLocks noGrp="1"/>
          </p:cNvSpPr>
          <p:nvPr>
            <p:ph type="subTitle" idx="1"/>
          </p:nvPr>
        </p:nvSpPr>
        <p:spPr>
          <a:xfrm>
            <a:off x="720000" y="4339905"/>
            <a:ext cx="2336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76"/>
          <p:cNvSpPr txBox="1">
            <a:spLocks noGrp="1"/>
          </p:cNvSpPr>
          <p:nvPr>
            <p:ph type="title" idx="2"/>
          </p:nvPr>
        </p:nvSpPr>
        <p:spPr>
          <a:xfrm>
            <a:off x="3403800" y="37533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7" name="Google Shape;437;p76"/>
          <p:cNvSpPr txBox="1">
            <a:spLocks noGrp="1"/>
          </p:cNvSpPr>
          <p:nvPr>
            <p:ph type="subTitle" idx="3"/>
          </p:nvPr>
        </p:nvSpPr>
        <p:spPr>
          <a:xfrm>
            <a:off x="3403800" y="4339905"/>
            <a:ext cx="2336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76"/>
          <p:cNvSpPr txBox="1">
            <a:spLocks noGrp="1"/>
          </p:cNvSpPr>
          <p:nvPr>
            <p:ph type="title" idx="4"/>
          </p:nvPr>
        </p:nvSpPr>
        <p:spPr>
          <a:xfrm>
            <a:off x="6087600" y="37533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9" name="Google Shape;439;p76"/>
          <p:cNvSpPr txBox="1">
            <a:spLocks noGrp="1"/>
          </p:cNvSpPr>
          <p:nvPr>
            <p:ph type="subTitle" idx="5"/>
          </p:nvPr>
        </p:nvSpPr>
        <p:spPr>
          <a:xfrm>
            <a:off x="6087600" y="4339905"/>
            <a:ext cx="2336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6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41" name="Google Shape;441;p7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7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3" name="Google Shape;443;p76"/>
          <p:cNvSpPr txBox="1">
            <a:spLocks noGrp="1"/>
          </p:cNvSpPr>
          <p:nvPr>
            <p:ph type="subTitle" idx="7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4" name="Google Shape;444;p76"/>
          <p:cNvSpPr txBox="1">
            <a:spLocks noGrp="1"/>
          </p:cNvSpPr>
          <p:nvPr>
            <p:ph type="subTitle" idx="8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5" name="Google Shape;445;p76"/>
          <p:cNvSpPr txBox="1">
            <a:spLocks noGrp="1"/>
          </p:cNvSpPr>
          <p:nvPr>
            <p:ph type="subTitle" idx="9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6" name="Google Shape;446;p76"/>
          <p:cNvSpPr txBox="1">
            <a:spLocks noGrp="1"/>
          </p:cNvSpPr>
          <p:nvPr>
            <p:ph type="subTitle" idx="13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7" name="Google Shape;447;p7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7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49" name="Google Shape;449;p7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7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54" name="Google Shape;454;p7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7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59" name="Google Shape;459;p7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0" name="Google Shape;460;p7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7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Google Shape;462;p7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3" name="Google Shape;463;p76"/>
          <p:cNvSpPr txBox="1">
            <a:spLocks noGrp="1"/>
          </p:cNvSpPr>
          <p:nvPr>
            <p:ph type="title" idx="14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>
            <a:spLocks noGrp="1"/>
          </p:cNvSpPr>
          <p:nvPr>
            <p:ph type="title"/>
          </p:nvPr>
        </p:nvSpPr>
        <p:spPr>
          <a:xfrm>
            <a:off x="5506334" y="3251285"/>
            <a:ext cx="262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77"/>
          <p:cNvSpPr txBox="1">
            <a:spLocks noGrp="1"/>
          </p:cNvSpPr>
          <p:nvPr>
            <p:ph type="body" idx="1"/>
          </p:nvPr>
        </p:nvSpPr>
        <p:spPr>
          <a:xfrm>
            <a:off x="5506350" y="3917770"/>
            <a:ext cx="26223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77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68" name="Google Shape;468;p7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9" name="Google Shape;469;p7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0" name="Google Shape;470;p7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71" name="Google Shape;471;p77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72" name="Google Shape;472;p77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73" name="Google Shape;473;p77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74" name="Google Shape;474;p7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7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76" name="Google Shape;476;p7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7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81" name="Google Shape;481;p7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7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86" name="Google Shape;486;p7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7" name="Google Shape;487;p7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8" name="Google Shape;488;p7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9" name="Google Shape;489;p7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8"/>
          <p:cNvSpPr txBox="1">
            <a:spLocks noGrp="1"/>
          </p:cNvSpPr>
          <p:nvPr>
            <p:ph type="title"/>
          </p:nvPr>
        </p:nvSpPr>
        <p:spPr>
          <a:xfrm>
            <a:off x="864313" y="1363081"/>
            <a:ext cx="1844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492" name="Google Shape;492;p78"/>
          <p:cNvSpPr txBox="1">
            <a:spLocks noGrp="1"/>
          </p:cNvSpPr>
          <p:nvPr>
            <p:ph type="subTitle" idx="1"/>
          </p:nvPr>
        </p:nvSpPr>
        <p:spPr>
          <a:xfrm>
            <a:off x="864313" y="2069106"/>
            <a:ext cx="3108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78"/>
          <p:cNvSpPr txBox="1">
            <a:spLocks noGrp="1"/>
          </p:cNvSpPr>
          <p:nvPr>
            <p:ph type="title" idx="2"/>
          </p:nvPr>
        </p:nvSpPr>
        <p:spPr>
          <a:xfrm>
            <a:off x="3199050" y="2853388"/>
            <a:ext cx="1847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494" name="Google Shape;494;p78"/>
          <p:cNvSpPr txBox="1">
            <a:spLocks noGrp="1"/>
          </p:cNvSpPr>
          <p:nvPr>
            <p:ph type="subTitle" idx="3"/>
          </p:nvPr>
        </p:nvSpPr>
        <p:spPr>
          <a:xfrm>
            <a:off x="3200400" y="3559413"/>
            <a:ext cx="3108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78"/>
          <p:cNvSpPr txBox="1">
            <a:spLocks noGrp="1"/>
          </p:cNvSpPr>
          <p:nvPr>
            <p:ph type="title" idx="4"/>
          </p:nvPr>
        </p:nvSpPr>
        <p:spPr>
          <a:xfrm>
            <a:off x="5536488" y="4343694"/>
            <a:ext cx="1847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496" name="Google Shape;496;p78"/>
          <p:cNvSpPr txBox="1">
            <a:spLocks noGrp="1"/>
          </p:cNvSpPr>
          <p:nvPr>
            <p:ph type="subTitle" idx="5"/>
          </p:nvPr>
        </p:nvSpPr>
        <p:spPr>
          <a:xfrm>
            <a:off x="5536488" y="5049719"/>
            <a:ext cx="3108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7" name="Google Shape;497;p78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78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9" name="Google Shape;499;p78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0" name="Google Shape;500;p78"/>
          <p:cNvSpPr txBox="1">
            <a:spLocks noGrp="1"/>
          </p:cNvSpPr>
          <p:nvPr>
            <p:ph type="subTitle" idx="7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1" name="Google Shape;501;p78"/>
          <p:cNvSpPr txBox="1">
            <a:spLocks noGrp="1"/>
          </p:cNvSpPr>
          <p:nvPr>
            <p:ph type="subTitle" idx="8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2" name="Google Shape;502;p78"/>
          <p:cNvSpPr txBox="1">
            <a:spLocks noGrp="1"/>
          </p:cNvSpPr>
          <p:nvPr>
            <p:ph type="subTitle" idx="9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3" name="Google Shape;503;p78"/>
          <p:cNvSpPr txBox="1">
            <a:spLocks noGrp="1"/>
          </p:cNvSpPr>
          <p:nvPr>
            <p:ph type="subTitle" idx="13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4" name="Google Shape;504;p78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78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506" name="Google Shape;506;p7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78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11" name="Google Shape;511;p7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7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7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78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516" name="Google Shape;516;p78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7" name="Google Shape;517;p78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8" name="Google Shape;518;p78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9" name="Google Shape;519;p78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1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5" name="Google Shape;45;p61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61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61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" name="Google Shape;48;p61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61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61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1" name="Google Shape;51;p61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61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53" name="Google Shape;53;p6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61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8" name="Google Shape;58;p6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61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3" name="Google Shape;63;p61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61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61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61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p79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2" name="Google Shape;522;p79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3" name="Google Shape;523;p79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4" name="Google Shape;524;p79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5" name="Google Shape;525;p79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6" name="Google Shape;526;p79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7" name="Google Shape;527;p79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8" name="Google Shape;528;p79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79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530" name="Google Shape;530;p7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79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35" name="Google Shape;535;p7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79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540" name="Google Shape;540;p7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1" name="Google Shape;541;p7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2" name="Google Shape;542;p7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3" name="Google Shape;543;p7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44" name="Google Shape;544;p79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0"/>
          <p:cNvSpPr txBox="1">
            <a:spLocks noGrp="1"/>
          </p:cNvSpPr>
          <p:nvPr>
            <p:ph type="title"/>
          </p:nvPr>
        </p:nvSpPr>
        <p:spPr>
          <a:xfrm>
            <a:off x="4036350" y="407485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7" name="Google Shape;547;p80"/>
          <p:cNvSpPr txBox="1">
            <a:spLocks noGrp="1"/>
          </p:cNvSpPr>
          <p:nvPr>
            <p:ph type="subTitle" idx="1"/>
          </p:nvPr>
        </p:nvSpPr>
        <p:spPr>
          <a:xfrm>
            <a:off x="2372550" y="2251250"/>
            <a:ext cx="62277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548" name="Google Shape;548;p8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9" name="Google Shape;549;p8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0" name="Google Shape;550;p80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1" name="Google Shape;551;p80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2" name="Google Shape;552;p80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3" name="Google Shape;553;p80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4" name="Google Shape;554;p80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5" name="Google Shape;555;p8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8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557" name="Google Shape;557;p8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8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8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8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8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62" name="Google Shape;562;p8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8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8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567" name="Google Shape;567;p8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8" name="Google Shape;568;p8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9" name="Google Shape;569;p8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0" name="Google Shape;570;p8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1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3" name="Google Shape;573;p81"/>
          <p:cNvSpPr txBox="1">
            <a:spLocks noGrp="1"/>
          </p:cNvSpPr>
          <p:nvPr>
            <p:ph type="subTitle" idx="1"/>
          </p:nvPr>
        </p:nvSpPr>
        <p:spPr>
          <a:xfrm>
            <a:off x="2425050" y="2561339"/>
            <a:ext cx="42939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574" name="Google Shape;574;p81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" name="Google Shape;575;p81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6" name="Google Shape;576;p81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77" name="Google Shape;577;p81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78" name="Google Shape;578;p81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79" name="Google Shape;579;p81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80" name="Google Shape;580;p81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81" name="Google Shape;581;p81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2" name="Google Shape;582;p81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583" name="Google Shape;583;p8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81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88" name="Google Shape;588;p8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81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593" name="Google Shape;593;p81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4" name="Google Shape;594;p81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5" name="Google Shape;595;p81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6" name="Google Shape;596;p81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97" name="Google Shape;597;p81"/>
          <p:cNvSpPr txBox="1"/>
          <p:nvPr/>
        </p:nvSpPr>
        <p:spPr>
          <a:xfrm>
            <a:off x="1778250" y="4678515"/>
            <a:ext cx="5587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3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3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2"/>
          <p:cNvSpPr txBox="1">
            <a:spLocks noGrp="1"/>
          </p:cNvSpPr>
          <p:nvPr>
            <p:ph type="body" idx="1"/>
          </p:nvPr>
        </p:nvSpPr>
        <p:spPr>
          <a:xfrm>
            <a:off x="799825" y="2004777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8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601" name="Google Shape;601;p8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2" name="Google Shape;602;p8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3" name="Google Shape;603;p8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4" name="Google Shape;604;p8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5" name="Google Shape;605;p8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6" name="Google Shape;606;p8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7" name="Google Shape;607;p8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8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09" name="Google Shape;609;p8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8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8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8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14" name="Google Shape;614;p8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8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8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8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19" name="Google Shape;619;p8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0" name="Google Shape;620;p8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1" name="Google Shape;621;p8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2" name="Google Shape;622;p8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3" name="Google Shape;623;p82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Google Shape;625;p8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6" name="Google Shape;626;p8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7" name="Google Shape;627;p8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8" name="Google Shape;628;p8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9" name="Google Shape;629;p8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0" name="Google Shape;630;p8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1" name="Google Shape;631;p8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2" name="Google Shape;632;p8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8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34" name="Google Shape;634;p8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8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39" name="Google Shape;639;p8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8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44" name="Google Shape;644;p8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5" name="Google Shape;645;p8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6" name="Google Shape;646;p8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7" name="Google Shape;647;p8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8" name="Google Shape;648;p87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89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2" name="Google Shape;652;p89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653;p89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89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89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89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89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89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89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8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89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8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89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8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1" name="Google Shape;671;p8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2" name="Google Shape;672;p8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3" name="Google Shape;673;p8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90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90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90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90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90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90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90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p90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90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90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5" name="Google Shape;685;p90"/>
          <p:cNvGrpSpPr/>
          <p:nvPr/>
        </p:nvGrpSpPr>
        <p:grpSpPr>
          <a:xfrm>
            <a:off x="6298225" y="5828697"/>
            <a:ext cx="751646" cy="221700"/>
            <a:chOff x="7408350" y="5643697"/>
            <a:chExt cx="751646" cy="221700"/>
          </a:xfrm>
        </p:grpSpPr>
        <p:sp>
          <p:nvSpPr>
            <p:cNvPr id="686" name="Google Shape;686;p90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90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90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90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2"/>
          <p:cNvSpPr txBox="1">
            <a:spLocks noGrp="1"/>
          </p:cNvSpPr>
          <p:nvPr>
            <p:ph type="body" idx="1"/>
          </p:nvPr>
        </p:nvSpPr>
        <p:spPr>
          <a:xfrm>
            <a:off x="518100" y="2078344"/>
            <a:ext cx="81078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0" name="Google Shape;70;p6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6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72" name="Google Shape;72;p6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6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77" name="Google Shape;77;p6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" name="Google Shape;81;p6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6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6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4" name="Google Shape;84;p6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5" name="Google Shape;85;p6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6" name="Google Shape;86;p6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87" name="Google Shape;87;p6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88" name="Google Shape;88;p6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6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6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6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92;p62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3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95" name="Google Shape;95;p6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6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63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8" name="Google Shape;98;p63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9" name="Google Shape;99;p63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0" name="Google Shape;100;p63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1" name="Google Shape;101;p6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6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03" name="Google Shape;103;p6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6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08" name="Google Shape;108;p6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63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3"/>
          <p:cNvSpPr txBox="1">
            <a:spLocks noGrp="1"/>
          </p:cNvSpPr>
          <p:nvPr>
            <p:ph type="body" idx="6"/>
          </p:nvPr>
        </p:nvSpPr>
        <p:spPr>
          <a:xfrm>
            <a:off x="874014" y="3372420"/>
            <a:ext cx="5503200" cy="1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4" name="Google Shape;114;p6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15" name="Google Shape;115;p6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6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6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6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64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64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64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4"/>
          <p:cNvSpPr txBox="1">
            <a:spLocks noGrp="1"/>
          </p:cNvSpPr>
          <p:nvPr>
            <p:ph type="title"/>
          </p:nvPr>
        </p:nvSpPr>
        <p:spPr>
          <a:xfrm>
            <a:off x="886061" y="3410193"/>
            <a:ext cx="363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64"/>
          <p:cNvSpPr txBox="1">
            <a:spLocks noGrp="1"/>
          </p:cNvSpPr>
          <p:nvPr>
            <p:ph type="subTitle" idx="2"/>
          </p:nvPr>
        </p:nvSpPr>
        <p:spPr>
          <a:xfrm>
            <a:off x="886067" y="4305949"/>
            <a:ext cx="2779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4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6" name="Google Shape;126;p64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7" name="Google Shape;127;p64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8" name="Google Shape;128;p64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9" name="Google Shape;129;p64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64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31" name="Google Shape;131;p6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4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6" name="Google Shape;136;p6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64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41" name="Google Shape;141;p64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64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64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64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5"/>
          <p:cNvSpPr txBox="1">
            <a:spLocks noGrp="1"/>
          </p:cNvSpPr>
          <p:nvPr>
            <p:ph type="subTitle" idx="1"/>
          </p:nvPr>
        </p:nvSpPr>
        <p:spPr>
          <a:xfrm>
            <a:off x="4851810" y="2626305"/>
            <a:ext cx="3726600" cy="27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65"/>
          <p:cNvSpPr txBox="1">
            <a:spLocks noGrp="1"/>
          </p:cNvSpPr>
          <p:nvPr>
            <p:ph type="title"/>
          </p:nvPr>
        </p:nvSpPr>
        <p:spPr>
          <a:xfrm>
            <a:off x="4851810" y="2030637"/>
            <a:ext cx="354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65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65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65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1" name="Google Shape;151;p65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2" name="Google Shape;152;p65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3" name="Google Shape;153;p65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4" name="Google Shape;154;p65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5" name="Google Shape;155;p65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65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57" name="Google Shape;157;p6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5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62" name="Google Shape;162;p6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65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67" name="Google Shape;167;p65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65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65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65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6"/>
          <p:cNvSpPr txBox="1">
            <a:spLocks noGrp="1"/>
          </p:cNvSpPr>
          <p:nvPr>
            <p:ph type="title"/>
          </p:nvPr>
        </p:nvSpPr>
        <p:spPr>
          <a:xfrm>
            <a:off x="849700" y="452610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66"/>
          <p:cNvSpPr txBox="1">
            <a:spLocks noGrp="1"/>
          </p:cNvSpPr>
          <p:nvPr>
            <p:ph type="subTitle" idx="1"/>
          </p:nvPr>
        </p:nvSpPr>
        <p:spPr>
          <a:xfrm>
            <a:off x="849700" y="50774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6"/>
          <p:cNvSpPr txBox="1">
            <a:spLocks noGrp="1"/>
          </p:cNvSpPr>
          <p:nvPr>
            <p:ph type="title" idx="2"/>
          </p:nvPr>
        </p:nvSpPr>
        <p:spPr>
          <a:xfrm>
            <a:off x="3403800" y="452610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66"/>
          <p:cNvSpPr txBox="1">
            <a:spLocks noGrp="1"/>
          </p:cNvSpPr>
          <p:nvPr>
            <p:ph type="subTitle" idx="3"/>
          </p:nvPr>
        </p:nvSpPr>
        <p:spPr>
          <a:xfrm>
            <a:off x="3403800" y="50774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6"/>
          <p:cNvSpPr txBox="1">
            <a:spLocks noGrp="1"/>
          </p:cNvSpPr>
          <p:nvPr>
            <p:ph type="title" idx="4"/>
          </p:nvPr>
        </p:nvSpPr>
        <p:spPr>
          <a:xfrm>
            <a:off x="5957900" y="452610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66"/>
          <p:cNvSpPr txBox="1">
            <a:spLocks noGrp="1"/>
          </p:cNvSpPr>
          <p:nvPr>
            <p:ph type="subTitle" idx="5"/>
          </p:nvPr>
        </p:nvSpPr>
        <p:spPr>
          <a:xfrm>
            <a:off x="5957900" y="50774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6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6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66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1" name="Google Shape;181;p66"/>
          <p:cNvSpPr txBox="1">
            <a:spLocks noGrp="1"/>
          </p:cNvSpPr>
          <p:nvPr>
            <p:ph type="subTitle" idx="7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2" name="Google Shape;182;p66"/>
          <p:cNvSpPr txBox="1">
            <a:spLocks noGrp="1"/>
          </p:cNvSpPr>
          <p:nvPr>
            <p:ph type="subTitle" idx="8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3" name="Google Shape;183;p66"/>
          <p:cNvSpPr txBox="1">
            <a:spLocks noGrp="1"/>
          </p:cNvSpPr>
          <p:nvPr>
            <p:ph type="subTitle" idx="9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4" name="Google Shape;184;p66"/>
          <p:cNvSpPr txBox="1">
            <a:spLocks noGrp="1"/>
          </p:cNvSpPr>
          <p:nvPr>
            <p:ph type="subTitle" idx="13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5" name="Google Shape;185;p6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6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87" name="Google Shape;187;p6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2" name="Google Shape;192;p6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97" name="Google Shape;197;p6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6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6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6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1" name="Google Shape;201;p66"/>
          <p:cNvSpPr txBox="1">
            <a:spLocks noGrp="1"/>
          </p:cNvSpPr>
          <p:nvPr>
            <p:ph type="title" idx="14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7"/>
          <p:cNvSpPr txBox="1">
            <a:spLocks noGrp="1"/>
          </p:cNvSpPr>
          <p:nvPr>
            <p:ph type="title"/>
          </p:nvPr>
        </p:nvSpPr>
        <p:spPr>
          <a:xfrm>
            <a:off x="5151652" y="2836629"/>
            <a:ext cx="131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7"/>
          <p:cNvSpPr txBox="1">
            <a:spLocks noGrp="1"/>
          </p:cNvSpPr>
          <p:nvPr>
            <p:ph type="body" idx="1"/>
          </p:nvPr>
        </p:nvSpPr>
        <p:spPr>
          <a:xfrm>
            <a:off x="5151652" y="3489433"/>
            <a:ext cx="29685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67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06" name="Google Shape;206;p6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6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67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9" name="Google Shape;209;p67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0" name="Google Shape;210;p67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1" name="Google Shape;211;p67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2" name="Google Shape;212;p6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6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14" name="Google Shape;214;p6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6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19" name="Google Shape;219;p6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6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24" name="Google Shape;224;p6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6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6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7" name="Google Shape;227;p6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8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30" name="Google Shape;230;p68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68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68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3" name="Google Shape;233;p68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4" name="Google Shape;234;p68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5" name="Google Shape;235;p68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6" name="Google Shape;236;p68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68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38" name="Google Shape;238;p6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68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43" name="Google Shape;243;p6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68"/>
          <p:cNvSpPr txBox="1">
            <a:spLocks noGrp="1"/>
          </p:cNvSpPr>
          <p:nvPr>
            <p:ph type="title"/>
          </p:nvPr>
        </p:nvSpPr>
        <p:spPr>
          <a:xfrm>
            <a:off x="902560" y="2372752"/>
            <a:ext cx="262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68"/>
          <p:cNvSpPr txBox="1">
            <a:spLocks noGrp="1"/>
          </p:cNvSpPr>
          <p:nvPr>
            <p:ph type="body" idx="6"/>
          </p:nvPr>
        </p:nvSpPr>
        <p:spPr>
          <a:xfrm>
            <a:off x="902575" y="3039248"/>
            <a:ext cx="3047700" cy="1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49" name="Google Shape;249;p68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50" name="Google Shape;250;p68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68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68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68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9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6.xml"/><Relationship Id="rId9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"/>
          <p:cNvSpPr txBox="1">
            <a:spLocks noGrp="1"/>
          </p:cNvSpPr>
          <p:nvPr>
            <p:ph type="ctrTitle"/>
          </p:nvPr>
        </p:nvSpPr>
        <p:spPr>
          <a:xfrm>
            <a:off x="636036" y="1158928"/>
            <a:ext cx="4594500" cy="21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solidFill>
                  <a:srgbClr val="0070C0"/>
                </a:solidFill>
              </a:rPr>
              <a:t>GALANTECH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95" name="Google Shape;695;p1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hlinkClick r:id="rId3" action="ppaction://hlinksldjump"/>
                <a:hlinkMouseOver r:id="" action="ppaction://noaction" highlightClick="1"/>
              </a:rPr>
              <a:t>INICIO</a:t>
            </a:r>
            <a:endParaRPr dirty="0">
              <a:hlinkClick r:id="rId3" action="ppaction://hlinksldjump"/>
              <a:hlinkMouseOver r:id="" action="ppaction://noaction" highlightClick="1"/>
            </a:endParaRPr>
          </a:p>
        </p:txBody>
      </p:sp>
      <p:sp>
        <p:nvSpPr>
          <p:cNvPr id="696" name="Google Shape;696;p1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841578" y="16523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hlinkClick r:id="rId4" action="ppaction://hlinksldjump"/>
              </a:rPr>
              <a:t>NOTICIAS</a:t>
            </a:r>
            <a:endParaRPr dirty="0">
              <a:hlinkClick r:id="rId4" action="ppaction://hlinksldjump"/>
            </a:endParaRPr>
          </a:p>
        </p:txBody>
      </p:sp>
      <p:sp>
        <p:nvSpPr>
          <p:cNvPr id="697" name="Google Shape;697;p1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hlinkClick r:id="rId5" action="ppaction://hlinksldjump"/>
              </a:rPr>
              <a:t>HORARIOS</a:t>
            </a:r>
            <a:endParaRPr dirty="0">
              <a:hlinkClick r:id="rId5" action="ppaction://hlinksldjump"/>
            </a:endParaRPr>
          </a:p>
        </p:txBody>
      </p:sp>
      <p:sp>
        <p:nvSpPr>
          <p:cNvPr id="698" name="Google Shape;698;p1"/>
          <p:cNvSpPr/>
          <p:nvPr/>
        </p:nvSpPr>
        <p:spPr>
          <a:xfrm>
            <a:off x="567869" y="3988922"/>
            <a:ext cx="4242099" cy="368489"/>
          </a:xfrm>
          <a:prstGeom prst="rect">
            <a:avLst/>
          </a:prstGeom>
        </p:spPr>
      </p:sp>
      <p:sp>
        <p:nvSpPr>
          <p:cNvPr id="699" name="Google Shape;699;p1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chemeClr val="dk2"/>
                </a:solidFill>
              </a:rPr>
              <a:t>GALANTECH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0" name="Google Shape;700;p1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7" y="174350"/>
            <a:ext cx="111047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hlinkClick r:id="rId6" action="ppaction://hlinksldjump"/>
              </a:rPr>
              <a:t>CONTACTOS</a:t>
            </a:r>
            <a:endParaRPr dirty="0">
              <a:hlinkClick r:id="rId6" action="ppaction://hlinksldjump"/>
            </a:endParaRPr>
          </a:p>
        </p:txBody>
      </p:sp>
      <p:grpSp>
        <p:nvGrpSpPr>
          <p:cNvPr id="701" name="Google Shape;701;p1"/>
          <p:cNvGrpSpPr/>
          <p:nvPr/>
        </p:nvGrpSpPr>
        <p:grpSpPr>
          <a:xfrm>
            <a:off x="4881525" y="1458397"/>
            <a:ext cx="431612" cy="583318"/>
            <a:chOff x="4881525" y="1458397"/>
            <a:chExt cx="431612" cy="583318"/>
          </a:xfrm>
        </p:grpSpPr>
        <p:sp>
          <p:nvSpPr>
            <p:cNvPr id="702" name="Google Shape;702;p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1"/>
          <p:cNvGrpSpPr/>
          <p:nvPr/>
        </p:nvGrpSpPr>
        <p:grpSpPr>
          <a:xfrm>
            <a:off x="558458" y="5473088"/>
            <a:ext cx="680934" cy="492396"/>
            <a:chOff x="558458" y="5473088"/>
            <a:chExt cx="680934" cy="492396"/>
          </a:xfrm>
        </p:grpSpPr>
        <p:sp>
          <p:nvSpPr>
            <p:cNvPr id="705" name="Google Shape;705;p1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1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08" name="Google Shape;708;p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1" name="Google Shape;711;p1" descr="https://o.remove.bg/downloads/a03b861e-daf4-4a2d-a383-ca76d6e67be1/ESCUDO-JAG-removebg-preview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76546" y="1473225"/>
            <a:ext cx="2426793" cy="242679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"/>
          <p:cNvSpPr txBox="1"/>
          <p:nvPr/>
        </p:nvSpPr>
        <p:spPr>
          <a:xfrm>
            <a:off x="337626" y="3299733"/>
            <a:ext cx="577456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“</a:t>
            </a:r>
            <a:r>
              <a:rPr lang="en" sz="3200" b="1" i="0" u="none" strike="noStrike" cap="none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Sembramos</a:t>
            </a:r>
            <a:r>
              <a:rPr lang="en" sz="3200" b="1" i="0" u="none" strike="noStrike" cap="none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3200" b="1" i="0" u="none" strike="noStrike" cap="none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valores</a:t>
            </a:r>
            <a:r>
              <a:rPr lang="en" sz="3200" b="1" i="0" u="none" strike="noStrike" cap="none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para </a:t>
            </a:r>
            <a:r>
              <a:rPr lang="en" sz="3200" b="1" i="0" u="none" strike="noStrike" cap="none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servir</a:t>
            </a:r>
            <a:r>
              <a:rPr lang="en" sz="3200" b="1" i="0" u="none" strike="noStrike" cap="none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y </a:t>
            </a:r>
            <a:r>
              <a:rPr lang="en" sz="3200" b="1" i="0" u="none" strike="noStrike" cap="none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vivir</a:t>
            </a:r>
            <a:r>
              <a:rPr lang="en" sz="3200" b="1" i="0" u="none" strike="noStrike" cap="none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3200" b="1" i="0" u="none" strike="noStrike" cap="none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mejor</a:t>
            </a:r>
            <a:r>
              <a:rPr lang="en" sz="3200" b="1" i="0" u="none" strike="noStrike" cap="none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”</a:t>
            </a:r>
            <a:endParaRPr sz="3200" b="1" i="0" u="none" strike="noStrike" cap="none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5" name="Google Shape;715;p1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809968" y="200379"/>
            <a:ext cx="1369922" cy="37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hlinkClick r:id="rId8" action="ppaction://hlinksldjump"/>
              </a:rPr>
              <a:t>CURIOSIDADES</a:t>
            </a:r>
            <a:endParaRPr dirty="0">
              <a:hlinkClick r:id="rId8" action="ppaction://hlinksldjump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07D934F-3800-7A42-8C38-5FD4CAC06279}"/>
              </a:ext>
            </a:extLst>
          </p:cNvPr>
          <p:cNvGrpSpPr/>
          <p:nvPr/>
        </p:nvGrpSpPr>
        <p:grpSpPr>
          <a:xfrm>
            <a:off x="337626" y="6316950"/>
            <a:ext cx="1536972" cy="405300"/>
            <a:chOff x="337626" y="6316950"/>
            <a:chExt cx="1536972" cy="405300"/>
          </a:xfrm>
        </p:grpSpPr>
        <p:sp>
          <p:nvSpPr>
            <p:cNvPr id="27" name="Google Shape;712;p1">
              <a:extLst>
                <a:ext uri="{FF2B5EF4-FFF2-40B4-BE49-F238E27FC236}">
                  <a16:creationId xmlns:a16="http://schemas.microsoft.com/office/drawing/2014/main" id="{12BF940E-F735-C043-AC37-0BA9E95554BE}"/>
                </a:ext>
              </a:extLst>
            </p:cNvPr>
            <p:cNvSpPr/>
            <p:nvPr/>
          </p:nvSpPr>
          <p:spPr>
            <a:xfrm>
              <a:off x="337626" y="6316950"/>
              <a:ext cx="1536972" cy="405300"/>
            </a:xfrm>
            <a:prstGeom prst="rect">
              <a:avLst/>
            </a:prstGeom>
            <a:solidFill>
              <a:srgbClr val="0053C1"/>
            </a:solidFill>
            <a:ln w="25400" cap="flat" cmpd="sng">
              <a:solidFill>
                <a:srgbClr val="170A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713;p1">
              <a:extLst>
                <a:ext uri="{FF2B5EF4-FFF2-40B4-BE49-F238E27FC236}">
                  <a16:creationId xmlns:a16="http://schemas.microsoft.com/office/drawing/2014/main" id="{CE8B0A97-9436-3D44-83BA-2D88B3174C45}"/>
                </a:ext>
              </a:extLst>
            </p:cNvPr>
            <p:cNvSpPr txBox="1"/>
            <p:nvPr/>
          </p:nvSpPr>
          <p:spPr>
            <a:xfrm>
              <a:off x="636036" y="6331954"/>
              <a:ext cx="11779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u="none" strike="noStrike" cap="none" dirty="0">
                  <a:solidFill>
                    <a:schemeClr val="lt2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sym typeface="Arial"/>
                  <a:hlinkClick r:id="rId9" action="ppaction://hlinksldjump"/>
                </a:rPr>
                <a:t>AYUDA</a:t>
              </a:r>
              <a:endParaRPr sz="1800" b="1" u="none" strike="noStrike" cap="none" dirty="0">
                <a:solidFill>
                  <a:schemeClr val="lt2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endParaRPr>
            </a:p>
          </p:txBody>
        </p:sp>
      </p:grpSp>
      <p:sp>
        <p:nvSpPr>
          <p:cNvPr id="6" name="Flecha a la derecha con bandas 5">
            <a:extLst>
              <a:ext uri="{FF2B5EF4-FFF2-40B4-BE49-F238E27FC236}">
                <a16:creationId xmlns:a16="http://schemas.microsoft.com/office/drawing/2014/main" id="{3DE9D832-85A4-2545-9F48-4814524CC198}"/>
              </a:ext>
            </a:extLst>
          </p:cNvPr>
          <p:cNvSpPr/>
          <p:nvPr/>
        </p:nvSpPr>
        <p:spPr>
          <a:xfrm rot="10800000">
            <a:off x="1932273" y="6369522"/>
            <a:ext cx="491320" cy="294154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5 0.0669 C -0.01493 0.0669 -0.01215 0.06829 -0.01215 0.07014 C -0.01215 0.07199 -0.01493 0.07361 -0.01805 0.07361 C -0.02135 0.07361 -0.02361 0.07199 -0.02361 0.07014 C -0.02361 0.06829 -0.02135 0.0669 -0.01805 0.0669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312 0.00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0017 0.008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0017 0.0127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00087 0.00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0139 0.0115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5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C 0.00138 3.33333E-6 0.0026 0.00162 0.0026 0.00347 C 0.0026 0.00509 0.00138 0.00671 4.72222E-6 0.00671 C -0.00139 0.00671 -0.00244 0.00509 -0.00244 0.00347 C -0.00244 0.00162 -0.00139 3.33333E-6 4.72222E-6 3.33333E-6 Z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0.0125 -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/>
      <p:bldP spid="695" grpId="0" build="p"/>
      <p:bldP spid="696" grpId="0" build="p"/>
      <p:bldP spid="697" grpId="0" build="p"/>
      <p:bldP spid="700" grpId="0" build="p"/>
      <p:bldP spid="715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219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>
                <a:solidFill>
                  <a:srgbClr val="0070C0"/>
                </a:solidFill>
              </a:rPr>
              <a:t>AMOR Y AMISTAD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721" name="Google Shape;721;p2"/>
          <p:cNvSpPr txBox="1">
            <a:spLocks noGrp="1"/>
          </p:cNvSpPr>
          <p:nvPr>
            <p:ph type="title" idx="2"/>
          </p:nvPr>
        </p:nvSpPr>
        <p:spPr>
          <a:xfrm>
            <a:off x="6357400" y="2114510"/>
            <a:ext cx="199322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70C0"/>
                </a:solidFill>
              </a:rPr>
              <a:t>ANTIOQUEÑIDAD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722" name="Google Shape;722;p2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70C0"/>
                </a:solidFill>
              </a:rPr>
              <a:t>COMETAS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723" name="Google Shape;723;p2"/>
          <p:cNvSpPr txBox="1">
            <a:spLocks noGrp="1"/>
          </p:cNvSpPr>
          <p:nvPr>
            <p:ph type="title" idx="6"/>
          </p:nvPr>
        </p:nvSpPr>
        <p:spPr>
          <a:xfrm>
            <a:off x="5795682" y="4361110"/>
            <a:ext cx="275621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70C0"/>
                </a:solidFill>
              </a:rPr>
              <a:t>TALENTOS GALANISTAS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724" name="Google Shape;724;p2"/>
          <p:cNvSpPr txBox="1">
            <a:spLocks noGrp="1"/>
          </p:cNvSpPr>
          <p:nvPr>
            <p:ph type="title" idx="8"/>
          </p:nvPr>
        </p:nvSpPr>
        <p:spPr>
          <a:xfrm>
            <a:off x="599973" y="2483063"/>
            <a:ext cx="272580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FFC000"/>
                </a:solidFill>
              </a:rPr>
              <a:t>   </a:t>
            </a:r>
            <a:r>
              <a:rPr lang="en" dirty="0">
                <a:solidFill>
                  <a:srgbClr val="0070C0"/>
                </a:solidFill>
              </a:rPr>
              <a:t>NOTICIAS</a:t>
            </a:r>
            <a:br>
              <a:rPr lang="en" dirty="0">
                <a:solidFill>
                  <a:srgbClr val="0070C0"/>
                </a:solidFill>
              </a:rPr>
            </a:br>
            <a:r>
              <a:rPr lang="en" dirty="0">
                <a:solidFill>
                  <a:srgbClr val="0070C0"/>
                </a:solidFill>
              </a:rPr>
              <a:t> GENERALES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725" name="Google Shape;725;p2"/>
          <p:cNvCxnSpPr>
            <a:cxnSpLocks/>
            <a:stCxn id="724" idx="0"/>
            <a:endCxn id="726" idx="1"/>
          </p:cNvCxnSpPr>
          <p:nvPr/>
        </p:nvCxnSpPr>
        <p:spPr>
          <a:xfrm rot="-5400000">
            <a:off x="1915323" y="1815713"/>
            <a:ext cx="714900" cy="6198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31" name="Google Shape;731;p2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9B94302-DF05-794F-AA02-6216F42AF960}"/>
              </a:ext>
            </a:extLst>
          </p:cNvPr>
          <p:cNvGrpSpPr/>
          <p:nvPr/>
        </p:nvGrpSpPr>
        <p:grpSpPr>
          <a:xfrm>
            <a:off x="2582600" y="1417225"/>
            <a:ext cx="701700" cy="701700"/>
            <a:chOff x="2582600" y="1417225"/>
            <a:chExt cx="701700" cy="701700"/>
          </a:xfrm>
        </p:grpSpPr>
        <p:sp>
          <p:nvSpPr>
            <p:cNvPr id="726" name="Google Shape;726;p2"/>
            <p:cNvSpPr/>
            <p:nvPr/>
          </p:nvSpPr>
          <p:spPr>
            <a:xfrm>
              <a:off x="2582600" y="1417225"/>
              <a:ext cx="701700" cy="701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2" name="Google Shape;732;p2"/>
            <p:cNvGrpSpPr/>
            <p:nvPr/>
          </p:nvGrpSpPr>
          <p:grpSpPr>
            <a:xfrm>
              <a:off x="2709416" y="1560838"/>
              <a:ext cx="448065" cy="414463"/>
              <a:chOff x="4126815" y="2760704"/>
              <a:chExt cx="380393" cy="363118"/>
            </a:xfrm>
          </p:grpSpPr>
          <p:sp>
            <p:nvSpPr>
              <p:cNvPr id="733" name="Google Shape;733;p2"/>
              <p:cNvSpPr/>
              <p:nvPr/>
            </p:nvSpPr>
            <p:spPr>
              <a:xfrm>
                <a:off x="4219825" y="2822435"/>
                <a:ext cx="103267" cy="29056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915" extrusionOk="0">
                    <a:moveTo>
                      <a:pt x="1620" y="0"/>
                    </a:moveTo>
                    <a:cubicBezTo>
                      <a:pt x="1025" y="0"/>
                      <a:pt x="477" y="215"/>
                      <a:pt x="60" y="631"/>
                    </a:cubicBezTo>
                    <a:cubicBezTo>
                      <a:pt x="1" y="691"/>
                      <a:pt x="1" y="810"/>
                      <a:pt x="60" y="869"/>
                    </a:cubicBezTo>
                    <a:cubicBezTo>
                      <a:pt x="90" y="899"/>
                      <a:pt x="132" y="914"/>
                      <a:pt x="175" y="914"/>
                    </a:cubicBezTo>
                    <a:cubicBezTo>
                      <a:pt x="218" y="914"/>
                      <a:pt x="263" y="899"/>
                      <a:pt x="298" y="869"/>
                    </a:cubicBezTo>
                    <a:cubicBezTo>
                      <a:pt x="656" y="512"/>
                      <a:pt x="1120" y="322"/>
                      <a:pt x="1620" y="322"/>
                    </a:cubicBezTo>
                    <a:cubicBezTo>
                      <a:pt x="2132" y="322"/>
                      <a:pt x="2596" y="512"/>
                      <a:pt x="2953" y="869"/>
                    </a:cubicBezTo>
                    <a:cubicBezTo>
                      <a:pt x="2983" y="899"/>
                      <a:pt x="3028" y="914"/>
                      <a:pt x="3073" y="914"/>
                    </a:cubicBezTo>
                    <a:cubicBezTo>
                      <a:pt x="3117" y="914"/>
                      <a:pt x="3162" y="899"/>
                      <a:pt x="3192" y="869"/>
                    </a:cubicBezTo>
                    <a:cubicBezTo>
                      <a:pt x="3251" y="810"/>
                      <a:pt x="3251" y="691"/>
                      <a:pt x="3192" y="631"/>
                    </a:cubicBezTo>
                    <a:cubicBezTo>
                      <a:pt x="2775" y="215"/>
                      <a:pt x="2215" y="0"/>
                      <a:pt x="16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"/>
              <p:cNvSpPr/>
              <p:nvPr/>
            </p:nvSpPr>
            <p:spPr>
              <a:xfrm>
                <a:off x="4126815" y="2760704"/>
                <a:ext cx="380393" cy="36311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11435" extrusionOk="0">
                    <a:moveTo>
                      <a:pt x="7621" y="6921"/>
                    </a:moveTo>
                    <a:lnTo>
                      <a:pt x="8061" y="7373"/>
                    </a:lnTo>
                    <a:lnTo>
                      <a:pt x="7787" y="7659"/>
                    </a:lnTo>
                    <a:lnTo>
                      <a:pt x="7335" y="7207"/>
                    </a:lnTo>
                    <a:cubicBezTo>
                      <a:pt x="7442" y="7123"/>
                      <a:pt x="7526" y="7016"/>
                      <a:pt x="7621" y="6921"/>
                    </a:cubicBezTo>
                    <a:close/>
                    <a:moveTo>
                      <a:pt x="4552" y="328"/>
                    </a:moveTo>
                    <a:cubicBezTo>
                      <a:pt x="5525" y="328"/>
                      <a:pt x="6496" y="700"/>
                      <a:pt x="7228" y="1444"/>
                    </a:cubicBezTo>
                    <a:cubicBezTo>
                      <a:pt x="8645" y="2861"/>
                      <a:pt x="8704" y="5076"/>
                      <a:pt x="7466" y="6564"/>
                    </a:cubicBezTo>
                    <a:cubicBezTo>
                      <a:pt x="7311" y="6766"/>
                      <a:pt x="7156" y="6909"/>
                      <a:pt x="6978" y="7064"/>
                    </a:cubicBezTo>
                    <a:cubicBezTo>
                      <a:pt x="6279" y="7651"/>
                      <a:pt x="5417" y="7944"/>
                      <a:pt x="4554" y="7944"/>
                    </a:cubicBezTo>
                    <a:cubicBezTo>
                      <a:pt x="3579" y="7944"/>
                      <a:pt x="2603" y="7571"/>
                      <a:pt x="1858" y="6826"/>
                    </a:cubicBezTo>
                    <a:cubicBezTo>
                      <a:pt x="370" y="5338"/>
                      <a:pt x="370" y="2921"/>
                      <a:pt x="1858" y="1444"/>
                    </a:cubicBezTo>
                    <a:cubicBezTo>
                      <a:pt x="2602" y="700"/>
                      <a:pt x="3579" y="328"/>
                      <a:pt x="4552" y="328"/>
                    </a:cubicBezTo>
                    <a:close/>
                    <a:moveTo>
                      <a:pt x="8518" y="7440"/>
                    </a:moveTo>
                    <a:cubicBezTo>
                      <a:pt x="8550" y="7440"/>
                      <a:pt x="8580" y="7453"/>
                      <a:pt x="8597" y="7481"/>
                    </a:cubicBezTo>
                    <a:lnTo>
                      <a:pt x="9061" y="7897"/>
                    </a:lnTo>
                    <a:lnTo>
                      <a:pt x="8276" y="8683"/>
                    </a:lnTo>
                    <a:lnTo>
                      <a:pt x="7883" y="8195"/>
                    </a:lnTo>
                    <a:cubicBezTo>
                      <a:pt x="7847" y="8135"/>
                      <a:pt x="7847" y="8052"/>
                      <a:pt x="7883" y="8016"/>
                    </a:cubicBezTo>
                    <a:lnTo>
                      <a:pt x="8418" y="7481"/>
                    </a:lnTo>
                    <a:cubicBezTo>
                      <a:pt x="8444" y="7456"/>
                      <a:pt x="8482" y="7440"/>
                      <a:pt x="8518" y="7440"/>
                    </a:cubicBezTo>
                    <a:close/>
                    <a:moveTo>
                      <a:pt x="9335" y="8100"/>
                    </a:moveTo>
                    <a:lnTo>
                      <a:pt x="11252" y="9779"/>
                    </a:lnTo>
                    <a:cubicBezTo>
                      <a:pt x="11574" y="10064"/>
                      <a:pt x="11597" y="10576"/>
                      <a:pt x="11276" y="10886"/>
                    </a:cubicBezTo>
                    <a:cubicBezTo>
                      <a:pt x="11128" y="11033"/>
                      <a:pt x="10940" y="11105"/>
                      <a:pt x="10752" y="11105"/>
                    </a:cubicBezTo>
                    <a:cubicBezTo>
                      <a:pt x="10544" y="11105"/>
                      <a:pt x="10336" y="11018"/>
                      <a:pt x="10181" y="10850"/>
                    </a:cubicBezTo>
                    <a:lnTo>
                      <a:pt x="8514" y="8921"/>
                    </a:lnTo>
                    <a:lnTo>
                      <a:pt x="9335" y="8100"/>
                    </a:lnTo>
                    <a:close/>
                    <a:moveTo>
                      <a:pt x="4543" y="1"/>
                    </a:moveTo>
                    <a:cubicBezTo>
                      <a:pt x="3483" y="1"/>
                      <a:pt x="2424" y="402"/>
                      <a:pt x="1620" y="1206"/>
                    </a:cubicBezTo>
                    <a:cubicBezTo>
                      <a:pt x="1" y="2837"/>
                      <a:pt x="1" y="5457"/>
                      <a:pt x="1620" y="7064"/>
                    </a:cubicBezTo>
                    <a:cubicBezTo>
                      <a:pt x="2431" y="7875"/>
                      <a:pt x="3489" y="8272"/>
                      <a:pt x="4543" y="8272"/>
                    </a:cubicBezTo>
                    <a:cubicBezTo>
                      <a:pt x="5440" y="8272"/>
                      <a:pt x="6334" y="7985"/>
                      <a:pt x="7073" y="7421"/>
                    </a:cubicBezTo>
                    <a:lnTo>
                      <a:pt x="7561" y="7909"/>
                    </a:lnTo>
                    <a:cubicBezTo>
                      <a:pt x="7490" y="8076"/>
                      <a:pt x="7502" y="8278"/>
                      <a:pt x="7633" y="8409"/>
                    </a:cubicBezTo>
                    <a:lnTo>
                      <a:pt x="9954" y="11064"/>
                    </a:lnTo>
                    <a:cubicBezTo>
                      <a:pt x="10171" y="11312"/>
                      <a:pt x="10471" y="11434"/>
                      <a:pt x="10771" y="11434"/>
                    </a:cubicBezTo>
                    <a:cubicBezTo>
                      <a:pt x="11049" y="11434"/>
                      <a:pt x="11326" y="11330"/>
                      <a:pt x="11538" y="11124"/>
                    </a:cubicBezTo>
                    <a:cubicBezTo>
                      <a:pt x="11978" y="10671"/>
                      <a:pt x="11955" y="9945"/>
                      <a:pt x="11478" y="9540"/>
                    </a:cubicBezTo>
                    <a:lnTo>
                      <a:pt x="8823" y="7219"/>
                    </a:lnTo>
                    <a:cubicBezTo>
                      <a:pt x="8737" y="7139"/>
                      <a:pt x="8629" y="7104"/>
                      <a:pt x="8522" y="7104"/>
                    </a:cubicBezTo>
                    <a:cubicBezTo>
                      <a:pt x="8453" y="7104"/>
                      <a:pt x="8384" y="7119"/>
                      <a:pt x="8323" y="7147"/>
                    </a:cubicBezTo>
                    <a:lnTo>
                      <a:pt x="7823" y="6659"/>
                    </a:lnTo>
                    <a:cubicBezTo>
                      <a:pt x="9073" y="5052"/>
                      <a:pt x="8978" y="2694"/>
                      <a:pt x="7466" y="1206"/>
                    </a:cubicBezTo>
                    <a:cubicBezTo>
                      <a:pt x="6662" y="402"/>
                      <a:pt x="5603" y="1"/>
                      <a:pt x="4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"/>
              <p:cNvSpPr/>
              <p:nvPr/>
            </p:nvSpPr>
            <p:spPr>
              <a:xfrm>
                <a:off x="4278826" y="2791379"/>
                <a:ext cx="103998" cy="201962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6360" extrusionOk="0">
                    <a:moveTo>
                      <a:pt x="191" y="0"/>
                    </a:moveTo>
                    <a:cubicBezTo>
                      <a:pt x="106" y="0"/>
                      <a:pt x="35" y="59"/>
                      <a:pt x="24" y="157"/>
                    </a:cubicBezTo>
                    <a:cubicBezTo>
                      <a:pt x="0" y="264"/>
                      <a:pt x="60" y="335"/>
                      <a:pt x="167" y="347"/>
                    </a:cubicBezTo>
                    <a:cubicBezTo>
                      <a:pt x="798" y="442"/>
                      <a:pt x="1345" y="716"/>
                      <a:pt x="1786" y="1169"/>
                    </a:cubicBezTo>
                    <a:cubicBezTo>
                      <a:pt x="2905" y="2288"/>
                      <a:pt x="2905" y="4110"/>
                      <a:pt x="1786" y="5229"/>
                    </a:cubicBezTo>
                    <a:cubicBezTo>
                      <a:pt x="1345" y="5645"/>
                      <a:pt x="774" y="5931"/>
                      <a:pt x="167" y="6015"/>
                    </a:cubicBezTo>
                    <a:cubicBezTo>
                      <a:pt x="83" y="6038"/>
                      <a:pt x="24" y="6122"/>
                      <a:pt x="24" y="6217"/>
                    </a:cubicBezTo>
                    <a:cubicBezTo>
                      <a:pt x="36" y="6300"/>
                      <a:pt x="107" y="6360"/>
                      <a:pt x="179" y="6360"/>
                    </a:cubicBezTo>
                    <a:lnTo>
                      <a:pt x="214" y="6360"/>
                    </a:lnTo>
                    <a:cubicBezTo>
                      <a:pt x="917" y="6253"/>
                      <a:pt x="1536" y="5943"/>
                      <a:pt x="2024" y="5455"/>
                    </a:cubicBezTo>
                    <a:cubicBezTo>
                      <a:pt x="3274" y="4205"/>
                      <a:pt x="3274" y="2169"/>
                      <a:pt x="2024" y="919"/>
                    </a:cubicBezTo>
                    <a:cubicBezTo>
                      <a:pt x="1536" y="419"/>
                      <a:pt x="917" y="109"/>
                      <a:pt x="214" y="2"/>
                    </a:cubicBezTo>
                    <a:cubicBezTo>
                      <a:pt x="206" y="1"/>
                      <a:pt x="198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"/>
              <p:cNvSpPr/>
              <p:nvPr/>
            </p:nvSpPr>
            <p:spPr>
              <a:xfrm>
                <a:off x="4159332" y="2791379"/>
                <a:ext cx="105903" cy="201962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6360" extrusionOk="0">
                    <a:moveTo>
                      <a:pt x="3162" y="1"/>
                    </a:moveTo>
                    <a:cubicBezTo>
                      <a:pt x="3156" y="1"/>
                      <a:pt x="3150" y="1"/>
                      <a:pt x="3144" y="2"/>
                    </a:cubicBezTo>
                    <a:cubicBezTo>
                      <a:pt x="2430" y="61"/>
                      <a:pt x="1775" y="383"/>
                      <a:pt x="1251" y="895"/>
                    </a:cubicBezTo>
                    <a:cubicBezTo>
                      <a:pt x="1" y="2145"/>
                      <a:pt x="1" y="4193"/>
                      <a:pt x="1251" y="5443"/>
                    </a:cubicBezTo>
                    <a:cubicBezTo>
                      <a:pt x="1775" y="5955"/>
                      <a:pt x="2430" y="6277"/>
                      <a:pt x="3144" y="6360"/>
                    </a:cubicBezTo>
                    <a:lnTo>
                      <a:pt x="3156" y="6360"/>
                    </a:lnTo>
                    <a:cubicBezTo>
                      <a:pt x="3251" y="6360"/>
                      <a:pt x="3311" y="6300"/>
                      <a:pt x="3323" y="6217"/>
                    </a:cubicBezTo>
                    <a:cubicBezTo>
                      <a:pt x="3334" y="6122"/>
                      <a:pt x="3263" y="6038"/>
                      <a:pt x="3168" y="6038"/>
                    </a:cubicBezTo>
                    <a:cubicBezTo>
                      <a:pt x="2537" y="5955"/>
                      <a:pt x="1941" y="5681"/>
                      <a:pt x="1477" y="5217"/>
                    </a:cubicBezTo>
                    <a:cubicBezTo>
                      <a:pt x="358" y="4098"/>
                      <a:pt x="358" y="2264"/>
                      <a:pt x="1477" y="1157"/>
                    </a:cubicBezTo>
                    <a:cubicBezTo>
                      <a:pt x="1941" y="692"/>
                      <a:pt x="2513" y="407"/>
                      <a:pt x="3168" y="335"/>
                    </a:cubicBezTo>
                    <a:cubicBezTo>
                      <a:pt x="3263" y="311"/>
                      <a:pt x="3334" y="240"/>
                      <a:pt x="3323" y="157"/>
                    </a:cubicBezTo>
                    <a:cubicBezTo>
                      <a:pt x="3312" y="68"/>
                      <a:pt x="3239" y="1"/>
                      <a:pt x="3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7" name="Google Shape;737;p2"/>
          <p:cNvSpPr/>
          <p:nvPr/>
        </p:nvSpPr>
        <p:spPr>
          <a:xfrm>
            <a:off x="3839667" y="3690905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36600"/>
                </a:solidFill>
                <a:latin typeface="Roboto Condensed"/>
              </a:rPr>
              <a:t>03</a:t>
            </a:r>
          </a:p>
        </p:txBody>
      </p:sp>
      <p:sp>
        <p:nvSpPr>
          <p:cNvPr id="738" name="Google Shape;738;p2"/>
          <p:cNvSpPr/>
          <p:nvPr/>
        </p:nvSpPr>
        <p:spPr>
          <a:xfrm>
            <a:off x="6468817" y="3690905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36600"/>
                </a:solidFill>
                <a:latin typeface="Roboto Condensed"/>
              </a:rPr>
              <a:t>04</a:t>
            </a:r>
          </a:p>
        </p:txBody>
      </p:sp>
      <p:sp>
        <p:nvSpPr>
          <p:cNvPr id="739" name="Google Shape;739;p2"/>
          <p:cNvSpPr/>
          <p:nvPr/>
        </p:nvSpPr>
        <p:spPr>
          <a:xfrm>
            <a:off x="3839667" y="1452887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36600"/>
                </a:solidFill>
                <a:latin typeface="Roboto Condensed"/>
              </a:rPr>
              <a:t>01</a:t>
            </a:r>
          </a:p>
        </p:txBody>
      </p:sp>
      <p:sp>
        <p:nvSpPr>
          <p:cNvPr id="740" name="Google Shape;740;p2"/>
          <p:cNvSpPr/>
          <p:nvPr/>
        </p:nvSpPr>
        <p:spPr>
          <a:xfrm>
            <a:off x="6468817" y="1452887"/>
            <a:ext cx="825734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36600"/>
                </a:solidFill>
                <a:latin typeface="Roboto Condensed"/>
              </a:rPr>
              <a:t>02</a:t>
            </a:r>
          </a:p>
        </p:txBody>
      </p:sp>
      <p:sp>
        <p:nvSpPr>
          <p:cNvPr id="741" name="Google Shape;741;p2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2"/>
                </a:solidFill>
              </a:rPr>
              <a:t>GALANTECH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42" name="Google Shape;742;p2"/>
          <p:cNvGrpSpPr/>
          <p:nvPr/>
        </p:nvGrpSpPr>
        <p:grpSpPr>
          <a:xfrm>
            <a:off x="7924977" y="1252056"/>
            <a:ext cx="538062" cy="560627"/>
            <a:chOff x="7924977" y="1252056"/>
            <a:chExt cx="538062" cy="560627"/>
          </a:xfrm>
        </p:grpSpPr>
        <p:sp>
          <p:nvSpPr>
            <p:cNvPr id="743" name="Google Shape;743;p2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2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746" name="Google Shape;746;p2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3E49D25-476F-4D42-8824-6659A537AAEA}"/>
              </a:ext>
            </a:extLst>
          </p:cNvPr>
          <p:cNvGrpSpPr/>
          <p:nvPr/>
        </p:nvGrpSpPr>
        <p:grpSpPr>
          <a:xfrm>
            <a:off x="337626" y="6316950"/>
            <a:ext cx="1536972" cy="405300"/>
            <a:chOff x="337626" y="6316950"/>
            <a:chExt cx="1536972" cy="405300"/>
          </a:xfrm>
        </p:grpSpPr>
        <p:sp>
          <p:nvSpPr>
            <p:cNvPr id="58" name="Google Shape;712;p1">
              <a:extLst>
                <a:ext uri="{FF2B5EF4-FFF2-40B4-BE49-F238E27FC236}">
                  <a16:creationId xmlns:a16="http://schemas.microsoft.com/office/drawing/2014/main" id="{13936B07-1FED-0749-BA2C-A957C9C40220}"/>
                </a:ext>
              </a:extLst>
            </p:cNvPr>
            <p:cNvSpPr/>
            <p:nvPr/>
          </p:nvSpPr>
          <p:spPr>
            <a:xfrm>
              <a:off x="337626" y="6316950"/>
              <a:ext cx="1536972" cy="405300"/>
            </a:xfrm>
            <a:prstGeom prst="rect">
              <a:avLst/>
            </a:prstGeom>
            <a:solidFill>
              <a:srgbClr val="0053C1"/>
            </a:solidFill>
            <a:ln w="25400" cap="flat" cmpd="sng">
              <a:solidFill>
                <a:srgbClr val="170A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713;p1">
              <a:extLst>
                <a:ext uri="{FF2B5EF4-FFF2-40B4-BE49-F238E27FC236}">
                  <a16:creationId xmlns:a16="http://schemas.microsoft.com/office/drawing/2014/main" id="{FA74AEFA-7B1C-CC4D-B750-3223E2BAFEE4}"/>
                </a:ext>
              </a:extLst>
            </p:cNvPr>
            <p:cNvSpPr txBox="1"/>
            <p:nvPr/>
          </p:nvSpPr>
          <p:spPr>
            <a:xfrm>
              <a:off x="636036" y="6331954"/>
              <a:ext cx="11779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u="none" strike="noStrike" cap="none" dirty="0">
                  <a:solidFill>
                    <a:schemeClr val="lt2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sym typeface="Arial"/>
                  <a:hlinkClick r:id="rId3" action="ppaction://hlinksldjump"/>
                </a:rPr>
                <a:t>AYUDA</a:t>
              </a:r>
              <a:endParaRPr sz="1800" b="1" u="none" strike="noStrike" cap="none" dirty="0">
                <a:solidFill>
                  <a:schemeClr val="lt2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endParaRPr>
            </a:p>
          </p:txBody>
        </p:sp>
      </p:grpSp>
      <p:sp>
        <p:nvSpPr>
          <p:cNvPr id="60" name="Google Shape;695;p1">
            <a:hlinkClick r:id="" action="ppaction://noaction"/>
            <a:extLst>
              <a:ext uri="{FF2B5EF4-FFF2-40B4-BE49-F238E27FC236}">
                <a16:creationId xmlns:a16="http://schemas.microsoft.com/office/drawing/2014/main" id="{3EDDEBA7-286D-274A-AE42-A1117EB25033}"/>
              </a:ext>
            </a:extLst>
          </p:cNvPr>
          <p:cNvSpPr txBox="1">
            <a:spLocks/>
          </p:cNvSpPr>
          <p:nvPr/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s-CO" dirty="0">
                <a:hlinkClick r:id="rId4" action="ppaction://hlinksldjump"/>
                <a:hlinkMouseOver r:id="" action="ppaction://noaction" highlightClick="1"/>
              </a:rPr>
              <a:t>INICIO</a:t>
            </a:r>
          </a:p>
        </p:txBody>
      </p:sp>
      <p:sp>
        <p:nvSpPr>
          <p:cNvPr id="61" name="Google Shape;696;p1">
            <a:hlinkClick r:id="rId5" action="ppaction://hlinksldjump"/>
            <a:extLst>
              <a:ext uri="{FF2B5EF4-FFF2-40B4-BE49-F238E27FC236}">
                <a16:creationId xmlns:a16="http://schemas.microsoft.com/office/drawing/2014/main" id="{C6393781-4E61-6749-81BD-696AB087056D}"/>
              </a:ext>
            </a:extLst>
          </p:cNvPr>
          <p:cNvSpPr txBox="1">
            <a:spLocks/>
          </p:cNvSpPr>
          <p:nvPr/>
        </p:nvSpPr>
        <p:spPr>
          <a:xfrm>
            <a:off x="1841578" y="16523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es-CO" sz="1300" b="0" dirty="0">
                <a:hlinkClick r:id="rId5" action="ppaction://hlinksldjump"/>
              </a:rPr>
              <a:t>NOTICIAS</a:t>
            </a:r>
            <a:endParaRPr lang="es-CO" sz="1300" b="0" dirty="0"/>
          </a:p>
        </p:txBody>
      </p:sp>
      <p:sp>
        <p:nvSpPr>
          <p:cNvPr id="62" name="Google Shape;697;p1">
            <a:hlinkClick r:id="" action="ppaction://noaction"/>
            <a:extLst>
              <a:ext uri="{FF2B5EF4-FFF2-40B4-BE49-F238E27FC236}">
                <a16:creationId xmlns:a16="http://schemas.microsoft.com/office/drawing/2014/main" id="{FE45C96E-5BF3-EB4C-92EC-B05E8FD9C536}"/>
              </a:ext>
            </a:extLst>
          </p:cNvPr>
          <p:cNvSpPr txBox="1">
            <a:spLocks/>
          </p:cNvSpPr>
          <p:nvPr/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s-CO" sz="1300" dirty="0">
                <a:hlinkClick r:id="rId6" action="ppaction://hlinksldjump"/>
              </a:rPr>
              <a:t>HORARIOS</a:t>
            </a:r>
            <a:endParaRPr lang="es-CO" sz="1300" dirty="0"/>
          </a:p>
        </p:txBody>
      </p:sp>
      <p:sp>
        <p:nvSpPr>
          <p:cNvPr id="63" name="Google Shape;700;p1">
            <a:hlinkClick r:id="" action="ppaction://noaction"/>
            <a:extLst>
              <a:ext uri="{FF2B5EF4-FFF2-40B4-BE49-F238E27FC236}">
                <a16:creationId xmlns:a16="http://schemas.microsoft.com/office/drawing/2014/main" id="{2A6F739E-6C1F-8640-A65B-2695E5361AAD}"/>
              </a:ext>
            </a:extLst>
          </p:cNvPr>
          <p:cNvSpPr txBox="1">
            <a:spLocks/>
          </p:cNvSpPr>
          <p:nvPr/>
        </p:nvSpPr>
        <p:spPr>
          <a:xfrm>
            <a:off x="3771047" y="174350"/>
            <a:ext cx="111047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es-CO" sz="1300" b="0" dirty="0">
                <a:hlinkClick r:id="rId7" action="ppaction://hlinksldjump"/>
              </a:rPr>
              <a:t>CONTACTOS</a:t>
            </a:r>
            <a:endParaRPr lang="es-CO" sz="1300" b="0" dirty="0"/>
          </a:p>
        </p:txBody>
      </p:sp>
      <p:sp>
        <p:nvSpPr>
          <p:cNvPr id="64" name="Google Shape;715;p1">
            <a:hlinkClick r:id="" action="ppaction://noaction"/>
            <a:extLst>
              <a:ext uri="{FF2B5EF4-FFF2-40B4-BE49-F238E27FC236}">
                <a16:creationId xmlns:a16="http://schemas.microsoft.com/office/drawing/2014/main" id="{5E8644F9-9209-534A-A28E-E1763E88FB36}"/>
              </a:ext>
            </a:extLst>
          </p:cNvPr>
          <p:cNvSpPr txBox="1">
            <a:spLocks/>
          </p:cNvSpPr>
          <p:nvPr/>
        </p:nvSpPr>
        <p:spPr>
          <a:xfrm>
            <a:off x="4809968" y="200379"/>
            <a:ext cx="1369922" cy="37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es-CO" sz="1300" b="0" dirty="0">
                <a:hlinkClick r:id="rId8" action="ppaction://hlinksldjump"/>
              </a:rPr>
              <a:t>CURIOSIDADES</a:t>
            </a:r>
            <a:endParaRPr lang="es-CO" sz="1300" b="0" dirty="0"/>
          </a:p>
        </p:txBody>
      </p:sp>
      <p:sp>
        <p:nvSpPr>
          <p:cNvPr id="65" name="Flecha a la derecha con bandas 64">
            <a:extLst>
              <a:ext uri="{FF2B5EF4-FFF2-40B4-BE49-F238E27FC236}">
                <a16:creationId xmlns:a16="http://schemas.microsoft.com/office/drawing/2014/main" id="{530F6CFE-52D6-8348-A3E7-2D7C785FA745}"/>
              </a:ext>
            </a:extLst>
          </p:cNvPr>
          <p:cNvSpPr/>
          <p:nvPr/>
        </p:nvSpPr>
        <p:spPr>
          <a:xfrm rot="10800000">
            <a:off x="1932273" y="6369522"/>
            <a:ext cx="491320" cy="294154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312 0.0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0017 0.008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-0.00017 0.01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00087 0.00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0139 0.01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0.0125 -0.00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0.05468 -3.7037E-7 C -0.07951 -3.7037E-7 -0.10937 0.02222 -0.10937 0.04051 L -0.10937 0.08125 " pathEditMode="relative" rAng="0" ptsTypes="AAAA">
                                      <p:cBhvr>
                                        <p:cTn id="1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61" grpId="0" build="p"/>
      <p:bldP spid="62" grpId="0" build="p"/>
      <p:bldP spid="63" grpId="0" build="p"/>
      <p:bldP spid="64" grpId="0" build="p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"/>
          <p:cNvSpPr txBox="1">
            <a:spLocks noGrp="1"/>
          </p:cNvSpPr>
          <p:nvPr>
            <p:ph type="title"/>
          </p:nvPr>
        </p:nvSpPr>
        <p:spPr>
          <a:xfrm>
            <a:off x="2177933" y="1894554"/>
            <a:ext cx="8482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rgbClr val="BF9000"/>
                </a:solidFill>
              </a:rPr>
              <a:t>2022</a:t>
            </a:r>
            <a:endParaRPr sz="2400" dirty="0">
              <a:solidFill>
                <a:srgbClr val="BF9000"/>
              </a:solidFill>
            </a:endParaRPr>
          </a:p>
        </p:txBody>
      </p:sp>
      <p:sp>
        <p:nvSpPr>
          <p:cNvPr id="775" name="Google Shape;775;p4"/>
          <p:cNvSpPr txBox="1">
            <a:spLocks noGrp="1"/>
          </p:cNvSpPr>
          <p:nvPr>
            <p:ph type="body" idx="6"/>
          </p:nvPr>
        </p:nvSpPr>
        <p:spPr>
          <a:xfrm>
            <a:off x="874025" y="3428988"/>
            <a:ext cx="5517000" cy="1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: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Intercolegiados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Horarios de clase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Horarios de salidas pedagógicas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Horarios de atención - secretaría</a:t>
            </a:r>
            <a:r>
              <a:rPr lang="en" sz="2400"/>
              <a:t> </a:t>
            </a:r>
            <a:endParaRPr sz="2400"/>
          </a:p>
        </p:txBody>
      </p:sp>
      <p:sp>
        <p:nvSpPr>
          <p:cNvPr id="779" name="Google Shape;779;p4"/>
          <p:cNvSpPr/>
          <p:nvPr/>
        </p:nvSpPr>
        <p:spPr>
          <a:xfrm>
            <a:off x="874014" y="2514831"/>
            <a:ext cx="4021974" cy="698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HORARIOS</a:t>
            </a:r>
          </a:p>
        </p:txBody>
      </p:sp>
      <p:sp>
        <p:nvSpPr>
          <p:cNvPr id="780" name="Google Shape;780;p4"/>
          <p:cNvSpPr txBox="1">
            <a:spLocks noGrp="1"/>
          </p:cNvSpPr>
          <p:nvPr>
            <p:ph type="subTitle" idx="1"/>
          </p:nvPr>
        </p:nvSpPr>
        <p:spPr>
          <a:xfrm>
            <a:off x="65433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2"/>
                </a:solidFill>
              </a:rPr>
              <a:t>GALANTECH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A5F7D14-4234-794D-8501-04DB0D571E05}"/>
              </a:ext>
            </a:extLst>
          </p:cNvPr>
          <p:cNvGrpSpPr/>
          <p:nvPr/>
        </p:nvGrpSpPr>
        <p:grpSpPr>
          <a:xfrm>
            <a:off x="337626" y="6316950"/>
            <a:ext cx="1536972" cy="405300"/>
            <a:chOff x="337626" y="6316950"/>
            <a:chExt cx="1536972" cy="405300"/>
          </a:xfrm>
        </p:grpSpPr>
        <p:sp>
          <p:nvSpPr>
            <p:cNvPr id="32" name="Google Shape;712;p1">
              <a:extLst>
                <a:ext uri="{FF2B5EF4-FFF2-40B4-BE49-F238E27FC236}">
                  <a16:creationId xmlns:a16="http://schemas.microsoft.com/office/drawing/2014/main" id="{E6EC46CE-7945-CE49-A332-89C0239CC7EB}"/>
                </a:ext>
              </a:extLst>
            </p:cNvPr>
            <p:cNvSpPr/>
            <p:nvPr/>
          </p:nvSpPr>
          <p:spPr>
            <a:xfrm>
              <a:off x="337626" y="6316950"/>
              <a:ext cx="1536972" cy="405300"/>
            </a:xfrm>
            <a:prstGeom prst="rect">
              <a:avLst/>
            </a:prstGeom>
            <a:solidFill>
              <a:srgbClr val="0053C1"/>
            </a:solidFill>
            <a:ln w="25400" cap="flat" cmpd="sng">
              <a:solidFill>
                <a:srgbClr val="170A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713;p1">
              <a:extLst>
                <a:ext uri="{FF2B5EF4-FFF2-40B4-BE49-F238E27FC236}">
                  <a16:creationId xmlns:a16="http://schemas.microsoft.com/office/drawing/2014/main" id="{F5161DDA-1E07-2740-AFD8-56CC99B110F2}"/>
                </a:ext>
              </a:extLst>
            </p:cNvPr>
            <p:cNvSpPr txBox="1"/>
            <p:nvPr/>
          </p:nvSpPr>
          <p:spPr>
            <a:xfrm>
              <a:off x="636036" y="6331954"/>
              <a:ext cx="11779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u="none" strike="noStrike" cap="none" dirty="0">
                  <a:solidFill>
                    <a:schemeClr val="lt2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sym typeface="Arial"/>
                  <a:hlinkClick r:id="rId3" action="ppaction://hlinksldjump"/>
                </a:rPr>
                <a:t>AYUDA</a:t>
              </a:r>
              <a:endParaRPr sz="1800" b="1" u="none" strike="noStrike" cap="none" dirty="0">
                <a:solidFill>
                  <a:schemeClr val="lt2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endParaRPr>
            </a:p>
          </p:txBody>
        </p:sp>
      </p:grpSp>
      <p:sp>
        <p:nvSpPr>
          <p:cNvPr id="34" name="Google Shape;695;p1">
            <a:hlinkClick r:id="" action="ppaction://noaction"/>
            <a:extLst>
              <a:ext uri="{FF2B5EF4-FFF2-40B4-BE49-F238E27FC236}">
                <a16:creationId xmlns:a16="http://schemas.microsoft.com/office/drawing/2014/main" id="{74F15FE3-2E60-CB44-AC1D-F4A48DA90FFC}"/>
              </a:ext>
            </a:extLst>
          </p:cNvPr>
          <p:cNvSpPr txBox="1">
            <a:spLocks/>
          </p:cNvSpPr>
          <p:nvPr/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SzPts val="1400"/>
            </a:pPr>
            <a:r>
              <a:rPr lang="es-CO" dirty="0">
                <a:hlinkClick r:id="rId4" action="ppaction://hlinksldjump"/>
                <a:hlinkMouseOver r:id="" action="ppaction://noaction" highlightClick="1"/>
              </a:rPr>
              <a:t>INICIO</a:t>
            </a:r>
          </a:p>
        </p:txBody>
      </p:sp>
      <p:sp>
        <p:nvSpPr>
          <p:cNvPr id="35" name="Google Shape;696;p1">
            <a:hlinkClick r:id="" action="ppaction://noaction"/>
            <a:extLst>
              <a:ext uri="{FF2B5EF4-FFF2-40B4-BE49-F238E27FC236}">
                <a16:creationId xmlns:a16="http://schemas.microsoft.com/office/drawing/2014/main" id="{F53B3D15-B2A8-4845-9009-9B633F483C70}"/>
              </a:ext>
            </a:extLst>
          </p:cNvPr>
          <p:cNvSpPr txBox="1">
            <a:spLocks/>
          </p:cNvSpPr>
          <p:nvPr/>
        </p:nvSpPr>
        <p:spPr>
          <a:xfrm>
            <a:off x="1841578" y="16523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SzPts val="1400"/>
            </a:pPr>
            <a:r>
              <a:rPr lang="es-CO" dirty="0">
                <a:hlinkClick r:id="rId5" action="ppaction://hlinksldjump"/>
              </a:rPr>
              <a:t>NOTICIAS</a:t>
            </a:r>
            <a:endParaRPr lang="es-CO" dirty="0"/>
          </a:p>
        </p:txBody>
      </p:sp>
      <p:sp>
        <p:nvSpPr>
          <p:cNvPr id="36" name="Google Shape;697;p1">
            <a:hlinkClick r:id="rId6" action="ppaction://hlinksldjump"/>
            <a:extLst>
              <a:ext uri="{FF2B5EF4-FFF2-40B4-BE49-F238E27FC236}">
                <a16:creationId xmlns:a16="http://schemas.microsoft.com/office/drawing/2014/main" id="{6AFF983D-7D26-1848-BCC8-0166C5240B72}"/>
              </a:ext>
            </a:extLst>
          </p:cNvPr>
          <p:cNvSpPr txBox="1">
            <a:spLocks/>
          </p:cNvSpPr>
          <p:nvPr/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SzPts val="1400"/>
            </a:pPr>
            <a:r>
              <a:rPr lang="es-CO">
                <a:hlinkClick r:id="rId6" action="ppaction://hlinksldjump"/>
              </a:rPr>
              <a:t>HORARIOS</a:t>
            </a:r>
            <a:endParaRPr lang="es-CO" dirty="0"/>
          </a:p>
        </p:txBody>
      </p:sp>
      <p:sp>
        <p:nvSpPr>
          <p:cNvPr id="37" name="Google Shape;700;p1">
            <a:hlinkClick r:id="" action="ppaction://noaction"/>
            <a:extLst>
              <a:ext uri="{FF2B5EF4-FFF2-40B4-BE49-F238E27FC236}">
                <a16:creationId xmlns:a16="http://schemas.microsoft.com/office/drawing/2014/main" id="{DF778942-DE5A-D94D-9645-A60A183AE448}"/>
              </a:ext>
            </a:extLst>
          </p:cNvPr>
          <p:cNvSpPr txBox="1">
            <a:spLocks/>
          </p:cNvSpPr>
          <p:nvPr/>
        </p:nvSpPr>
        <p:spPr>
          <a:xfrm>
            <a:off x="3771047" y="174350"/>
            <a:ext cx="111047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s-CO" sz="1200" dirty="0">
                <a:hlinkClick r:id="rId7" action="ppaction://hlinksldjump"/>
              </a:rPr>
              <a:t>CONTACTOS</a:t>
            </a:r>
            <a:endParaRPr lang="es-CO" sz="1200" dirty="0"/>
          </a:p>
        </p:txBody>
      </p:sp>
      <p:sp>
        <p:nvSpPr>
          <p:cNvPr id="38" name="Google Shape;715;p1">
            <a:hlinkClick r:id="rId8" action="ppaction://hlinksldjump"/>
            <a:extLst>
              <a:ext uri="{FF2B5EF4-FFF2-40B4-BE49-F238E27FC236}">
                <a16:creationId xmlns:a16="http://schemas.microsoft.com/office/drawing/2014/main" id="{F57283D7-C853-1E4F-80B3-071C91FFCFCA}"/>
              </a:ext>
            </a:extLst>
          </p:cNvPr>
          <p:cNvSpPr txBox="1">
            <a:spLocks/>
          </p:cNvSpPr>
          <p:nvPr/>
        </p:nvSpPr>
        <p:spPr>
          <a:xfrm>
            <a:off x="4809968" y="200379"/>
            <a:ext cx="1369922" cy="37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es-CO" sz="1300" b="0" dirty="0">
                <a:hlinkClick r:id="rId8" action="ppaction://hlinksldjump"/>
              </a:rPr>
              <a:t>CURIOSIDADES</a:t>
            </a:r>
            <a:endParaRPr lang="es-CO" sz="1300" b="0" dirty="0"/>
          </a:p>
        </p:txBody>
      </p:sp>
      <p:sp>
        <p:nvSpPr>
          <p:cNvPr id="39" name="Flecha a la derecha con bandas 38">
            <a:extLst>
              <a:ext uri="{FF2B5EF4-FFF2-40B4-BE49-F238E27FC236}">
                <a16:creationId xmlns:a16="http://schemas.microsoft.com/office/drawing/2014/main" id="{C9BFA734-A471-5B43-9B92-C1B02C58CBB6}"/>
              </a:ext>
            </a:extLst>
          </p:cNvPr>
          <p:cNvSpPr/>
          <p:nvPr/>
        </p:nvSpPr>
        <p:spPr>
          <a:xfrm rot="10800000">
            <a:off x="1932273" y="6369522"/>
            <a:ext cx="491320" cy="294154"/>
          </a:xfrm>
          <a:prstGeom prst="stripedRightArrow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312 0.0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44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0017 0.008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41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0017 0.01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6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00087 0.00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44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0139 0.01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0" y="579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0.0125 -0.00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0" y="-46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466 0 L 0.32327 0.20996 L -0.24514 0.20996 L -0.24514 0.00903 L 0 0 Z " pathEditMode="relative" ptsTypes="AAAAAA">
                                      <p:cBhvr>
                                        <p:cTn id="18" dur="7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" grpId="0"/>
      <p:bldP spid="34" grpId="0" build="p"/>
      <p:bldP spid="35" grpId="0" build="p"/>
      <p:bldP spid="36" grpId="0" build="p"/>
      <p:bldP spid="37" grpId="0" build="p"/>
      <p:bldP spid="38" grpId="0" build="p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386b22e1f0_0_4"/>
          <p:cNvSpPr txBox="1">
            <a:spLocks noGrp="1"/>
          </p:cNvSpPr>
          <p:nvPr>
            <p:ph type="subTitle" idx="1"/>
          </p:nvPr>
        </p:nvSpPr>
        <p:spPr>
          <a:xfrm>
            <a:off x="6435881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GALANTECH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4" name="Google Shape;794;g1386b22e1f0_0_4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53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5" name="Google Shape;795;g1386b22e1f0_0_4"/>
          <p:cNvSpPr txBox="1">
            <a:spLocks noGrp="1"/>
          </p:cNvSpPr>
          <p:nvPr>
            <p:ph type="body" idx="6"/>
          </p:nvPr>
        </p:nvSpPr>
        <p:spPr>
          <a:xfrm>
            <a:off x="932664" y="2800920"/>
            <a:ext cx="55032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2700"/>
              <a:buFont typeface="Roboto"/>
              <a:buChar char="●"/>
            </a:pPr>
            <a:r>
              <a:rPr lang="en" sz="2700">
                <a:solidFill>
                  <a:srgbClr val="000000"/>
                </a:solidFill>
              </a:rPr>
              <a:t>Secretaría ***** (número)</a:t>
            </a:r>
            <a:endParaRPr sz="2700">
              <a:solidFill>
                <a:srgbClr val="000000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700"/>
              <a:buFont typeface="Roboto"/>
              <a:buChar char="●"/>
            </a:pPr>
            <a:r>
              <a:rPr lang="en" sz="2700">
                <a:solidFill>
                  <a:srgbClr val="000000"/>
                </a:solidFill>
              </a:rPr>
              <a:t>Coordinacion ***** (número)</a:t>
            </a:r>
            <a:endParaRPr sz="2700">
              <a:solidFill>
                <a:srgbClr val="000000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700"/>
              <a:buFont typeface="Roboto"/>
              <a:buChar char="●"/>
            </a:pPr>
            <a:r>
              <a:rPr lang="en" sz="2700">
                <a:solidFill>
                  <a:srgbClr val="000000"/>
                </a:solidFill>
              </a:rPr>
              <a:t>Porteria ***** (número)</a:t>
            </a:r>
            <a:endParaRPr sz="27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0B6A634-557F-294B-8A25-6230C81FD43D}"/>
              </a:ext>
            </a:extLst>
          </p:cNvPr>
          <p:cNvGrpSpPr/>
          <p:nvPr/>
        </p:nvGrpSpPr>
        <p:grpSpPr>
          <a:xfrm>
            <a:off x="337626" y="6316950"/>
            <a:ext cx="1536972" cy="405300"/>
            <a:chOff x="337626" y="6316950"/>
            <a:chExt cx="1536972" cy="405300"/>
          </a:xfrm>
        </p:grpSpPr>
        <p:sp>
          <p:nvSpPr>
            <p:cNvPr id="29" name="Google Shape;712;p1">
              <a:extLst>
                <a:ext uri="{FF2B5EF4-FFF2-40B4-BE49-F238E27FC236}">
                  <a16:creationId xmlns:a16="http://schemas.microsoft.com/office/drawing/2014/main" id="{34773CA7-8734-3745-824B-75EEF925108D}"/>
                </a:ext>
              </a:extLst>
            </p:cNvPr>
            <p:cNvSpPr/>
            <p:nvPr/>
          </p:nvSpPr>
          <p:spPr>
            <a:xfrm>
              <a:off x="337626" y="6316950"/>
              <a:ext cx="1536972" cy="405300"/>
            </a:xfrm>
            <a:prstGeom prst="rect">
              <a:avLst/>
            </a:prstGeom>
            <a:solidFill>
              <a:srgbClr val="0053C1"/>
            </a:solidFill>
            <a:ln w="25400" cap="flat" cmpd="sng">
              <a:solidFill>
                <a:srgbClr val="170A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713;p1">
              <a:extLst>
                <a:ext uri="{FF2B5EF4-FFF2-40B4-BE49-F238E27FC236}">
                  <a16:creationId xmlns:a16="http://schemas.microsoft.com/office/drawing/2014/main" id="{B180CCF1-B953-C741-866D-84823ADC2989}"/>
                </a:ext>
              </a:extLst>
            </p:cNvPr>
            <p:cNvSpPr txBox="1"/>
            <p:nvPr/>
          </p:nvSpPr>
          <p:spPr>
            <a:xfrm>
              <a:off x="636036" y="6331954"/>
              <a:ext cx="11779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u="none" strike="noStrike" cap="none" dirty="0">
                  <a:solidFill>
                    <a:schemeClr val="lt2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sym typeface="Arial"/>
                  <a:hlinkClick r:id="rId3" action="ppaction://hlinksldjump"/>
                </a:rPr>
                <a:t>AYUDA</a:t>
              </a:r>
              <a:endParaRPr sz="1800" b="1" u="none" strike="noStrike" cap="none" dirty="0">
                <a:solidFill>
                  <a:schemeClr val="lt2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endParaRPr>
            </a:p>
          </p:txBody>
        </p:sp>
      </p:grpSp>
      <p:sp>
        <p:nvSpPr>
          <p:cNvPr id="31" name="Google Shape;695;p1">
            <a:hlinkClick r:id="" action="ppaction://noaction"/>
            <a:extLst>
              <a:ext uri="{FF2B5EF4-FFF2-40B4-BE49-F238E27FC236}">
                <a16:creationId xmlns:a16="http://schemas.microsoft.com/office/drawing/2014/main" id="{BC1F1E70-C3B1-C941-B5B1-C127A61D1AE3}"/>
              </a:ext>
            </a:extLst>
          </p:cNvPr>
          <p:cNvSpPr txBox="1">
            <a:spLocks/>
          </p:cNvSpPr>
          <p:nvPr/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SzPts val="1400"/>
            </a:pPr>
            <a:r>
              <a:rPr lang="es-CO" dirty="0">
                <a:hlinkClick r:id="rId4" action="ppaction://hlinksldjump"/>
                <a:hlinkMouseOver r:id="" action="ppaction://noaction" highlightClick="1"/>
              </a:rPr>
              <a:t>INICIO</a:t>
            </a:r>
          </a:p>
        </p:txBody>
      </p:sp>
      <p:sp>
        <p:nvSpPr>
          <p:cNvPr id="32" name="Google Shape;696;p1">
            <a:hlinkClick r:id="" action="ppaction://noaction"/>
            <a:extLst>
              <a:ext uri="{FF2B5EF4-FFF2-40B4-BE49-F238E27FC236}">
                <a16:creationId xmlns:a16="http://schemas.microsoft.com/office/drawing/2014/main" id="{125C006B-59F6-0349-8804-D7467A5F6B6A}"/>
              </a:ext>
            </a:extLst>
          </p:cNvPr>
          <p:cNvSpPr txBox="1">
            <a:spLocks/>
          </p:cNvSpPr>
          <p:nvPr/>
        </p:nvSpPr>
        <p:spPr>
          <a:xfrm>
            <a:off x="1841578" y="16523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SzPts val="1400"/>
            </a:pPr>
            <a:r>
              <a:rPr lang="es-CO" dirty="0">
                <a:hlinkClick r:id="rId5" action="ppaction://hlinksldjump"/>
              </a:rPr>
              <a:t>NOTICIAS</a:t>
            </a:r>
            <a:endParaRPr lang="es-CO" dirty="0"/>
          </a:p>
        </p:txBody>
      </p:sp>
      <p:sp>
        <p:nvSpPr>
          <p:cNvPr id="33" name="Google Shape;697;p1">
            <a:hlinkClick r:id="" action="ppaction://noaction"/>
            <a:extLst>
              <a:ext uri="{FF2B5EF4-FFF2-40B4-BE49-F238E27FC236}">
                <a16:creationId xmlns:a16="http://schemas.microsoft.com/office/drawing/2014/main" id="{E435E61A-84F3-934E-9A5B-D791C8D520FE}"/>
              </a:ext>
            </a:extLst>
          </p:cNvPr>
          <p:cNvSpPr txBox="1">
            <a:spLocks/>
          </p:cNvSpPr>
          <p:nvPr/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SzPts val="1400"/>
            </a:pPr>
            <a:r>
              <a:rPr lang="es-CO" dirty="0">
                <a:hlinkClick r:id="rId6" action="ppaction://hlinksldjump"/>
              </a:rPr>
              <a:t>HORARIOS</a:t>
            </a:r>
            <a:endParaRPr lang="es-CO" dirty="0"/>
          </a:p>
        </p:txBody>
      </p:sp>
      <p:sp>
        <p:nvSpPr>
          <p:cNvPr id="34" name="Google Shape;700;p1">
            <a:hlinkClick r:id="" action="ppaction://noaction"/>
            <a:extLst>
              <a:ext uri="{FF2B5EF4-FFF2-40B4-BE49-F238E27FC236}">
                <a16:creationId xmlns:a16="http://schemas.microsoft.com/office/drawing/2014/main" id="{BF1EB44F-3577-164C-B583-AEF63A9B6220}"/>
              </a:ext>
            </a:extLst>
          </p:cNvPr>
          <p:cNvSpPr txBox="1">
            <a:spLocks/>
          </p:cNvSpPr>
          <p:nvPr/>
        </p:nvSpPr>
        <p:spPr>
          <a:xfrm>
            <a:off x="3771047" y="174350"/>
            <a:ext cx="111047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s-CO" sz="1200" dirty="0">
                <a:hlinkClick r:id="rId7" action="ppaction://hlinksldjump"/>
              </a:rPr>
              <a:t>CONTACTOS</a:t>
            </a:r>
            <a:endParaRPr lang="es-CO" sz="1200" dirty="0"/>
          </a:p>
        </p:txBody>
      </p:sp>
      <p:sp>
        <p:nvSpPr>
          <p:cNvPr id="35" name="Google Shape;715;p1">
            <a:hlinkClick r:id="" action="ppaction://noaction"/>
            <a:extLst>
              <a:ext uri="{FF2B5EF4-FFF2-40B4-BE49-F238E27FC236}">
                <a16:creationId xmlns:a16="http://schemas.microsoft.com/office/drawing/2014/main" id="{6A5F38E7-2BDD-7544-92FB-A9C37963470F}"/>
              </a:ext>
            </a:extLst>
          </p:cNvPr>
          <p:cNvSpPr txBox="1">
            <a:spLocks/>
          </p:cNvSpPr>
          <p:nvPr/>
        </p:nvSpPr>
        <p:spPr>
          <a:xfrm>
            <a:off x="4809968" y="200379"/>
            <a:ext cx="1369922" cy="37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es-CO" sz="1300" b="0" dirty="0">
                <a:hlinkClick r:id="rId8" action="ppaction://hlinksldjump"/>
              </a:rPr>
              <a:t>CURIOSIDADES</a:t>
            </a:r>
            <a:endParaRPr lang="es-CO" sz="1300" b="0" dirty="0"/>
          </a:p>
        </p:txBody>
      </p:sp>
      <p:sp>
        <p:nvSpPr>
          <p:cNvPr id="36" name="Flecha a la derecha con bandas 35">
            <a:extLst>
              <a:ext uri="{FF2B5EF4-FFF2-40B4-BE49-F238E27FC236}">
                <a16:creationId xmlns:a16="http://schemas.microsoft.com/office/drawing/2014/main" id="{2354369E-5DB9-824B-8E77-89864AC27EF9}"/>
              </a:ext>
            </a:extLst>
          </p:cNvPr>
          <p:cNvSpPr/>
          <p:nvPr/>
        </p:nvSpPr>
        <p:spPr>
          <a:xfrm rot="10800000">
            <a:off x="1932273" y="6369522"/>
            <a:ext cx="491320" cy="294154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312 0.0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0017 0.008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0017 0.01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00087 0.00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0139 0.01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0.0125 -0.00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069 C 1.66667E-6 0.00509 0.00069 0.00926 0.00156 0.00926 C 0.00278 0.00926 0.00312 0.00463 0.0033 0.00208 L 0.00347 -0.00116 C 0.00364 -0.0037 0.00417 -0.00764 0.00538 -0.00764 C 0.00625 -0.00764 0.00729 -0.00417 0.00729 0.00069 C 0.00729 0.00509 0.00625 0.00926 0.00538 0.00926 C 0.00417 0.00926 0.00364 0.00463 0.00347 0.00208 L 0.0033 -0.00116 C 0.00312 -0.0037 0.00278 -0.00764 0.00156 -0.00764 C 0.00069 -0.00764 1.66667E-6 -0.00417 1.66667E-6 0.00069 Z " pathEditMode="relative" rAng="0" ptsTypes="AAAAAAAAAAA">
                                      <p:cBhvr>
                                        <p:cTn id="18" dur="5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" grpId="0"/>
      <p:bldP spid="31" grpId="0" build="p"/>
      <p:bldP spid="32" grpId="0" build="p"/>
      <p:bldP spid="33" grpId="0" build="p"/>
      <p:bldP spid="34" grpId="0" build="p"/>
      <p:bldP spid="35" grpId="0" build="p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quina doblada 40">
            <a:extLst>
              <a:ext uri="{FF2B5EF4-FFF2-40B4-BE49-F238E27FC236}">
                <a16:creationId xmlns:a16="http://schemas.microsoft.com/office/drawing/2014/main" id="{A2789302-9450-314A-870C-1025D25B593D}"/>
              </a:ext>
            </a:extLst>
          </p:cNvPr>
          <p:cNvSpPr/>
          <p:nvPr/>
        </p:nvSpPr>
        <p:spPr>
          <a:xfrm>
            <a:off x="433516" y="3966523"/>
            <a:ext cx="5503199" cy="1107350"/>
          </a:xfrm>
          <a:prstGeom prst="foldedCorner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8E2D0ADD-B353-FD42-BB2A-A5F732E062A6}"/>
              </a:ext>
            </a:extLst>
          </p:cNvPr>
          <p:cNvSpPr/>
          <p:nvPr/>
        </p:nvSpPr>
        <p:spPr>
          <a:xfrm>
            <a:off x="433515" y="2512273"/>
            <a:ext cx="5503200" cy="1295640"/>
          </a:xfrm>
          <a:prstGeom prst="foldedCorner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3" name="Google Shape;803;g1386b22e1f0_0_29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GALANTECH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8" name="Google Shape;808;g1386b22e1f0_0_29"/>
          <p:cNvSpPr txBox="1">
            <a:spLocks noGrp="1"/>
          </p:cNvSpPr>
          <p:nvPr>
            <p:ph type="title"/>
          </p:nvPr>
        </p:nvSpPr>
        <p:spPr>
          <a:xfrm>
            <a:off x="874014" y="1680755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CURIOSIDADES</a:t>
            </a:r>
            <a:endParaRPr sz="44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9" name="Google Shape;809;g1386b22e1f0_0_29"/>
          <p:cNvSpPr txBox="1">
            <a:spLocks noGrp="1"/>
          </p:cNvSpPr>
          <p:nvPr>
            <p:ph type="body" idx="6"/>
          </p:nvPr>
        </p:nvSpPr>
        <p:spPr>
          <a:xfrm>
            <a:off x="433515" y="2512273"/>
            <a:ext cx="5503200" cy="1195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</a:rPr>
              <a:t>¡¿</a:t>
            </a:r>
            <a:r>
              <a:rPr lang="en" sz="2300" dirty="0" err="1">
                <a:solidFill>
                  <a:srgbClr val="000000"/>
                </a:solidFill>
              </a:rPr>
              <a:t>Sabías</a:t>
            </a:r>
            <a:r>
              <a:rPr lang="en" sz="2300" dirty="0">
                <a:solidFill>
                  <a:srgbClr val="000000"/>
                </a:solidFill>
              </a:rPr>
              <a:t> que el </a:t>
            </a:r>
            <a:r>
              <a:rPr lang="en" sz="2300" dirty="0" err="1">
                <a:solidFill>
                  <a:srgbClr val="000000"/>
                </a:solidFill>
              </a:rPr>
              <a:t>coordinador</a:t>
            </a:r>
            <a:r>
              <a:rPr lang="en" sz="2300" dirty="0">
                <a:solidFill>
                  <a:srgbClr val="000000"/>
                </a:solidFill>
              </a:rPr>
              <a:t> de </a:t>
            </a:r>
            <a:r>
              <a:rPr lang="en" sz="2300" dirty="0" err="1">
                <a:solidFill>
                  <a:srgbClr val="000000"/>
                </a:solidFill>
              </a:rPr>
              <a:t>primaria</a:t>
            </a:r>
            <a:r>
              <a:rPr lang="en" sz="2300" dirty="0">
                <a:solidFill>
                  <a:srgbClr val="000000"/>
                </a:solidFill>
              </a:rPr>
              <a:t>, Ignacio, </a:t>
            </a:r>
            <a:r>
              <a:rPr lang="en" sz="2300" dirty="0" err="1">
                <a:solidFill>
                  <a:srgbClr val="000000"/>
                </a:solidFill>
              </a:rPr>
              <a:t>es</a:t>
            </a:r>
            <a:r>
              <a:rPr lang="en" sz="2300" dirty="0">
                <a:solidFill>
                  <a:srgbClr val="000000"/>
                </a:solidFill>
              </a:rPr>
              <a:t> el </a:t>
            </a:r>
            <a:r>
              <a:rPr lang="en" sz="2300" dirty="0" err="1">
                <a:solidFill>
                  <a:srgbClr val="000000"/>
                </a:solidFill>
              </a:rPr>
              <a:t>autor</a:t>
            </a:r>
            <a:r>
              <a:rPr lang="en" sz="2300" dirty="0">
                <a:solidFill>
                  <a:srgbClr val="000000"/>
                </a:solidFill>
              </a:rPr>
              <a:t> del </a:t>
            </a:r>
            <a:r>
              <a:rPr lang="en" sz="2300" dirty="0" err="1">
                <a:solidFill>
                  <a:srgbClr val="000000"/>
                </a:solidFill>
              </a:rPr>
              <a:t>himno</a:t>
            </a:r>
            <a:r>
              <a:rPr lang="en" sz="2300" dirty="0">
                <a:solidFill>
                  <a:srgbClr val="000000"/>
                </a:solidFill>
              </a:rPr>
              <a:t> del </a:t>
            </a:r>
            <a:r>
              <a:rPr lang="en" sz="2300" dirty="0" err="1">
                <a:solidFill>
                  <a:srgbClr val="000000"/>
                </a:solidFill>
              </a:rPr>
              <a:t>colegio</a:t>
            </a:r>
            <a:r>
              <a:rPr lang="en" sz="2300" dirty="0">
                <a:solidFill>
                  <a:srgbClr val="000000"/>
                </a:solidFill>
              </a:rPr>
              <a:t>?! </a:t>
            </a:r>
            <a:endParaRPr sz="2300" dirty="0">
              <a:solidFill>
                <a:srgbClr val="000000"/>
              </a:solidFill>
            </a:endParaRPr>
          </a:p>
        </p:txBody>
      </p:sp>
      <p:sp>
        <p:nvSpPr>
          <p:cNvPr id="811" name="Google Shape;811;g1386b22e1f0_0_29"/>
          <p:cNvSpPr txBox="1"/>
          <p:nvPr/>
        </p:nvSpPr>
        <p:spPr>
          <a:xfrm>
            <a:off x="433515" y="4027483"/>
            <a:ext cx="5348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¡¿</a:t>
            </a:r>
            <a:r>
              <a:rPr lang="en" sz="2400" dirty="0" err="1">
                <a:latin typeface="Roboto"/>
                <a:ea typeface="Roboto"/>
                <a:cs typeface="Roboto"/>
                <a:sym typeface="Roboto"/>
              </a:rPr>
              <a:t>Sabés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" sz="2400" dirty="0" err="1">
                <a:latin typeface="Roboto"/>
                <a:ea typeface="Roboto"/>
                <a:cs typeface="Roboto"/>
                <a:sym typeface="Roboto"/>
              </a:rPr>
              <a:t>día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lang="en" sz="2400" dirty="0" err="1">
                <a:latin typeface="Roboto"/>
                <a:ea typeface="Roboto"/>
                <a:cs typeface="Roboto"/>
                <a:sym typeface="Roboto"/>
              </a:rPr>
              <a:t>fundó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" sz="2400" dirty="0" err="1">
                <a:latin typeface="Roboto"/>
                <a:ea typeface="Roboto"/>
                <a:cs typeface="Roboto"/>
                <a:sym typeface="Roboto"/>
              </a:rPr>
              <a:t>institución</a:t>
            </a:r>
            <a:endParaRPr sz="3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4" name="Google Shape;814;g1386b22e1f0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002" y="936905"/>
            <a:ext cx="2614386" cy="30905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4F7051D4-8E22-7B45-B621-B482737113FD}"/>
              </a:ext>
            </a:extLst>
          </p:cNvPr>
          <p:cNvGrpSpPr/>
          <p:nvPr/>
        </p:nvGrpSpPr>
        <p:grpSpPr>
          <a:xfrm>
            <a:off x="337626" y="6316950"/>
            <a:ext cx="1536972" cy="405300"/>
            <a:chOff x="337626" y="6316950"/>
            <a:chExt cx="1536972" cy="405300"/>
          </a:xfrm>
        </p:grpSpPr>
        <p:sp>
          <p:nvSpPr>
            <p:cNvPr id="31" name="Google Shape;712;p1">
              <a:extLst>
                <a:ext uri="{FF2B5EF4-FFF2-40B4-BE49-F238E27FC236}">
                  <a16:creationId xmlns:a16="http://schemas.microsoft.com/office/drawing/2014/main" id="{73BBD550-6F65-EA41-B3DE-5B31336963C6}"/>
                </a:ext>
              </a:extLst>
            </p:cNvPr>
            <p:cNvSpPr/>
            <p:nvPr/>
          </p:nvSpPr>
          <p:spPr>
            <a:xfrm>
              <a:off x="337626" y="6316950"/>
              <a:ext cx="1536972" cy="405300"/>
            </a:xfrm>
            <a:prstGeom prst="rect">
              <a:avLst/>
            </a:prstGeom>
            <a:solidFill>
              <a:srgbClr val="0053C1"/>
            </a:solidFill>
            <a:ln w="25400" cap="flat" cmpd="sng">
              <a:solidFill>
                <a:srgbClr val="170A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713;p1">
              <a:extLst>
                <a:ext uri="{FF2B5EF4-FFF2-40B4-BE49-F238E27FC236}">
                  <a16:creationId xmlns:a16="http://schemas.microsoft.com/office/drawing/2014/main" id="{FD1A3FDA-3C22-9447-908E-2CE8DD697094}"/>
                </a:ext>
              </a:extLst>
            </p:cNvPr>
            <p:cNvSpPr txBox="1"/>
            <p:nvPr/>
          </p:nvSpPr>
          <p:spPr>
            <a:xfrm>
              <a:off x="636036" y="6331954"/>
              <a:ext cx="11779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u="none" strike="noStrike" cap="none" dirty="0">
                  <a:solidFill>
                    <a:schemeClr val="lt2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sym typeface="Arial"/>
                  <a:hlinkClick r:id="rId4" action="ppaction://hlinksldjump"/>
                </a:rPr>
                <a:t>AYUDA</a:t>
              </a:r>
              <a:endParaRPr sz="1800" b="1" u="none" strike="noStrike" cap="none" dirty="0">
                <a:solidFill>
                  <a:schemeClr val="lt2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endParaRPr>
            </a:p>
          </p:txBody>
        </p:sp>
      </p:grpSp>
      <p:sp>
        <p:nvSpPr>
          <p:cNvPr id="33" name="Google Shape;695;p1">
            <a:hlinkClick r:id="" action="ppaction://noaction"/>
            <a:extLst>
              <a:ext uri="{FF2B5EF4-FFF2-40B4-BE49-F238E27FC236}">
                <a16:creationId xmlns:a16="http://schemas.microsoft.com/office/drawing/2014/main" id="{F4F52A96-A72F-E347-A388-D1851AA54BD2}"/>
              </a:ext>
            </a:extLst>
          </p:cNvPr>
          <p:cNvSpPr txBox="1">
            <a:spLocks/>
          </p:cNvSpPr>
          <p:nvPr/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SzPts val="1400"/>
            </a:pPr>
            <a:r>
              <a:rPr lang="es-CO">
                <a:hlinkClick r:id="rId5" action="ppaction://hlinksldjump"/>
                <a:hlinkMouseOver r:id="" action="ppaction://noaction" highlightClick="1"/>
              </a:rPr>
              <a:t>INICIO</a:t>
            </a:r>
            <a:endParaRPr lang="es-CO" dirty="0">
              <a:hlinkClick r:id="rId5" action="ppaction://hlinksldjump"/>
              <a:hlinkMouseOver r:id="" action="ppaction://noaction" highlightClick="1"/>
            </a:endParaRPr>
          </a:p>
        </p:txBody>
      </p:sp>
      <p:sp>
        <p:nvSpPr>
          <p:cNvPr id="34" name="Google Shape;696;p1">
            <a:hlinkClick r:id="" action="ppaction://noaction"/>
            <a:extLst>
              <a:ext uri="{FF2B5EF4-FFF2-40B4-BE49-F238E27FC236}">
                <a16:creationId xmlns:a16="http://schemas.microsoft.com/office/drawing/2014/main" id="{25F6F018-0CDC-D142-B1C1-E126BB97D380}"/>
              </a:ext>
            </a:extLst>
          </p:cNvPr>
          <p:cNvSpPr txBox="1">
            <a:spLocks/>
          </p:cNvSpPr>
          <p:nvPr/>
        </p:nvSpPr>
        <p:spPr>
          <a:xfrm>
            <a:off x="1841578" y="16523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SzPts val="1400"/>
            </a:pPr>
            <a:r>
              <a:rPr lang="es-CO" dirty="0">
                <a:hlinkClick r:id="rId6" action="ppaction://hlinksldjump"/>
              </a:rPr>
              <a:t>NOTICIAS</a:t>
            </a:r>
            <a:endParaRPr lang="es-CO" dirty="0"/>
          </a:p>
        </p:txBody>
      </p:sp>
      <p:sp>
        <p:nvSpPr>
          <p:cNvPr id="35" name="Google Shape;697;p1">
            <a:hlinkClick r:id="" action="ppaction://noaction"/>
            <a:extLst>
              <a:ext uri="{FF2B5EF4-FFF2-40B4-BE49-F238E27FC236}">
                <a16:creationId xmlns:a16="http://schemas.microsoft.com/office/drawing/2014/main" id="{54DC9DB2-2331-284E-99AE-B75776BC6789}"/>
              </a:ext>
            </a:extLst>
          </p:cNvPr>
          <p:cNvSpPr txBox="1">
            <a:spLocks/>
          </p:cNvSpPr>
          <p:nvPr/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SzPts val="1400"/>
            </a:pPr>
            <a:r>
              <a:rPr lang="es-CO" dirty="0">
                <a:hlinkClick r:id="rId7" action="ppaction://hlinksldjump"/>
              </a:rPr>
              <a:t>HORARIOS</a:t>
            </a:r>
            <a:endParaRPr lang="es-CO" dirty="0"/>
          </a:p>
        </p:txBody>
      </p:sp>
      <p:sp>
        <p:nvSpPr>
          <p:cNvPr id="36" name="Google Shape;700;p1">
            <a:hlinkClick r:id="" action="ppaction://noaction"/>
            <a:extLst>
              <a:ext uri="{FF2B5EF4-FFF2-40B4-BE49-F238E27FC236}">
                <a16:creationId xmlns:a16="http://schemas.microsoft.com/office/drawing/2014/main" id="{EF372706-71E0-6E4A-B920-BA702868A909}"/>
              </a:ext>
            </a:extLst>
          </p:cNvPr>
          <p:cNvSpPr txBox="1">
            <a:spLocks/>
          </p:cNvSpPr>
          <p:nvPr/>
        </p:nvSpPr>
        <p:spPr>
          <a:xfrm>
            <a:off x="3771047" y="174350"/>
            <a:ext cx="111047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s-CO" sz="1200" dirty="0">
                <a:hlinkClick r:id="rId8" action="ppaction://hlinksldjump"/>
              </a:rPr>
              <a:t>CONTACTOS</a:t>
            </a:r>
            <a:endParaRPr lang="es-CO" sz="1200" dirty="0"/>
          </a:p>
        </p:txBody>
      </p:sp>
      <p:sp>
        <p:nvSpPr>
          <p:cNvPr id="38" name="Google Shape;715;p1">
            <a:hlinkClick r:id="" action="ppaction://noaction"/>
            <a:extLst>
              <a:ext uri="{FF2B5EF4-FFF2-40B4-BE49-F238E27FC236}">
                <a16:creationId xmlns:a16="http://schemas.microsoft.com/office/drawing/2014/main" id="{B42C4988-A019-014A-AE7B-1639A3B90A2F}"/>
              </a:ext>
            </a:extLst>
          </p:cNvPr>
          <p:cNvSpPr txBox="1">
            <a:spLocks/>
          </p:cNvSpPr>
          <p:nvPr/>
        </p:nvSpPr>
        <p:spPr>
          <a:xfrm>
            <a:off x="4809968" y="200379"/>
            <a:ext cx="1369922" cy="37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es-CO" sz="1300" b="0" dirty="0">
                <a:hlinkClick r:id="rId9" action="ppaction://hlinksldjump"/>
              </a:rPr>
              <a:t>CURIOSIDADES</a:t>
            </a:r>
            <a:endParaRPr lang="es-CO" sz="1300" b="0" dirty="0"/>
          </a:p>
        </p:txBody>
      </p:sp>
      <p:sp>
        <p:nvSpPr>
          <p:cNvPr id="39" name="Flecha a la derecha con bandas 38">
            <a:extLst>
              <a:ext uri="{FF2B5EF4-FFF2-40B4-BE49-F238E27FC236}">
                <a16:creationId xmlns:a16="http://schemas.microsoft.com/office/drawing/2014/main" id="{EF447777-28E7-7C41-A871-C78104344C23}"/>
              </a:ext>
            </a:extLst>
          </p:cNvPr>
          <p:cNvSpPr/>
          <p:nvPr/>
        </p:nvSpPr>
        <p:spPr>
          <a:xfrm rot="10800000">
            <a:off x="1932273" y="6369522"/>
            <a:ext cx="491320" cy="294154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312 0.0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44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0017 0.008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41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0017 0.01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6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00087 0.00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44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0139 0.01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0" y="579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0.0125 -0.00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0" y="-46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8" grpId="0" build="p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70C0"/>
                </a:solidFill>
              </a:rPr>
              <a:t>AYUDA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756" name="Google Shape;756;p3"/>
          <p:cNvSpPr txBox="1">
            <a:spLocks noGrp="1"/>
          </p:cNvSpPr>
          <p:nvPr>
            <p:ph type="body" idx="1"/>
          </p:nvPr>
        </p:nvSpPr>
        <p:spPr>
          <a:xfrm>
            <a:off x="518100" y="2078344"/>
            <a:ext cx="81078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rgbClr val="FFCC00"/>
              </a:solidFill>
            </a:endParaRPr>
          </a:p>
        </p:txBody>
      </p:sp>
      <p:sp>
        <p:nvSpPr>
          <p:cNvPr id="757" name="Google Shape;757;p3"/>
          <p:cNvSpPr txBox="1">
            <a:spLocks noGrp="1"/>
          </p:cNvSpPr>
          <p:nvPr>
            <p:ph type="subTitle" idx="2"/>
          </p:nvPr>
        </p:nvSpPr>
        <p:spPr>
          <a:xfrm>
            <a:off x="7758706" y="6316950"/>
            <a:ext cx="2286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chemeClr val="dk2"/>
                </a:solidFill>
              </a:rPr>
              <a:t>GALANTECH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5" name="Google Shape;765;p3"/>
          <p:cNvSpPr txBox="1"/>
          <p:nvPr/>
        </p:nvSpPr>
        <p:spPr>
          <a:xfrm>
            <a:off x="2174072" y="1918981"/>
            <a:ext cx="63147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¿En qué podemos ayudarte?</a:t>
            </a:r>
            <a:endParaRPr sz="2800" b="0" i="0" u="none" strike="noStrike" cap="non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"/>
          <p:cNvSpPr/>
          <p:nvPr/>
        </p:nvSpPr>
        <p:spPr>
          <a:xfrm>
            <a:off x="2074459" y="2601564"/>
            <a:ext cx="5158853" cy="523773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"/>
          <p:cNvSpPr txBox="1"/>
          <p:nvPr/>
        </p:nvSpPr>
        <p:spPr>
          <a:xfrm>
            <a:off x="3193942" y="2709561"/>
            <a:ext cx="42749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0073A"/>
                </a:solidFill>
                <a:latin typeface="Arial"/>
                <a:ea typeface="Arial"/>
                <a:cs typeface="Arial"/>
                <a:sym typeface="Arial"/>
              </a:rPr>
              <a:t>DESCRIBENOS</a:t>
            </a:r>
            <a:r>
              <a:rPr lang="en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>
                <a:solidFill>
                  <a:srgbClr val="10073A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r>
              <a:rPr lang="en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>
                <a:solidFill>
                  <a:srgbClr val="10073A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sz="1400" b="0" i="0" u="none" strike="noStrike" cap="none">
              <a:solidFill>
                <a:srgbClr val="1007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"/>
          <p:cNvSpPr/>
          <p:nvPr/>
        </p:nvSpPr>
        <p:spPr>
          <a:xfrm>
            <a:off x="2174072" y="2709562"/>
            <a:ext cx="279288" cy="25586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432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1007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9" name="Google Shape;769;p3"/>
          <p:cNvCxnSpPr/>
          <p:nvPr/>
        </p:nvCxnSpPr>
        <p:spPr>
          <a:xfrm>
            <a:off x="2429429" y="2926199"/>
            <a:ext cx="110219" cy="127929"/>
          </a:xfrm>
          <a:prstGeom prst="straightConnector1">
            <a:avLst/>
          </a:prstGeom>
          <a:noFill/>
          <a:ln w="9525" cap="flat" cmpd="sng">
            <a:solidFill>
              <a:srgbClr val="5738A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F69A140-E3FA-7A4B-9D5C-E14064ABE3A9}"/>
              </a:ext>
            </a:extLst>
          </p:cNvPr>
          <p:cNvGrpSpPr/>
          <p:nvPr/>
        </p:nvGrpSpPr>
        <p:grpSpPr>
          <a:xfrm>
            <a:off x="337626" y="6316950"/>
            <a:ext cx="1536972" cy="405300"/>
            <a:chOff x="337626" y="6316950"/>
            <a:chExt cx="1536972" cy="405300"/>
          </a:xfrm>
        </p:grpSpPr>
        <p:sp>
          <p:nvSpPr>
            <p:cNvPr id="34" name="Google Shape;712;p1">
              <a:extLst>
                <a:ext uri="{FF2B5EF4-FFF2-40B4-BE49-F238E27FC236}">
                  <a16:creationId xmlns:a16="http://schemas.microsoft.com/office/drawing/2014/main" id="{59E8E673-073D-8543-B32B-FE460EA429D7}"/>
                </a:ext>
              </a:extLst>
            </p:cNvPr>
            <p:cNvSpPr/>
            <p:nvPr/>
          </p:nvSpPr>
          <p:spPr>
            <a:xfrm>
              <a:off x="337626" y="6316950"/>
              <a:ext cx="1536972" cy="405300"/>
            </a:xfrm>
            <a:prstGeom prst="rect">
              <a:avLst/>
            </a:prstGeom>
            <a:solidFill>
              <a:srgbClr val="0053C1"/>
            </a:solidFill>
            <a:ln w="25400" cap="flat" cmpd="sng">
              <a:solidFill>
                <a:srgbClr val="170A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713;p1">
              <a:extLst>
                <a:ext uri="{FF2B5EF4-FFF2-40B4-BE49-F238E27FC236}">
                  <a16:creationId xmlns:a16="http://schemas.microsoft.com/office/drawing/2014/main" id="{0F77BD1E-89E6-634B-B88B-583AD2BA0BD4}"/>
                </a:ext>
              </a:extLst>
            </p:cNvPr>
            <p:cNvSpPr txBox="1"/>
            <p:nvPr/>
          </p:nvSpPr>
          <p:spPr>
            <a:xfrm>
              <a:off x="636036" y="6331954"/>
              <a:ext cx="11779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u="none" strike="noStrike" cap="none" dirty="0">
                  <a:solidFill>
                    <a:schemeClr val="lt2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sym typeface="Arial"/>
                  <a:hlinkClick r:id="rId3" action="ppaction://hlinksldjump"/>
                </a:rPr>
                <a:t>AYUDA</a:t>
              </a:r>
              <a:endParaRPr sz="1800" b="1" u="none" strike="noStrike" cap="none" dirty="0">
                <a:solidFill>
                  <a:schemeClr val="lt2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endParaRPr>
            </a:p>
          </p:txBody>
        </p:sp>
      </p:grpSp>
      <p:sp>
        <p:nvSpPr>
          <p:cNvPr id="39" name="Google Shape;695;p1">
            <a:hlinkClick r:id="" action="ppaction://noaction"/>
            <a:extLst>
              <a:ext uri="{FF2B5EF4-FFF2-40B4-BE49-F238E27FC236}">
                <a16:creationId xmlns:a16="http://schemas.microsoft.com/office/drawing/2014/main" id="{F19335F0-63BF-0549-BC4C-B671EFC6B4E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hlinkClick r:id="rId4" action="ppaction://hlinksldjump"/>
                <a:hlinkMouseOver r:id="" action="ppaction://noaction" highlightClick="1"/>
              </a:rPr>
              <a:t>INICIO</a:t>
            </a:r>
            <a:endParaRPr dirty="0">
              <a:hlinkClick r:id="rId4" action="ppaction://hlinksldjump"/>
              <a:hlinkMouseOver r:id="" action="ppaction://noaction" highlightClick="1"/>
            </a:endParaRPr>
          </a:p>
        </p:txBody>
      </p:sp>
      <p:sp>
        <p:nvSpPr>
          <p:cNvPr id="40" name="Google Shape;696;p1">
            <a:hlinkClick r:id="" action="ppaction://noaction"/>
            <a:extLst>
              <a:ext uri="{FF2B5EF4-FFF2-40B4-BE49-F238E27FC236}">
                <a16:creationId xmlns:a16="http://schemas.microsoft.com/office/drawing/2014/main" id="{C016494C-0912-ED48-B110-B05682F495B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841578" y="16523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hlinkClick r:id="rId5" action="ppaction://hlinksldjump"/>
              </a:rPr>
              <a:t>NOTICIAS</a:t>
            </a:r>
            <a:endParaRPr dirty="0"/>
          </a:p>
        </p:txBody>
      </p:sp>
      <p:sp>
        <p:nvSpPr>
          <p:cNvPr id="41" name="Google Shape;697;p1">
            <a:hlinkClick r:id="" action="ppaction://noaction"/>
            <a:extLst>
              <a:ext uri="{FF2B5EF4-FFF2-40B4-BE49-F238E27FC236}">
                <a16:creationId xmlns:a16="http://schemas.microsoft.com/office/drawing/2014/main" id="{F179BD53-C5CF-7243-87A6-02F53F6BFD0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hlinkClick r:id="rId6" action="ppaction://hlinksldjump"/>
              </a:rPr>
              <a:t>HORARIOS</a:t>
            </a:r>
            <a:endParaRPr dirty="0">
              <a:hlinkClick r:id="rId7" action="ppaction://hlinksldjump"/>
            </a:endParaRPr>
          </a:p>
        </p:txBody>
      </p:sp>
      <p:sp>
        <p:nvSpPr>
          <p:cNvPr id="42" name="Google Shape;700;p1">
            <a:hlinkClick r:id="rId7" action="ppaction://hlinksldjump"/>
            <a:extLst>
              <a:ext uri="{FF2B5EF4-FFF2-40B4-BE49-F238E27FC236}">
                <a16:creationId xmlns:a16="http://schemas.microsoft.com/office/drawing/2014/main" id="{78410153-C0CF-2047-9D03-70A3CE21EB19}"/>
              </a:ext>
            </a:extLst>
          </p:cNvPr>
          <p:cNvSpPr txBox="1">
            <a:spLocks/>
          </p:cNvSpPr>
          <p:nvPr/>
        </p:nvSpPr>
        <p:spPr>
          <a:xfrm>
            <a:off x="3771047" y="174350"/>
            <a:ext cx="111047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s-CO" sz="1200" dirty="0">
                <a:hlinkClick r:id="rId7" action="ppaction://hlinksldjump"/>
              </a:rPr>
              <a:t>CONTACTOS</a:t>
            </a:r>
            <a:endParaRPr lang="es-CO" sz="1200" dirty="0"/>
          </a:p>
        </p:txBody>
      </p:sp>
      <p:sp>
        <p:nvSpPr>
          <p:cNvPr id="43" name="Google Shape;715;p1">
            <a:hlinkClick r:id="rId8" action="ppaction://hlinksldjump"/>
            <a:extLst>
              <a:ext uri="{FF2B5EF4-FFF2-40B4-BE49-F238E27FC236}">
                <a16:creationId xmlns:a16="http://schemas.microsoft.com/office/drawing/2014/main" id="{4476A9C7-92ED-034F-9C01-4C7B2B43E035}"/>
              </a:ext>
            </a:extLst>
          </p:cNvPr>
          <p:cNvSpPr txBox="1">
            <a:spLocks/>
          </p:cNvSpPr>
          <p:nvPr/>
        </p:nvSpPr>
        <p:spPr>
          <a:xfrm>
            <a:off x="4809968" y="200379"/>
            <a:ext cx="1369922" cy="37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es-CO" sz="1300" b="0" dirty="0">
                <a:hlinkClick r:id="rId8" action="ppaction://hlinksldjump"/>
              </a:rPr>
              <a:t>CURIOSIDADES</a:t>
            </a:r>
            <a:endParaRPr lang="es-CO" sz="1300" b="0" dirty="0"/>
          </a:p>
        </p:txBody>
      </p:sp>
      <p:sp>
        <p:nvSpPr>
          <p:cNvPr id="44" name="Flecha a la derecha con bandas 43">
            <a:extLst>
              <a:ext uri="{FF2B5EF4-FFF2-40B4-BE49-F238E27FC236}">
                <a16:creationId xmlns:a16="http://schemas.microsoft.com/office/drawing/2014/main" id="{9FDF6121-5F94-3C42-96A5-D835D563F47D}"/>
              </a:ext>
            </a:extLst>
          </p:cNvPr>
          <p:cNvSpPr/>
          <p:nvPr/>
        </p:nvSpPr>
        <p:spPr>
          <a:xfrm rot="10800000">
            <a:off x="1932273" y="6369522"/>
            <a:ext cx="491320" cy="294154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312 0.0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44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0017 0.008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41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0017 0.01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6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00087 0.00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44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0139 0.01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0" y="579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0.0125 -0.00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0" grpId="0" build="p"/>
      <p:bldP spid="41" grpId="0" build="p"/>
      <p:bldP spid="42" grpId="0" build="p"/>
      <p:bldP spid="43" grpId="0" build="p"/>
      <p:bldP spid="44" grpId="0" animBg="1"/>
    </p:bldLst>
  </p:timing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135</Words>
  <Application>Microsoft Office PowerPoint</Application>
  <PresentationFormat>Presentación en pantalla (4:3)</PresentationFormat>
  <Paragraphs>71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Amatic SC</vt:lpstr>
      <vt:lpstr>Roboto</vt:lpstr>
      <vt:lpstr>Bebas Neue</vt:lpstr>
      <vt:lpstr>Nanum Gothic</vt:lpstr>
      <vt:lpstr>Anaheim</vt:lpstr>
      <vt:lpstr>Roboto Condensed</vt:lpstr>
      <vt:lpstr>Arial</vt:lpstr>
      <vt:lpstr>Small Business Web Site 4:3 Project Proposal by Slidesgo</vt:lpstr>
      <vt:lpstr>GALANTECH</vt:lpstr>
      <vt:lpstr>AMOR Y AMISTAD</vt:lpstr>
      <vt:lpstr>2022</vt:lpstr>
      <vt:lpstr>CONTACTOS</vt:lpstr>
      <vt:lpstr>CURIOSIDADES</vt:lpstr>
      <vt:lpstr>AYUDA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GALANTECH</dc:title>
  <dc:creator>Usuario</dc:creator>
  <cp:lastModifiedBy>Usuario</cp:lastModifiedBy>
  <cp:revision>15</cp:revision>
  <dcterms:modified xsi:type="dcterms:W3CDTF">2022-09-21T19:47:19Z</dcterms:modified>
</cp:coreProperties>
</file>