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itillium Web Light" panose="020B0604020202020204" charset="0"/>
      <p:regular r:id="rId15"/>
      <p:italic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70B31B-50CB-4B5A-A29A-135233839A6A}">
          <p14:sldIdLst>
            <p14:sldId id="256"/>
          </p14:sldIdLst>
        </p14:section>
        <p14:section name="OVERVIEW" id="{09416349-5681-46FF-B76D-3611CBFBB5E7}">
          <p14:sldIdLst>
            <p14:sldId id="271"/>
            <p14:sldId id="272"/>
            <p14:sldId id="273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41A8F-AAB2-453E-A25D-CCF891637A11}" v="2759" dt="2017-10-08T00:28:48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 autoAdjust="0"/>
    <p:restoredTop sz="94670"/>
  </p:normalViewPr>
  <p:slideViewPr>
    <p:cSldViewPr snapToGrid="0" showGuides="1">
      <p:cViewPr varScale="1">
        <p:scale>
          <a:sx n="164" d="100"/>
          <a:sy n="164" d="100"/>
        </p:scale>
        <p:origin x="18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 Harisrikanth" userId="c656242d-e9f0-4e46-a421-c6c9549bdf4d" providerId="ADAL" clId="{4DE41A8F-AAB2-453E-A25D-CCF891637A11}"/>
    <pc:docChg chg="undo custSel addSld modSld">
      <pc:chgData name="Keshav Harisrikanth" userId="c656242d-e9f0-4e46-a421-c6c9549bdf4d" providerId="ADAL" clId="{4DE41A8F-AAB2-453E-A25D-CCF891637A11}" dt="2017-10-08T00:28:48.985" v="2769" actId="20577"/>
      <pc:docMkLst>
        <pc:docMk/>
      </pc:docMkLst>
      <pc:sldChg chg="modSp">
        <pc:chgData name="Keshav Harisrikanth" userId="c656242d-e9f0-4e46-a421-c6c9549bdf4d" providerId="ADAL" clId="{4DE41A8F-AAB2-453E-A25D-CCF891637A11}" dt="2017-10-08T00:28:48.985" v="2769" actId="20577"/>
        <pc:sldMkLst>
          <pc:docMk/>
          <pc:sldMk cId="3184585776" sldId="257"/>
        </pc:sldMkLst>
        <pc:spChg chg="mod">
          <ac:chgData name="Keshav Harisrikanth" userId="c656242d-e9f0-4e46-a421-c6c9549bdf4d" providerId="ADAL" clId="{4DE41A8F-AAB2-453E-A25D-CCF891637A11}" dt="2017-10-08T00:28:48.985" v="2769" actId="20577"/>
          <ac:spMkLst>
            <pc:docMk/>
            <pc:sldMk cId="3184585776" sldId="257"/>
            <ac:spMk id="2" creationId="{2B43852C-E67E-4008-B58B-A921560BD92C}"/>
          </ac:spMkLst>
        </pc:spChg>
      </pc:sldChg>
      <pc:sldChg chg="modSp">
        <pc:chgData name="Keshav Harisrikanth" userId="c656242d-e9f0-4e46-a421-c6c9549bdf4d" providerId="ADAL" clId="{4DE41A8F-AAB2-453E-A25D-CCF891637A11}" dt="2017-10-08T00:22:55.818" v="2440" actId="20577"/>
        <pc:sldMkLst>
          <pc:docMk/>
          <pc:sldMk cId="1200531259" sldId="258"/>
        </pc:sldMkLst>
        <pc:spChg chg="mod">
          <ac:chgData name="Keshav Harisrikanth" userId="c656242d-e9f0-4e46-a421-c6c9549bdf4d" providerId="ADAL" clId="{4DE41A8F-AAB2-453E-A25D-CCF891637A11}" dt="2017-10-08T00:22:55.818" v="2440" actId="20577"/>
          <ac:spMkLst>
            <pc:docMk/>
            <pc:sldMk cId="1200531259" sldId="258"/>
            <ac:spMk id="3" creationId="{76ED7CB5-144D-4529-9A89-828819AED6A0}"/>
          </ac:spMkLst>
        </pc:spChg>
      </pc:sldChg>
      <pc:sldChg chg="modSp">
        <pc:chgData name="Keshav Harisrikanth" userId="c656242d-e9f0-4e46-a421-c6c9549bdf4d" providerId="ADAL" clId="{4DE41A8F-AAB2-453E-A25D-CCF891637A11}" dt="2017-10-08T00:11:31.939" v="2208" actId="20577"/>
        <pc:sldMkLst>
          <pc:docMk/>
          <pc:sldMk cId="3506842088" sldId="260"/>
        </pc:sldMkLst>
        <pc:spChg chg="mod">
          <ac:chgData name="Keshav Harisrikanth" userId="c656242d-e9f0-4e46-a421-c6c9549bdf4d" providerId="ADAL" clId="{4DE41A8F-AAB2-453E-A25D-CCF891637A11}" dt="2017-10-08T00:11:18.522" v="2163" actId="20577"/>
          <ac:spMkLst>
            <pc:docMk/>
            <pc:sldMk cId="3506842088" sldId="260"/>
            <ac:spMk id="2" creationId="{D8D9090E-0912-4F94-8F71-1DE67AB8DE7B}"/>
          </ac:spMkLst>
        </pc:spChg>
        <pc:spChg chg="mod">
          <ac:chgData name="Keshav Harisrikanth" userId="c656242d-e9f0-4e46-a421-c6c9549bdf4d" providerId="ADAL" clId="{4DE41A8F-AAB2-453E-A25D-CCF891637A11}" dt="2017-10-08T00:11:31.939" v="2208" actId="20577"/>
          <ac:spMkLst>
            <pc:docMk/>
            <pc:sldMk cId="3506842088" sldId="260"/>
            <ac:spMk id="3" creationId="{126025DC-B8A3-4A20-861D-B3699627BCFE}"/>
          </ac:spMkLst>
        </pc:spChg>
      </pc:sldChg>
      <pc:sldChg chg="modSp">
        <pc:chgData name="Keshav Harisrikanth" userId="c656242d-e9f0-4e46-a421-c6c9549bdf4d" providerId="ADAL" clId="{4DE41A8F-AAB2-453E-A25D-CCF891637A11}" dt="2017-10-08T00:05:34.728" v="1982" actId="20577"/>
        <pc:sldMkLst>
          <pc:docMk/>
          <pc:sldMk cId="4022082433" sldId="262"/>
        </pc:sldMkLst>
        <pc:spChg chg="mod">
          <ac:chgData name="Keshav Harisrikanth" userId="c656242d-e9f0-4e46-a421-c6c9549bdf4d" providerId="ADAL" clId="{4DE41A8F-AAB2-453E-A25D-CCF891637A11}" dt="2017-10-07T23:59:27.174" v="1264" actId="20577"/>
          <ac:spMkLst>
            <pc:docMk/>
            <pc:sldMk cId="4022082433" sldId="262"/>
            <ac:spMk id="2" creationId="{3E35DCC4-364C-4DF8-94EF-6CA0A92B4E92}"/>
          </ac:spMkLst>
        </pc:spChg>
        <pc:spChg chg="mod">
          <ac:chgData name="Keshav Harisrikanth" userId="c656242d-e9f0-4e46-a421-c6c9549bdf4d" providerId="ADAL" clId="{4DE41A8F-AAB2-453E-A25D-CCF891637A11}" dt="2017-10-08T00:05:34.728" v="1982" actId="20577"/>
          <ac:spMkLst>
            <pc:docMk/>
            <pc:sldMk cId="4022082433" sldId="262"/>
            <ac:spMk id="3" creationId="{B5B546AC-2DD3-43FD-860E-3511D63DC15A}"/>
          </ac:spMkLst>
        </pc:spChg>
      </pc:sldChg>
      <pc:sldChg chg="modSp">
        <pc:chgData name="Keshav Harisrikanth" userId="c656242d-e9f0-4e46-a421-c6c9549bdf4d" providerId="ADAL" clId="{4DE41A8F-AAB2-453E-A25D-CCF891637A11}" dt="2017-10-08T00:28:27.631" v="2766" actId="20577"/>
        <pc:sldMkLst>
          <pc:docMk/>
          <pc:sldMk cId="2463704248" sldId="263"/>
        </pc:sldMkLst>
        <pc:spChg chg="mod">
          <ac:chgData name="Keshav Harisrikanth" userId="c656242d-e9f0-4e46-a421-c6c9549bdf4d" providerId="ADAL" clId="{4DE41A8F-AAB2-453E-A25D-CCF891637A11}" dt="2017-10-08T00:26:25.786" v="2451" actId="20577"/>
          <ac:spMkLst>
            <pc:docMk/>
            <pc:sldMk cId="2463704248" sldId="263"/>
            <ac:spMk id="2" creationId="{7466C987-1C3F-4E48-A682-860E665663E5}"/>
          </ac:spMkLst>
        </pc:spChg>
        <pc:spChg chg="mod">
          <ac:chgData name="Keshav Harisrikanth" userId="c656242d-e9f0-4e46-a421-c6c9549bdf4d" providerId="ADAL" clId="{4DE41A8F-AAB2-453E-A25D-CCF891637A11}" dt="2017-10-08T00:28:27.631" v="2766" actId="20577"/>
          <ac:spMkLst>
            <pc:docMk/>
            <pc:sldMk cId="2463704248" sldId="263"/>
            <ac:spMk id="3" creationId="{1F8B8248-FC0C-45BD-BF78-AB21593425F1}"/>
          </ac:spMkLst>
        </pc:spChg>
      </pc:sldChg>
      <pc:sldChg chg="addSp delSp modSp">
        <pc:chgData name="Keshav Harisrikanth" userId="c656242d-e9f0-4e46-a421-c6c9549bdf4d" providerId="ADAL" clId="{4DE41A8F-AAB2-453E-A25D-CCF891637A11}" dt="2017-10-08T00:12:58.830" v="2263" actId="20577"/>
        <pc:sldMkLst>
          <pc:docMk/>
          <pc:sldMk cId="3478415037" sldId="264"/>
        </pc:sldMkLst>
        <pc:spChg chg="mod">
          <ac:chgData name="Keshav Harisrikanth" userId="c656242d-e9f0-4e46-a421-c6c9549bdf4d" providerId="ADAL" clId="{4DE41A8F-AAB2-453E-A25D-CCF891637A11}" dt="2017-10-07T23:59:07.703" v="1224" actId="20577"/>
          <ac:spMkLst>
            <pc:docMk/>
            <pc:sldMk cId="3478415037" sldId="264"/>
            <ac:spMk id="2" creationId="{DEE65FEB-C347-4333-ABC7-E5A2A649381E}"/>
          </ac:spMkLst>
        </pc:spChg>
        <pc:spChg chg="mod">
          <ac:chgData name="Keshav Harisrikanth" userId="c656242d-e9f0-4e46-a421-c6c9549bdf4d" providerId="ADAL" clId="{4DE41A8F-AAB2-453E-A25D-CCF891637A11}" dt="2017-10-08T00:12:58.830" v="2263" actId="20577"/>
          <ac:spMkLst>
            <pc:docMk/>
            <pc:sldMk cId="3478415037" sldId="264"/>
            <ac:spMk id="3" creationId="{39783B63-8D86-4EF1-8BE7-E55FBE9B2F21}"/>
          </ac:spMkLst>
        </pc:spChg>
        <pc:spChg chg="add del">
          <ac:chgData name="Keshav Harisrikanth" userId="c656242d-e9f0-4e46-a421-c6c9549bdf4d" providerId="ADAL" clId="{4DE41A8F-AAB2-453E-A25D-CCF891637A11}" dt="2017-10-07T23:50:20.364" v="40" actId="20577"/>
          <ac:spMkLst>
            <pc:docMk/>
            <pc:sldMk cId="3478415037" sldId="264"/>
            <ac:spMk id="4" creationId="{3C867C3C-B00E-4739-80FF-CEF8CFC7F6B1}"/>
          </ac:spMkLst>
        </pc:spChg>
        <pc:picChg chg="add del mod">
          <ac:chgData name="Keshav Harisrikanth" userId="c656242d-e9f0-4e46-a421-c6c9549bdf4d" providerId="ADAL" clId="{4DE41A8F-AAB2-453E-A25D-CCF891637A11}" dt="2017-10-07T23:49:55.172" v="31" actId="20577"/>
          <ac:picMkLst>
            <pc:docMk/>
            <pc:sldMk cId="3478415037" sldId="264"/>
            <ac:picMk id="6" creationId="{639CF7AD-9963-4C2F-A10B-F0E0FCA158F0}"/>
          </ac:picMkLst>
        </pc:picChg>
        <pc:picChg chg="add del mod">
          <ac:chgData name="Keshav Harisrikanth" userId="c656242d-e9f0-4e46-a421-c6c9549bdf4d" providerId="ADAL" clId="{4DE41A8F-AAB2-453E-A25D-CCF891637A11}" dt="2017-10-07T23:50:09.512" v="33" actId="20577"/>
          <ac:picMkLst>
            <pc:docMk/>
            <pc:sldMk cId="3478415037" sldId="264"/>
            <ac:picMk id="8" creationId="{CC0C0646-C4EE-427C-98B6-8969472B818D}"/>
          </ac:picMkLst>
        </pc:picChg>
        <pc:picChg chg="add del mod">
          <ac:chgData name="Keshav Harisrikanth" userId="c656242d-e9f0-4e46-a421-c6c9549bdf4d" providerId="ADAL" clId="{4DE41A8F-AAB2-453E-A25D-CCF891637A11}" dt="2017-10-07T23:50:17.520" v="39" actId="20577"/>
          <ac:picMkLst>
            <pc:docMk/>
            <pc:sldMk cId="3478415037" sldId="264"/>
            <ac:picMk id="10" creationId="{62C46E97-B05C-448E-8C0C-4B9238094A45}"/>
          </ac:picMkLst>
        </pc:picChg>
        <pc:picChg chg="add mod">
          <ac:chgData name="Keshav Harisrikanth" userId="c656242d-e9f0-4e46-a421-c6c9549bdf4d" providerId="ADAL" clId="{4DE41A8F-AAB2-453E-A25D-CCF891637A11}" dt="2017-10-07T23:51:03.710" v="118" actId="14100"/>
          <ac:picMkLst>
            <pc:docMk/>
            <pc:sldMk cId="3478415037" sldId="264"/>
            <ac:picMk id="12" creationId="{CFBBF985-6F70-4306-BB1A-6B75A64383E4}"/>
          </ac:picMkLst>
        </pc:picChg>
      </pc:sldChg>
      <pc:sldChg chg="modSp add">
        <pc:chgData name="Keshav Harisrikanth" userId="c656242d-e9f0-4e46-a421-c6c9549bdf4d" providerId="ADAL" clId="{4DE41A8F-AAB2-453E-A25D-CCF891637A11}" dt="2017-10-08T00:03:16.110" v="1568" actId="20577"/>
        <pc:sldMkLst>
          <pc:docMk/>
          <pc:sldMk cId="466340604" sldId="266"/>
        </pc:sldMkLst>
        <pc:spChg chg="mod">
          <ac:chgData name="Keshav Harisrikanth" userId="c656242d-e9f0-4e46-a421-c6c9549bdf4d" providerId="ADAL" clId="{4DE41A8F-AAB2-453E-A25D-CCF891637A11}" dt="2017-10-07T23:59:16.680" v="1243" actId="20577"/>
          <ac:spMkLst>
            <pc:docMk/>
            <pc:sldMk cId="466340604" sldId="266"/>
            <ac:spMk id="2" creationId="{63C1D8C6-AD91-40DC-B917-DF245CB050BE}"/>
          </ac:spMkLst>
        </pc:spChg>
        <pc:spChg chg="mod">
          <ac:chgData name="Keshav Harisrikanth" userId="c656242d-e9f0-4e46-a421-c6c9549bdf4d" providerId="ADAL" clId="{4DE41A8F-AAB2-453E-A25D-CCF891637A11}" dt="2017-10-08T00:03:16.110" v="1568" actId="20577"/>
          <ac:spMkLst>
            <pc:docMk/>
            <pc:sldMk cId="466340604" sldId="266"/>
            <ac:spMk id="3" creationId="{FBA16E7C-9C23-430E-BA56-67C49E984A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06A9A-62F1-084F-AE2D-BB497ED1B6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C132C-0CF1-C04B-9BCC-3FE1456E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0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7B68-B721-4EE8-A0F5-A6FAC8A8A29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69A4-FC32-43CD-8B96-2D21A5C7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7AD907C-871C-488D-87A1-95113F1BE451}"/>
              </a:ext>
            </a:extLst>
          </p:cNvPr>
          <p:cNvSpPr/>
          <p:nvPr userDrawn="1"/>
        </p:nvSpPr>
        <p:spPr>
          <a:xfrm>
            <a:off x="0" y="0"/>
            <a:ext cx="12226290" cy="3805646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93EF15-ED5E-485E-8EEF-03B7CFEBB345}"/>
              </a:ext>
            </a:extLst>
          </p:cNvPr>
          <p:cNvSpPr txBox="1"/>
          <p:nvPr userDrawn="1"/>
        </p:nvSpPr>
        <p:spPr>
          <a:xfrm>
            <a:off x="155987" y="6202393"/>
            <a:ext cx="536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A6300"/>
                </a:solidFill>
                <a:latin typeface="Titillium Web" panose="00000500000000000000" pitchFamily="2" charset="0"/>
              </a:rPr>
              <a:t>ILLINI FORMULA ELECTRIC</a:t>
            </a:r>
            <a:endParaRPr lang="en-US" sz="3600" dirty="0">
              <a:solidFill>
                <a:srgbClr val="131F33"/>
              </a:solidFill>
              <a:latin typeface="Titillium Web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9635B7D-15A4-49EA-91EA-C6529AD9DD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7" y="194609"/>
            <a:ext cx="892959" cy="98376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D4715CAC-88FB-493C-A4D4-081F0B0A1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8946" y="1855542"/>
            <a:ext cx="10515600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A331376-A840-4025-BB2F-7F8CB32769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7471" y="3188852"/>
            <a:ext cx="5807075" cy="6207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SUBSYSTEM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1C38BA3-5C5F-436C-A3B8-0AE5456438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986" y="5354962"/>
            <a:ext cx="3634617" cy="5048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="" xmlns:a16="http://schemas.microsoft.com/office/drawing/2014/main" id="{33A4E271-C108-4849-8BCB-9998469F662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55986" y="5859787"/>
            <a:ext cx="2743200" cy="365125"/>
          </a:xfrm>
        </p:spPr>
        <p:txBody>
          <a:bodyPr/>
          <a:lstStyle>
            <a:lvl1pPr>
              <a:defRPr sz="2400">
                <a:solidFill>
                  <a:srgbClr val="131F33"/>
                </a:solidFill>
              </a:defRPr>
            </a:lvl1pPr>
          </a:lstStyle>
          <a:p>
            <a:r>
              <a:rPr lang="en-US"/>
              <a:t>10/6/2017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ategory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EB31D8-67C2-4EA1-ACB2-15CB406F0F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54922E-31F6-4591-9FCA-354A7528F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7909FDEC-E047-4EFC-96C1-1540C589E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7618" y="2504382"/>
            <a:ext cx="7116763" cy="732040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Titillium Web" panose="020B060402020202020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D1924F6-2CA1-432F-8A98-49A71DAB25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4743" y="3341399"/>
            <a:ext cx="7259638" cy="8318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7951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tailed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FA7AFD-FE0B-41F2-8E97-CDF7EF90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4919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11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181600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659784" y="1092720"/>
            <a:ext cx="6172200" cy="5479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181600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659784" y="1092720"/>
            <a:ext cx="6172200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659784" y="3902613"/>
            <a:ext cx="6172200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043754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512639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87F98104-87B5-41D0-9CF7-F62FDFFD5B7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512639" y="1092720"/>
            <a:ext cx="6521706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EE82081-69D2-44B3-8B02-7976F8C0ABE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828653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043754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512639" y="1092720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512639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87F98104-87B5-41D0-9CF7-F62FDFFD5B7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828653" y="1092720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EE82081-69D2-44B3-8B02-7976F8C0ABE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828653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D54AF6-2FCE-4F93-9FD2-DDF818CFE194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CD0807F-D7A1-4E08-BB80-956059F74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89822912-D931-45BC-97EC-C367D8AA2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5572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4BD10C-B0D7-46A8-9661-0D49674A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34399D-7609-4442-A02C-194919FD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FFE665-2B10-4375-9734-4A294724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r>
              <a:rPr lang="en-US"/>
              <a:t>10/6/2017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ED0EE2-A88C-4CA6-96E6-2653F8A27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83D332-7299-4CC7-B8B0-8FBA96F1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fld id="{97B70EDF-9388-4C95-8EEE-37275B6FD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60" r:id="rId5"/>
    <p:sldLayoutId id="2147483662" r:id="rId6"/>
    <p:sldLayoutId id="2147483661" r:id="rId7"/>
    <p:sldLayoutId id="2147483655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tillium Web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A6B51-7394-40E3-B1E9-004648D5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C1E978-7932-448F-B025-E9A221117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IFE 2018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79E30A-3748-42F4-9BE9-45741FEBEB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986" y="5354962"/>
            <a:ext cx="6066394" cy="504825"/>
          </a:xfrm>
        </p:spPr>
        <p:txBody>
          <a:bodyPr>
            <a:normAutofit/>
          </a:bodyPr>
          <a:lstStyle/>
          <a:p>
            <a:r>
              <a:rPr lang="en-US" dirty="0" smtClean="0"/>
              <a:t>Andrew Smith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3719B7-8CE6-425D-BA66-D4DA95FFC3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12/11/2017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Physical separation of AIR line in case of fault</a:t>
            </a:r>
          </a:p>
          <a:p>
            <a:r>
              <a:rPr lang="en-US" dirty="0" smtClean="0"/>
              <a:t>Indication of fault status</a:t>
            </a:r>
          </a:p>
          <a:p>
            <a:r>
              <a:rPr lang="en-US" dirty="0" smtClean="0"/>
              <a:t>Must latch faults and maintain AIR separation until fault is resolved</a:t>
            </a:r>
          </a:p>
          <a:p>
            <a:r>
              <a:rPr lang="en-US" dirty="0" smtClean="0"/>
              <a:t>Reset will reset all resolved faults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58" y="1371599"/>
            <a:ext cx="4855302" cy="47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Fault: BSPD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2" y="1092720"/>
            <a:ext cx="11648749" cy="5479876"/>
          </a:xfrm>
        </p:spPr>
        <p:txBody>
          <a:bodyPr/>
          <a:lstStyle/>
          <a:p>
            <a:r>
              <a:rPr lang="en-US" dirty="0" smtClean="0"/>
              <a:t>The shutdown is required to disconnect AIR if BSPD fault condition is true.</a:t>
            </a:r>
          </a:p>
          <a:p>
            <a:r>
              <a:rPr lang="en-US" dirty="0" smtClean="0"/>
              <a:t>This means ____kW Power </a:t>
            </a:r>
            <a:r>
              <a:rPr lang="en-US" dirty="0"/>
              <a:t>D</a:t>
            </a:r>
            <a:r>
              <a:rPr lang="en-US" dirty="0" smtClean="0"/>
              <a:t>raw and ____% Brake Pressure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64" y="2311133"/>
            <a:ext cx="9430719" cy="43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Fault: BSPD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design compares brake pressure sensor signals with an adjustable threshold and outputs high when </a:t>
            </a:r>
            <a:r>
              <a:rPr lang="en-US" dirty="0" err="1" smtClean="0"/>
              <a:t>Vb</a:t>
            </a:r>
            <a:r>
              <a:rPr lang="en-US" dirty="0" smtClean="0"/>
              <a:t> &gt; </a:t>
            </a:r>
            <a:r>
              <a:rPr lang="en-US" dirty="0" err="1" smtClean="0"/>
              <a:t>Vthb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comparison for the bus bar current sensor, when its </a:t>
            </a:r>
            <a:r>
              <a:rPr lang="en-US" dirty="0" err="1" smtClean="0"/>
              <a:t>Vcs</a:t>
            </a:r>
            <a:r>
              <a:rPr lang="en-US" dirty="0" smtClean="0"/>
              <a:t> &gt; </a:t>
            </a:r>
            <a:r>
              <a:rPr lang="en-US" dirty="0" err="1" smtClean="0"/>
              <a:t>Vthcs</a:t>
            </a:r>
            <a:r>
              <a:rPr lang="en-US" dirty="0" smtClean="0"/>
              <a:t> it outputs high</a:t>
            </a:r>
          </a:p>
          <a:p>
            <a:endParaRPr lang="en-US" dirty="0"/>
          </a:p>
          <a:p>
            <a:r>
              <a:rPr lang="en-US" dirty="0" smtClean="0"/>
              <a:t>These signals are fed into a NAND gate which pulls low during BSPD conditions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49" y="1046134"/>
            <a:ext cx="4721817" cy="55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Fault: BSPD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output of the NAND pulls low it triggers a 555 timer in one shot mode to disengage the BSPD Fault Relay.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output of the 555 timer is connected to a 2-Stage NMOS non-inverting amplifier to amplify the signal to 12V.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33" y="2192307"/>
            <a:ext cx="6671148" cy="32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Fault: BSPD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2" y="1092720"/>
            <a:ext cx="11648749" cy="786449"/>
          </a:xfrm>
        </p:spPr>
        <p:txBody>
          <a:bodyPr>
            <a:normAutofit/>
          </a:bodyPr>
          <a:lstStyle/>
          <a:p>
            <a:r>
              <a:rPr lang="en-US" dirty="0" smtClean="0"/>
              <a:t>This fault is then latched in a Relay separating the AIR line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25" y="2247031"/>
            <a:ext cx="6106475" cy="43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Fault: BMS 1 &amp;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325440" cy="5479876"/>
          </a:xfrm>
        </p:spPr>
        <p:txBody>
          <a:bodyPr>
            <a:normAutofit/>
          </a:bodyPr>
          <a:lstStyle/>
          <a:p>
            <a:r>
              <a:rPr lang="en-US" dirty="0" smtClean="0"/>
              <a:t>The BMS is an floating fault.</a:t>
            </a:r>
          </a:p>
          <a:p>
            <a:r>
              <a:rPr lang="en-US" dirty="0" smtClean="0"/>
              <a:t>Pull up network on fault line triggers faults when the BMS fault line is floated.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35374"/>
              </p:ext>
            </p:extLst>
          </p:nvPr>
        </p:nvGraphicFramePr>
        <p:xfrm>
          <a:off x="548038" y="3977251"/>
          <a:ext cx="4884118" cy="178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59"/>
                <a:gridCol w="2442059"/>
              </a:tblGrid>
              <a:tr h="595729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95729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</a:tr>
              <a:tr h="595729"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0904"/>
            <a:ext cx="5869474" cy="39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Titillium Web Light</vt:lpstr>
      <vt:lpstr>Arial</vt:lpstr>
      <vt:lpstr>Titillium Web</vt:lpstr>
      <vt:lpstr>Office Theme</vt:lpstr>
      <vt:lpstr>Shutdown System</vt:lpstr>
      <vt:lpstr>Overview</vt:lpstr>
      <vt:lpstr>Fault: BSPD</vt:lpstr>
      <vt:lpstr>Fault: BSPD</vt:lpstr>
      <vt:lpstr>Fault: BSPD</vt:lpstr>
      <vt:lpstr>Fault: BSPD</vt:lpstr>
      <vt:lpstr>Fault: BMS 1 &amp;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IFE</dc:title>
  <dc:creator>Rhyoo, Daniel Hanyoung</dc:creator>
  <cp:lastModifiedBy>Andrew Smith</cp:lastModifiedBy>
  <cp:revision>77</cp:revision>
  <dcterms:created xsi:type="dcterms:W3CDTF">2017-10-06T21:41:21Z</dcterms:created>
  <dcterms:modified xsi:type="dcterms:W3CDTF">2018-03-07T05:41:05Z</dcterms:modified>
</cp:coreProperties>
</file>