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5" r:id="rId4"/>
    <p:sldId id="264" r:id="rId5"/>
    <p:sldId id="271" r:id="rId6"/>
    <p:sldId id="262" r:id="rId7"/>
    <p:sldId id="263" r:id="rId8"/>
    <p:sldId id="267" r:id="rId9"/>
    <p:sldId id="269" r:id="rId10"/>
  </p:sldIdLst>
  <p:sldSz cx="12192000" cy="6858000"/>
  <p:notesSz cx="6858000" cy="9144000"/>
  <p:embeddedFontLst>
    <p:embeddedFont>
      <p:font typeface="Titillium Web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itillium Web Light" panose="020B060402020202020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70B31B-50CB-4B5A-A29A-135233839A6A}">
          <p14:sldIdLst>
            <p14:sldId id="256"/>
          </p14:sldIdLst>
        </p14:section>
        <p14:section name="OVERVIEW" id="{09416349-5681-46FF-B76D-3611CBFBB5E7}">
          <p14:sldIdLst>
            <p14:sldId id="258"/>
          </p14:sldIdLst>
        </p14:section>
        <p14:section name="OBJECTIVES" id="{E6FACDCD-25E9-4380-A49E-47558DF92816}">
          <p14:sldIdLst/>
        </p14:section>
        <p14:section name="RESEARCH REVIEW" id="{E2124C2C-D18A-48BD-B226-3F852FF9C66C}">
          <p14:sldIdLst/>
        </p14:section>
        <p14:section name="INITIAL DESIGN" id="{D8C63989-F34E-4049-8AD3-3F1E2DAB40D9}">
          <p14:sldIdLst>
            <p14:sldId id="265"/>
            <p14:sldId id="264"/>
            <p14:sldId id="271"/>
            <p14:sldId id="262"/>
            <p14:sldId id="263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41A8F-AAB2-453E-A25D-CCF891637A11}" v="2759" dt="2017-10-08T00:28:48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8" autoAdjust="0"/>
    <p:restoredTop sz="94670"/>
  </p:normalViewPr>
  <p:slideViewPr>
    <p:cSldViewPr snapToGrid="0" showGuides="1">
      <p:cViewPr varScale="1">
        <p:scale>
          <a:sx n="199" d="100"/>
          <a:sy n="199" d="100"/>
        </p:scale>
        <p:origin x="168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v Harisrikanth" userId="c656242d-e9f0-4e46-a421-c6c9549bdf4d" providerId="ADAL" clId="{4DE41A8F-AAB2-453E-A25D-CCF891637A11}"/>
    <pc:docChg chg="undo custSel addSld modSld">
      <pc:chgData name="Keshav Harisrikanth" userId="c656242d-e9f0-4e46-a421-c6c9549bdf4d" providerId="ADAL" clId="{4DE41A8F-AAB2-453E-A25D-CCF891637A11}" dt="2017-10-08T00:28:48.985" v="2769" actId="20577"/>
      <pc:docMkLst>
        <pc:docMk/>
      </pc:docMkLst>
      <pc:sldChg chg="modSp">
        <pc:chgData name="Keshav Harisrikanth" userId="c656242d-e9f0-4e46-a421-c6c9549bdf4d" providerId="ADAL" clId="{4DE41A8F-AAB2-453E-A25D-CCF891637A11}" dt="2017-10-08T00:28:48.985" v="2769" actId="20577"/>
        <pc:sldMkLst>
          <pc:docMk/>
          <pc:sldMk cId="3184585776" sldId="257"/>
        </pc:sldMkLst>
        <pc:spChg chg="mod">
          <ac:chgData name="Keshav Harisrikanth" userId="c656242d-e9f0-4e46-a421-c6c9549bdf4d" providerId="ADAL" clId="{4DE41A8F-AAB2-453E-A25D-CCF891637A11}" dt="2017-10-08T00:28:48.985" v="2769" actId="20577"/>
          <ac:spMkLst>
            <pc:docMk/>
            <pc:sldMk cId="3184585776" sldId="257"/>
            <ac:spMk id="2" creationId="{2B43852C-E67E-4008-B58B-A921560BD92C}"/>
          </ac:spMkLst>
        </pc:spChg>
      </pc:sldChg>
      <pc:sldChg chg="modSp">
        <pc:chgData name="Keshav Harisrikanth" userId="c656242d-e9f0-4e46-a421-c6c9549bdf4d" providerId="ADAL" clId="{4DE41A8F-AAB2-453E-A25D-CCF891637A11}" dt="2017-10-08T00:22:55.818" v="2440" actId="20577"/>
        <pc:sldMkLst>
          <pc:docMk/>
          <pc:sldMk cId="1200531259" sldId="258"/>
        </pc:sldMkLst>
        <pc:spChg chg="mod">
          <ac:chgData name="Keshav Harisrikanth" userId="c656242d-e9f0-4e46-a421-c6c9549bdf4d" providerId="ADAL" clId="{4DE41A8F-AAB2-453E-A25D-CCF891637A11}" dt="2017-10-08T00:22:55.818" v="2440" actId="20577"/>
          <ac:spMkLst>
            <pc:docMk/>
            <pc:sldMk cId="1200531259" sldId="258"/>
            <ac:spMk id="3" creationId="{76ED7CB5-144D-4529-9A89-828819AED6A0}"/>
          </ac:spMkLst>
        </pc:spChg>
      </pc:sldChg>
      <pc:sldChg chg="modSp">
        <pc:chgData name="Keshav Harisrikanth" userId="c656242d-e9f0-4e46-a421-c6c9549bdf4d" providerId="ADAL" clId="{4DE41A8F-AAB2-453E-A25D-CCF891637A11}" dt="2017-10-08T00:11:31.939" v="2208" actId="20577"/>
        <pc:sldMkLst>
          <pc:docMk/>
          <pc:sldMk cId="3506842088" sldId="260"/>
        </pc:sldMkLst>
        <pc:spChg chg="mod">
          <ac:chgData name="Keshav Harisrikanth" userId="c656242d-e9f0-4e46-a421-c6c9549bdf4d" providerId="ADAL" clId="{4DE41A8F-AAB2-453E-A25D-CCF891637A11}" dt="2017-10-08T00:11:18.522" v="2163" actId="20577"/>
          <ac:spMkLst>
            <pc:docMk/>
            <pc:sldMk cId="3506842088" sldId="260"/>
            <ac:spMk id="2" creationId="{D8D9090E-0912-4F94-8F71-1DE67AB8DE7B}"/>
          </ac:spMkLst>
        </pc:spChg>
        <pc:spChg chg="mod">
          <ac:chgData name="Keshav Harisrikanth" userId="c656242d-e9f0-4e46-a421-c6c9549bdf4d" providerId="ADAL" clId="{4DE41A8F-AAB2-453E-A25D-CCF891637A11}" dt="2017-10-08T00:11:31.939" v="2208" actId="20577"/>
          <ac:spMkLst>
            <pc:docMk/>
            <pc:sldMk cId="3506842088" sldId="260"/>
            <ac:spMk id="3" creationId="{126025DC-B8A3-4A20-861D-B3699627BCFE}"/>
          </ac:spMkLst>
        </pc:spChg>
      </pc:sldChg>
      <pc:sldChg chg="modSp">
        <pc:chgData name="Keshav Harisrikanth" userId="c656242d-e9f0-4e46-a421-c6c9549bdf4d" providerId="ADAL" clId="{4DE41A8F-AAB2-453E-A25D-CCF891637A11}" dt="2017-10-08T00:05:34.728" v="1982" actId="20577"/>
        <pc:sldMkLst>
          <pc:docMk/>
          <pc:sldMk cId="4022082433" sldId="262"/>
        </pc:sldMkLst>
        <pc:spChg chg="mod">
          <ac:chgData name="Keshav Harisrikanth" userId="c656242d-e9f0-4e46-a421-c6c9549bdf4d" providerId="ADAL" clId="{4DE41A8F-AAB2-453E-A25D-CCF891637A11}" dt="2017-10-07T23:59:27.174" v="1264" actId="20577"/>
          <ac:spMkLst>
            <pc:docMk/>
            <pc:sldMk cId="4022082433" sldId="262"/>
            <ac:spMk id="2" creationId="{3E35DCC4-364C-4DF8-94EF-6CA0A92B4E92}"/>
          </ac:spMkLst>
        </pc:spChg>
        <pc:spChg chg="mod">
          <ac:chgData name="Keshav Harisrikanth" userId="c656242d-e9f0-4e46-a421-c6c9549bdf4d" providerId="ADAL" clId="{4DE41A8F-AAB2-453E-A25D-CCF891637A11}" dt="2017-10-08T00:05:34.728" v="1982" actId="20577"/>
          <ac:spMkLst>
            <pc:docMk/>
            <pc:sldMk cId="4022082433" sldId="262"/>
            <ac:spMk id="3" creationId="{B5B546AC-2DD3-43FD-860E-3511D63DC15A}"/>
          </ac:spMkLst>
        </pc:spChg>
      </pc:sldChg>
      <pc:sldChg chg="modSp">
        <pc:chgData name="Keshav Harisrikanth" userId="c656242d-e9f0-4e46-a421-c6c9549bdf4d" providerId="ADAL" clId="{4DE41A8F-AAB2-453E-A25D-CCF891637A11}" dt="2017-10-08T00:28:27.631" v="2766" actId="20577"/>
        <pc:sldMkLst>
          <pc:docMk/>
          <pc:sldMk cId="2463704248" sldId="263"/>
        </pc:sldMkLst>
        <pc:spChg chg="mod">
          <ac:chgData name="Keshav Harisrikanth" userId="c656242d-e9f0-4e46-a421-c6c9549bdf4d" providerId="ADAL" clId="{4DE41A8F-AAB2-453E-A25D-CCF891637A11}" dt="2017-10-08T00:26:25.786" v="2451" actId="20577"/>
          <ac:spMkLst>
            <pc:docMk/>
            <pc:sldMk cId="2463704248" sldId="263"/>
            <ac:spMk id="2" creationId="{7466C987-1C3F-4E48-A682-860E665663E5}"/>
          </ac:spMkLst>
        </pc:spChg>
        <pc:spChg chg="mod">
          <ac:chgData name="Keshav Harisrikanth" userId="c656242d-e9f0-4e46-a421-c6c9549bdf4d" providerId="ADAL" clId="{4DE41A8F-AAB2-453E-A25D-CCF891637A11}" dt="2017-10-08T00:28:27.631" v="2766" actId="20577"/>
          <ac:spMkLst>
            <pc:docMk/>
            <pc:sldMk cId="2463704248" sldId="263"/>
            <ac:spMk id="3" creationId="{1F8B8248-FC0C-45BD-BF78-AB21593425F1}"/>
          </ac:spMkLst>
        </pc:spChg>
      </pc:sldChg>
      <pc:sldChg chg="addSp delSp modSp">
        <pc:chgData name="Keshav Harisrikanth" userId="c656242d-e9f0-4e46-a421-c6c9549bdf4d" providerId="ADAL" clId="{4DE41A8F-AAB2-453E-A25D-CCF891637A11}" dt="2017-10-08T00:12:58.830" v="2263" actId="20577"/>
        <pc:sldMkLst>
          <pc:docMk/>
          <pc:sldMk cId="3478415037" sldId="264"/>
        </pc:sldMkLst>
        <pc:spChg chg="mod">
          <ac:chgData name="Keshav Harisrikanth" userId="c656242d-e9f0-4e46-a421-c6c9549bdf4d" providerId="ADAL" clId="{4DE41A8F-AAB2-453E-A25D-CCF891637A11}" dt="2017-10-07T23:59:07.703" v="1224" actId="20577"/>
          <ac:spMkLst>
            <pc:docMk/>
            <pc:sldMk cId="3478415037" sldId="264"/>
            <ac:spMk id="2" creationId="{DEE65FEB-C347-4333-ABC7-E5A2A649381E}"/>
          </ac:spMkLst>
        </pc:spChg>
        <pc:spChg chg="mod">
          <ac:chgData name="Keshav Harisrikanth" userId="c656242d-e9f0-4e46-a421-c6c9549bdf4d" providerId="ADAL" clId="{4DE41A8F-AAB2-453E-A25D-CCF891637A11}" dt="2017-10-08T00:12:58.830" v="2263" actId="20577"/>
          <ac:spMkLst>
            <pc:docMk/>
            <pc:sldMk cId="3478415037" sldId="264"/>
            <ac:spMk id="3" creationId="{39783B63-8D86-4EF1-8BE7-E55FBE9B2F21}"/>
          </ac:spMkLst>
        </pc:spChg>
        <pc:spChg chg="add del">
          <ac:chgData name="Keshav Harisrikanth" userId="c656242d-e9f0-4e46-a421-c6c9549bdf4d" providerId="ADAL" clId="{4DE41A8F-AAB2-453E-A25D-CCF891637A11}" dt="2017-10-07T23:50:20.364" v="40" actId="20577"/>
          <ac:spMkLst>
            <pc:docMk/>
            <pc:sldMk cId="3478415037" sldId="264"/>
            <ac:spMk id="4" creationId="{3C867C3C-B00E-4739-80FF-CEF8CFC7F6B1}"/>
          </ac:spMkLst>
        </pc:spChg>
        <pc:picChg chg="add del mod">
          <ac:chgData name="Keshav Harisrikanth" userId="c656242d-e9f0-4e46-a421-c6c9549bdf4d" providerId="ADAL" clId="{4DE41A8F-AAB2-453E-A25D-CCF891637A11}" dt="2017-10-07T23:49:55.172" v="31" actId="20577"/>
          <ac:picMkLst>
            <pc:docMk/>
            <pc:sldMk cId="3478415037" sldId="264"/>
            <ac:picMk id="6" creationId="{639CF7AD-9963-4C2F-A10B-F0E0FCA158F0}"/>
          </ac:picMkLst>
        </pc:picChg>
        <pc:picChg chg="add del mod">
          <ac:chgData name="Keshav Harisrikanth" userId="c656242d-e9f0-4e46-a421-c6c9549bdf4d" providerId="ADAL" clId="{4DE41A8F-AAB2-453E-A25D-CCF891637A11}" dt="2017-10-07T23:50:09.512" v="33" actId="20577"/>
          <ac:picMkLst>
            <pc:docMk/>
            <pc:sldMk cId="3478415037" sldId="264"/>
            <ac:picMk id="8" creationId="{CC0C0646-C4EE-427C-98B6-8969472B818D}"/>
          </ac:picMkLst>
        </pc:picChg>
        <pc:picChg chg="add del mod">
          <ac:chgData name="Keshav Harisrikanth" userId="c656242d-e9f0-4e46-a421-c6c9549bdf4d" providerId="ADAL" clId="{4DE41A8F-AAB2-453E-A25D-CCF891637A11}" dt="2017-10-07T23:50:17.520" v="39" actId="20577"/>
          <ac:picMkLst>
            <pc:docMk/>
            <pc:sldMk cId="3478415037" sldId="264"/>
            <ac:picMk id="10" creationId="{62C46E97-B05C-448E-8C0C-4B9238094A45}"/>
          </ac:picMkLst>
        </pc:picChg>
        <pc:picChg chg="add mod">
          <ac:chgData name="Keshav Harisrikanth" userId="c656242d-e9f0-4e46-a421-c6c9549bdf4d" providerId="ADAL" clId="{4DE41A8F-AAB2-453E-A25D-CCF891637A11}" dt="2017-10-07T23:51:03.710" v="118" actId="14100"/>
          <ac:picMkLst>
            <pc:docMk/>
            <pc:sldMk cId="3478415037" sldId="264"/>
            <ac:picMk id="12" creationId="{CFBBF985-6F70-4306-BB1A-6B75A64383E4}"/>
          </ac:picMkLst>
        </pc:picChg>
      </pc:sldChg>
      <pc:sldChg chg="modSp add">
        <pc:chgData name="Keshav Harisrikanth" userId="c656242d-e9f0-4e46-a421-c6c9549bdf4d" providerId="ADAL" clId="{4DE41A8F-AAB2-453E-A25D-CCF891637A11}" dt="2017-10-08T00:03:16.110" v="1568" actId="20577"/>
        <pc:sldMkLst>
          <pc:docMk/>
          <pc:sldMk cId="466340604" sldId="266"/>
        </pc:sldMkLst>
        <pc:spChg chg="mod">
          <ac:chgData name="Keshav Harisrikanth" userId="c656242d-e9f0-4e46-a421-c6c9549bdf4d" providerId="ADAL" clId="{4DE41A8F-AAB2-453E-A25D-CCF891637A11}" dt="2017-10-07T23:59:16.680" v="1243" actId="20577"/>
          <ac:spMkLst>
            <pc:docMk/>
            <pc:sldMk cId="466340604" sldId="266"/>
            <ac:spMk id="2" creationId="{63C1D8C6-AD91-40DC-B917-DF245CB050BE}"/>
          </ac:spMkLst>
        </pc:spChg>
        <pc:spChg chg="mod">
          <ac:chgData name="Keshav Harisrikanth" userId="c656242d-e9f0-4e46-a421-c6c9549bdf4d" providerId="ADAL" clId="{4DE41A8F-AAB2-453E-A25D-CCF891637A11}" dt="2017-10-08T00:03:16.110" v="1568" actId="20577"/>
          <ac:spMkLst>
            <pc:docMk/>
            <pc:sldMk cId="466340604" sldId="266"/>
            <ac:spMk id="3" creationId="{FBA16E7C-9C23-430E-BA56-67C49E984A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06A9A-62F1-084F-AE2D-BB497ED1B6D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C132C-0CF1-C04B-9BCC-3FE1456E5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50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7B68-B721-4EE8-A0F5-A6FAC8A8A29B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169A4-FC32-43CD-8B96-2D21A5C7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7AD907C-871C-488D-87A1-95113F1BE451}"/>
              </a:ext>
            </a:extLst>
          </p:cNvPr>
          <p:cNvSpPr/>
          <p:nvPr userDrawn="1"/>
        </p:nvSpPr>
        <p:spPr>
          <a:xfrm>
            <a:off x="0" y="0"/>
            <a:ext cx="12226290" cy="3805646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93EF15-ED5E-485E-8EEF-03B7CFEBB345}"/>
              </a:ext>
            </a:extLst>
          </p:cNvPr>
          <p:cNvSpPr txBox="1"/>
          <p:nvPr userDrawn="1"/>
        </p:nvSpPr>
        <p:spPr>
          <a:xfrm>
            <a:off x="155987" y="6202393"/>
            <a:ext cx="5368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A6300"/>
                </a:solidFill>
                <a:latin typeface="Titillium Web" panose="00000500000000000000" pitchFamily="2" charset="0"/>
              </a:rPr>
              <a:t>ILLINI FORMULA ELECTRIC</a:t>
            </a:r>
            <a:endParaRPr lang="en-US" sz="3600" dirty="0">
              <a:solidFill>
                <a:srgbClr val="131F33"/>
              </a:solidFill>
              <a:latin typeface="Titillium Web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9635B7D-15A4-49EA-91EA-C6529AD9DD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7" y="194609"/>
            <a:ext cx="892959" cy="983769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D4715CAC-88FB-493C-A4D4-081F0B0A1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8946" y="1855542"/>
            <a:ext cx="10515600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1A331376-A840-4025-BB2F-7F8CB32769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57471" y="3188852"/>
            <a:ext cx="5807075" cy="6207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SUBSYSTEM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11C38BA3-5C5F-436C-A3B8-0AE5456438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986" y="5354962"/>
            <a:ext cx="3634617" cy="5048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FIRST LASTNAME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="" xmlns:a16="http://schemas.microsoft.com/office/drawing/2014/main" id="{33A4E271-C108-4849-8BCB-9998469F662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55986" y="5859787"/>
            <a:ext cx="2743200" cy="365125"/>
          </a:xfrm>
        </p:spPr>
        <p:txBody>
          <a:bodyPr/>
          <a:lstStyle>
            <a:lvl1pPr>
              <a:defRPr sz="2400">
                <a:solidFill>
                  <a:srgbClr val="131F33"/>
                </a:solidFill>
              </a:defRPr>
            </a:lvl1pPr>
          </a:lstStyle>
          <a:p>
            <a:r>
              <a:rPr lang="en-US"/>
              <a:t>10/6/2017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ategory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FEB31D8-67C2-4EA1-ACB2-15CB406F0F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54922E-31F6-4591-9FCA-354A7528F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7909FDEC-E047-4EFC-96C1-1540C589E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7618" y="2504382"/>
            <a:ext cx="7116763" cy="732040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Titillium Web" panose="020B060402020202020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D1924F6-2CA1-432F-8A98-49A71DAB25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94743" y="3341399"/>
            <a:ext cx="7259638" cy="83185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information here</a:t>
            </a:r>
          </a:p>
        </p:txBody>
      </p:sp>
    </p:spTree>
    <p:extLst>
      <p:ext uri="{BB962C8B-B14F-4D97-AF65-F5344CB8AC3E}">
        <p14:creationId xmlns:p14="http://schemas.microsoft.com/office/powerpoint/2010/main" val="279517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tailed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FA7AFD-FE0B-41F2-8E97-CDF7EF90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4919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4F50C3-6FBC-4FE3-9D1C-1B880EE44BFF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38A9F2-EDBF-4F1E-BE15-7F0136392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8A6F9-1758-4291-89DB-DB3E785028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711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Inf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4F50C3-6FBC-4FE3-9D1C-1B880EE44BFF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38A9F2-EDBF-4F1E-BE15-7F0136392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8A6F9-1758-4291-89DB-DB3E785028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8633A1D-A237-4059-AB0A-970B4714B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3" y="1092720"/>
            <a:ext cx="5181600" cy="5479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B5A581D6-C573-4FEF-BC8B-3FC839E8A42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659784" y="1092720"/>
            <a:ext cx="6172200" cy="54798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8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tailed Inf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4F50C3-6FBC-4FE3-9D1C-1B880EE44BFF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38A9F2-EDBF-4F1E-BE15-7F0136392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8A6F9-1758-4291-89DB-DB3E785028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8633A1D-A237-4059-AB0A-970B4714B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3" y="1092720"/>
            <a:ext cx="5181600" cy="5479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B5A581D6-C573-4FEF-BC8B-3FC839E8A42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659784" y="1092720"/>
            <a:ext cx="6172200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B88EDEE4-B9B1-4A06-9D47-F38180A9C8A2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659784" y="3902613"/>
            <a:ext cx="6172200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tailed Inf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4F50C3-6FBC-4FE3-9D1C-1B880EE44BFF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38A9F2-EDBF-4F1E-BE15-7F0136392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8A6F9-1758-4291-89DB-DB3E785028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8633A1D-A237-4059-AB0A-970B4714B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3" y="1092720"/>
            <a:ext cx="5043754" cy="5479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B88EDEE4-B9B1-4A06-9D47-F38180A9C8A2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512639" y="3902613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87F98104-87B5-41D0-9CF7-F62FDFFD5B7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512639" y="1092720"/>
            <a:ext cx="6521706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EEE82081-69D2-44B3-8B02-7976F8C0ABE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828653" y="3902613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tailed Inf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4F50C3-6FBC-4FE3-9D1C-1B880EE44BFF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38A9F2-EDBF-4F1E-BE15-7F0136392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8A6F9-1758-4291-89DB-DB3E785028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8633A1D-A237-4059-AB0A-970B4714B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3" y="1092720"/>
            <a:ext cx="5043754" cy="5479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B5A581D6-C573-4FEF-BC8B-3FC839E8A42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512639" y="1092720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B88EDEE4-B9B1-4A06-9D47-F38180A9C8A2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512639" y="3902613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87F98104-87B5-41D0-9CF7-F62FDFFD5B7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828653" y="1092720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EEE82081-69D2-44B3-8B02-7976F8C0ABE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828653" y="3902613"/>
            <a:ext cx="3205692" cy="2669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BD54AF6-2FCE-4F93-9FD2-DDF818CFE194}"/>
              </a:ext>
            </a:extLst>
          </p:cNvPr>
          <p:cNvSpPr/>
          <p:nvPr userDrawn="1"/>
        </p:nvSpPr>
        <p:spPr>
          <a:xfrm>
            <a:off x="0" y="0"/>
            <a:ext cx="12192000" cy="835573"/>
          </a:xfrm>
          <a:prstGeom prst="rect">
            <a:avLst/>
          </a:prstGeom>
          <a:solidFill>
            <a:srgbClr val="131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CD0807F-D7A1-4E08-BB80-956059F74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988" y="194610"/>
            <a:ext cx="405150" cy="4463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89822912-D931-45BC-97EC-C367D8AA2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94610"/>
            <a:ext cx="10515600" cy="54373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5572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4BD10C-B0D7-46A8-9661-0D49674A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34399D-7609-4442-A02C-194919FD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FFE665-2B10-4375-9734-4A294724E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tillium Web Light" panose="020B0604020202020204" charset="0"/>
              </a:defRPr>
            </a:lvl1pPr>
          </a:lstStyle>
          <a:p>
            <a:r>
              <a:rPr lang="en-US"/>
              <a:t>10/6/2017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ED0EE2-A88C-4CA6-96E6-2653F8A27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tillium Web Light" panose="020B0604020202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83D332-7299-4CC7-B8B0-8FBA96F1E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tillium Web Light" panose="020B0604020202020204" charset="0"/>
              </a:defRPr>
            </a:lvl1pPr>
          </a:lstStyle>
          <a:p>
            <a:fld id="{97B70EDF-9388-4C95-8EEE-37275B6FD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60" r:id="rId5"/>
    <p:sldLayoutId id="2147483662" r:id="rId6"/>
    <p:sldLayoutId id="2147483661" r:id="rId7"/>
    <p:sldLayoutId id="2147483655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Titillium Web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tillium Web Light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tillium Web Light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tillium Web Light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tillium Web Light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tillium Web Light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8A6B51-7394-40E3-B1E9-004648D5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Driver 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C1E978-7932-448F-B025-E9A221117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Low Voltage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79E30A-3748-42F4-9BE9-45741FEBEB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5986" y="5354962"/>
            <a:ext cx="6066394" cy="504825"/>
          </a:xfrm>
        </p:spPr>
        <p:txBody>
          <a:bodyPr>
            <a:normAutofit/>
          </a:bodyPr>
          <a:lstStyle/>
          <a:p>
            <a:r>
              <a:rPr lang="en-US" dirty="0" smtClean="0"/>
              <a:t>Andrew Smith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3719B7-8CE6-425D-BA66-D4DA95FFC39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11/5/2017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8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8CAD1C-BF9D-43BA-AA43-01C551D2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ED7CB5-144D-4529-9A89-828819AED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board will drive a 5.0 inch backlit TFT display to display useful information to the driver.</a:t>
            </a:r>
          </a:p>
          <a:p>
            <a:r>
              <a:rPr lang="en-US" dirty="0" smtClean="0"/>
              <a:t>Uses a FPGA to dive the display and a microcontroller to interface with the can network and control the sprites on screen.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lh5.googleusercontent.com/YwA0qthpYmKMu-0qIFhH5n4SFigEnyic4KMTksvDKqBLd6qn9cOsNF6n8YUHouwswfLfVIzVCHqupbjyxFCQLpaj3DnAlbm3Wa9OM71n8NMuXjNDG9cykmmlhG9ZYVSO_EiqVV9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0449"/>
            <a:ext cx="5867213" cy="4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5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25E956-C755-4DEC-A080-FE04DACB4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2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65FEB-C347-4333-ABC7-E5A2A649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783B63-8D86-4EF1-8BE7-E55FBE9B2F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inear voltage regulators generate the 5V, 3.3V and 1.2V power levels.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FPGA also requires 1.2V supply for its logic elements which will be achieved with a 3.3V to 1.2V voltage regulator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filter to filter EMI from motor.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11" y="1365338"/>
            <a:ext cx="5317229" cy="2872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25" y="4237745"/>
            <a:ext cx="4013755" cy="22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1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65FEB-C347-4333-ABC7-E5A2A649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783B63-8D86-4EF1-8BE7-E55FBE9B2F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Used a simple boost converter chip to boost the 5V supply to 24V to drive the LED backlight on the display.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lh6.googleusercontent.com/cYCN3MubsNdBduFk7wBJ7VLdciVVEhuL3sap34Lu6FAvllxhWAzexsBnrNlID4oYjNYLfQR0RTw27VzgTC2YTV5a4xYsoNhg_ql3t4x-Au7Fntf9sWO7f5Oe95lGMFaAfgCOYT1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851" y="3564777"/>
            <a:ext cx="6282150" cy="300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g06yLTcCuG98n64zsQVsVZIFEE3BxbJSPgIgjx_f1jBCXbzkTQVqAoqN-ENb3-G8CPk9mCR34onfhn71LEp4VnkAPIg2wiE5rQd6zEaeADodW-7NK38ax7Niz1PZu6G7QU7LXo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1" y="1325562"/>
            <a:ext cx="43529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0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815" y="4496710"/>
            <a:ext cx="2299950" cy="2075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2720"/>
            <a:ext cx="4040140" cy="3604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5DCC4-364C-4DF8-94EF-6CA0A92B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B546AC-2DD3-43FD-860E-3511D63DC1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 chose an FPGA to write to the display because I figured it would be easier to support custom graphics and be able to switch between different UI designs on the fly.</a:t>
            </a:r>
          </a:p>
          <a:p>
            <a:r>
              <a:rPr lang="en-US" dirty="0" smtClean="0"/>
              <a:t>The FPGA is a basic Cyclone II from Altera and it will boot off of a configuration flash.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8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66C987-1C3F-4E48-A682-860E6656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and 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8B8248-FC0C-45BD-BF78-AB21593425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 decided to go with an Atmega328P as the microcontroller because of its small footprint and its wide support in development tools.</a:t>
            </a:r>
          </a:p>
          <a:p>
            <a:r>
              <a:rPr lang="en-US" dirty="0" smtClean="0"/>
              <a:t>It will interface with the FPGA over a custom communication protocol modifying potentially 256 – byte registers. </a:t>
            </a:r>
          </a:p>
          <a:p>
            <a:r>
              <a:rPr lang="en-US" dirty="0" smtClean="0"/>
              <a:t>Standard SPI communications to the tested CAN Hardware.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47" y="1234036"/>
            <a:ext cx="6028113" cy="50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66C987-1C3F-4E48-A682-860E6656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8B8248-FC0C-45BD-BF78-AB2159342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63" y="1092720"/>
            <a:ext cx="11744768" cy="952211"/>
          </a:xfrm>
        </p:spPr>
        <p:txBody>
          <a:bodyPr/>
          <a:lstStyle/>
          <a:p>
            <a:r>
              <a:rPr lang="en-US" dirty="0" smtClean="0"/>
              <a:t>Current Hardware passes the ERC and the DRC tests on eagle for the Manufacturers 2 layer board specifications.</a:t>
            </a:r>
            <a:endParaRPr lang="en-US" dirty="0"/>
          </a:p>
        </p:txBody>
      </p:sp>
      <p:pic>
        <p:nvPicPr>
          <p:cNvPr id="3074" name="Picture 2" descr="https://lh3.googleusercontent.com/KEIYj_rfMnN0xkchpOvABj7vPrO27qJNydcnIJmXPZKOpveyixvJS3kge3loi7nht_pwfpkyFb6eF6z184mBLLnhy4C9dTYl5lzTxqYnRP07FZTRB2vQUkJWZ-1bFkz0i2L7rVS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24" y="1933814"/>
            <a:ext cx="6149952" cy="47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3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Basic display modules written for the FPGA to display the IFE logo.</a:t>
            </a:r>
          </a:p>
          <a:p>
            <a:r>
              <a:rPr lang="en-US" dirty="0" smtClean="0"/>
              <a:t>Will build on top of this framework to support the GUI and graphics.</a:t>
            </a:r>
            <a:endParaRPr lang="en-US" dirty="0"/>
          </a:p>
        </p:txBody>
      </p:sp>
      <p:pic>
        <p:nvPicPr>
          <p:cNvPr id="1026" name="Picture 2" descr="https://lh4.googleusercontent.com/mDKtOzvNx3fslLQTgWhOC6JeE85skoNCZ-SVR6f5Pma1h0JOBhCfoaW3EWWFYSitlkR8O2CxjGwyoegTLPriaFBqJebeIEDiC-xr7mY3KzirdLP1PRjvxKrY945uKCnQlFhcZCw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63" y="1092720"/>
            <a:ext cx="5196840" cy="312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9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274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Titillium Web</vt:lpstr>
      <vt:lpstr>Calibri</vt:lpstr>
      <vt:lpstr>Titillium Web Light</vt:lpstr>
      <vt:lpstr>Arial</vt:lpstr>
      <vt:lpstr>Office Theme</vt:lpstr>
      <vt:lpstr>Display Driver Board</vt:lpstr>
      <vt:lpstr>OVERVIEW</vt:lpstr>
      <vt:lpstr>PowerPoint Presentation</vt:lpstr>
      <vt:lpstr>Power Supply</vt:lpstr>
      <vt:lpstr>Backlight</vt:lpstr>
      <vt:lpstr>FPGA</vt:lpstr>
      <vt:lpstr>Microcontroller and CAN</vt:lpstr>
      <vt:lpstr>PCB</vt:lpstr>
      <vt:lpstr>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IFE</dc:title>
  <dc:creator>Rhyoo, Daniel Hanyoung</dc:creator>
  <cp:lastModifiedBy>Microsoft account</cp:lastModifiedBy>
  <cp:revision>57</cp:revision>
  <dcterms:created xsi:type="dcterms:W3CDTF">2017-10-06T21:41:21Z</dcterms:created>
  <dcterms:modified xsi:type="dcterms:W3CDTF">2017-12-21T21:40:46Z</dcterms:modified>
</cp:coreProperties>
</file>