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10E05-1683-314E-8661-CF8F8999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715F4-C05D-1D48-AD90-4185A652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ABEAA-DE25-0242-947E-3D583C2F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29667-CD63-374C-948D-3A4048F2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A3255-8B95-5143-A900-2607003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08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4950-6031-434E-A194-038A3880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88B42-9F3C-8546-A890-8F936BE9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A7FA0-5433-9144-BCBD-74DE778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06333-9B86-0D4A-AA98-2B664BD4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7D700-14BD-8F41-A378-222CB59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9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4A10B-8CF5-804B-B27E-170A14470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FA10C-D552-7D4A-9050-F253A01F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3C3F9-D75B-8040-A062-ED6F380C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88124-9909-F14A-87EC-17AE48ED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0F4D-D24F-784A-B85E-01C1C9F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74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DD7A0-C3B1-5148-BFC5-048FFF0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3A07-9737-D744-9621-F6DC337C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5EAE-96BE-9748-BD00-48CD8C6B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41010-81F5-5A41-B42A-1EC06C10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C1D34-12AD-2049-B256-80E3845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0FB76-3999-1547-8BEC-0C8EE7E8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BA03E-6E83-604D-A956-F61C3455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C5EDB-5429-5F46-8B35-D4E3202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7C6BF-3B34-0F43-8C3D-04D66B3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69A83-B77B-8244-9978-C049C42F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8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6713-90F5-B442-9EE1-60DC4C4F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5DED9-5BE2-E640-B1A5-2F25AD9D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F9CFB-7C0E-F341-9272-966A45759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B98BF-4D8B-5D44-9EBC-B3C61CB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7C56-C87D-7743-AD24-7B8F12D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20C79-28DC-6C4D-98FE-F5383838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61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7472-6CE0-6649-8E24-F429641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13AED-F329-F24A-815A-542B7CDD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46D15-66ED-C74F-B721-E9CAD432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DFE63-D3B4-984E-9023-97AE5A68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21D56-F134-7A41-AE9D-C386CFE41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6C3D42-06ED-444B-9C3E-AA625F20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B9EF8-2BC9-B345-8467-39889A6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BA7A5F-59BF-FD4D-9245-8767BAF0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8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40573-9201-9B4D-B10B-382AEBA4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EA31-39BC-834C-8F7B-BED23D87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936BC5-80C9-5248-A971-5CEC2A06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6C24C-4F91-2741-9C8A-E4BABD24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0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B314E-F4A6-A44A-86A3-5381E2F6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0CF40-47E3-C442-BACE-C40A58F8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5D811-4EA7-624D-8771-3E18D85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7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11222-E3F4-F949-8F0A-34C050B9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ADA8-F143-A543-AD42-35D4042B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A5398-2553-C243-AD99-CBBFC3AD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A5793-43DC-894B-82FB-C586D627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39F95-5A62-E242-92A4-0BF26C84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12421-BBC3-D54A-9FCF-9CD09B71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2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9B8A-4DD3-4D47-A1CE-322EE8A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DE327-143C-AE44-9FB6-F5E3FA0E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EF553-7891-D24D-B0DF-0883A8F1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36ACE-77FC-914D-A42A-6479D1D9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0516-3E71-8A4F-8F15-1F85BE9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ED123-E767-3348-8D3D-4F633A32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1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6B21E-0D29-D348-B4AA-3034DC8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F64C3-C7A9-0742-84C4-E7507B7B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25FDC-0C34-9C4C-A4C1-DFB25631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2CFC-40DA-F94C-B896-68D0A77672F1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EE23-02D5-CC46-A691-CDF242E5C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E3794-5D23-6D47-B26E-13EAAFC2A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9E5-60DF-6744-9CBE-B91091D4A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5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 hidden="1">
            <a:extLst>
              <a:ext uri="{FF2B5EF4-FFF2-40B4-BE49-F238E27FC236}">
                <a16:creationId xmlns:a16="http://schemas.microsoft.com/office/drawing/2014/main" id="{7D5F3D0F-60DB-724B-BC03-0898F2687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4995" name="Rectangle 3" descr="幻灯片82">
            <a:extLst>
              <a:ext uri="{FF2B5EF4-FFF2-40B4-BE49-F238E27FC236}">
                <a16:creationId xmlns:a16="http://schemas.microsoft.com/office/drawing/2014/main" id="{1AC2C0CC-DE90-7E43-A37A-011393CFBAF9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4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 hidden="1">
            <a:extLst>
              <a:ext uri="{FF2B5EF4-FFF2-40B4-BE49-F238E27FC236}">
                <a16:creationId xmlns:a16="http://schemas.microsoft.com/office/drawing/2014/main" id="{EA32C0E3-071D-4C4C-A428-5D361D06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4211" name="Rectangle 3" descr="幻灯片91">
            <a:extLst>
              <a:ext uri="{FF2B5EF4-FFF2-40B4-BE49-F238E27FC236}">
                <a16:creationId xmlns:a16="http://schemas.microsoft.com/office/drawing/2014/main" id="{3FBABC7A-D6EB-DE44-AC17-2C0F22D53D1F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2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 hidden="1">
            <a:extLst>
              <a:ext uri="{FF2B5EF4-FFF2-40B4-BE49-F238E27FC236}">
                <a16:creationId xmlns:a16="http://schemas.microsoft.com/office/drawing/2014/main" id="{C808C3AB-249D-BD43-A427-03FC240F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5235" name="Rectangle 3" descr="幻灯片92">
            <a:extLst>
              <a:ext uri="{FF2B5EF4-FFF2-40B4-BE49-F238E27FC236}">
                <a16:creationId xmlns:a16="http://schemas.microsoft.com/office/drawing/2014/main" id="{D80D7C62-7A7C-1644-A8C8-A7CEEDD6AF58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6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 hidden="1">
            <a:extLst>
              <a:ext uri="{FF2B5EF4-FFF2-40B4-BE49-F238E27FC236}">
                <a16:creationId xmlns:a16="http://schemas.microsoft.com/office/drawing/2014/main" id="{218CEA7A-E1B0-6942-9B5E-9B5CE3F68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6259" name="Rectangle 3" descr="幻灯片93">
            <a:extLst>
              <a:ext uri="{FF2B5EF4-FFF2-40B4-BE49-F238E27FC236}">
                <a16:creationId xmlns:a16="http://schemas.microsoft.com/office/drawing/2014/main" id="{71003AA9-4EA1-F247-BE83-DCF047DCC423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hidden="1">
            <a:extLst>
              <a:ext uri="{FF2B5EF4-FFF2-40B4-BE49-F238E27FC236}">
                <a16:creationId xmlns:a16="http://schemas.microsoft.com/office/drawing/2014/main" id="{1AF21645-F834-9A46-9A5D-15E472FF4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7283" name="Rectangle 3" descr="幻灯片94">
            <a:extLst>
              <a:ext uri="{FF2B5EF4-FFF2-40B4-BE49-F238E27FC236}">
                <a16:creationId xmlns:a16="http://schemas.microsoft.com/office/drawing/2014/main" id="{E130FF67-5C7E-2449-B9C5-385A93ECE0B5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6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 hidden="1">
            <a:extLst>
              <a:ext uri="{FF2B5EF4-FFF2-40B4-BE49-F238E27FC236}">
                <a16:creationId xmlns:a16="http://schemas.microsoft.com/office/drawing/2014/main" id="{3A481DC7-1688-1E45-A058-B70900039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8307" name="Rectangle 3" descr="幻灯片95">
            <a:extLst>
              <a:ext uri="{FF2B5EF4-FFF2-40B4-BE49-F238E27FC236}">
                <a16:creationId xmlns:a16="http://schemas.microsoft.com/office/drawing/2014/main" id="{073DE5E0-5476-504D-A716-BD1898B1BDD7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5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 hidden="1">
            <a:extLst>
              <a:ext uri="{FF2B5EF4-FFF2-40B4-BE49-F238E27FC236}">
                <a16:creationId xmlns:a16="http://schemas.microsoft.com/office/drawing/2014/main" id="{16BCA189-022E-DA4F-BF16-5162FF54B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6019" name="Rectangle 3" descr="幻灯片83">
            <a:extLst>
              <a:ext uri="{FF2B5EF4-FFF2-40B4-BE49-F238E27FC236}">
                <a16:creationId xmlns:a16="http://schemas.microsoft.com/office/drawing/2014/main" id="{865BD9DA-5216-D54B-B22F-F54E17B0A644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 hidden="1">
            <a:extLst>
              <a:ext uri="{FF2B5EF4-FFF2-40B4-BE49-F238E27FC236}">
                <a16:creationId xmlns:a16="http://schemas.microsoft.com/office/drawing/2014/main" id="{965F6429-1B8A-014A-B8D1-A444B3F43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7043" name="Rectangle 3" descr="幻灯片84">
            <a:extLst>
              <a:ext uri="{FF2B5EF4-FFF2-40B4-BE49-F238E27FC236}">
                <a16:creationId xmlns:a16="http://schemas.microsoft.com/office/drawing/2014/main" id="{31255063-E7B4-1547-A6EC-A387D4D59A3A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 hidden="1">
            <a:extLst>
              <a:ext uri="{FF2B5EF4-FFF2-40B4-BE49-F238E27FC236}">
                <a16:creationId xmlns:a16="http://schemas.microsoft.com/office/drawing/2014/main" id="{871C0087-B68D-7048-B102-A6794662B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8067" name="Rectangle 3" descr="幻灯片85">
            <a:extLst>
              <a:ext uri="{FF2B5EF4-FFF2-40B4-BE49-F238E27FC236}">
                <a16:creationId xmlns:a16="http://schemas.microsoft.com/office/drawing/2014/main" id="{D1A0D0D4-A639-754C-B639-7A44ED2675DB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 hidden="1">
            <a:extLst>
              <a:ext uri="{FF2B5EF4-FFF2-40B4-BE49-F238E27FC236}">
                <a16:creationId xmlns:a16="http://schemas.microsoft.com/office/drawing/2014/main" id="{673BF30B-96E8-1746-995F-EEBC0777E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9091" name="Rectangle 3" descr="幻灯片86">
            <a:extLst>
              <a:ext uri="{FF2B5EF4-FFF2-40B4-BE49-F238E27FC236}">
                <a16:creationId xmlns:a16="http://schemas.microsoft.com/office/drawing/2014/main" id="{2B8F010B-A94B-024B-9360-C95F00491A36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hidden="1">
            <a:extLst>
              <a:ext uri="{FF2B5EF4-FFF2-40B4-BE49-F238E27FC236}">
                <a16:creationId xmlns:a16="http://schemas.microsoft.com/office/drawing/2014/main" id="{8CAA4CE9-7983-6F44-9D5F-766836742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0115" name="Rectangle 3" descr="幻灯片87">
            <a:extLst>
              <a:ext uri="{FF2B5EF4-FFF2-40B4-BE49-F238E27FC236}">
                <a16:creationId xmlns:a16="http://schemas.microsoft.com/office/drawing/2014/main" id="{00C762A7-4D15-C541-89B3-C951936CDEFA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 hidden="1">
            <a:extLst>
              <a:ext uri="{FF2B5EF4-FFF2-40B4-BE49-F238E27FC236}">
                <a16:creationId xmlns:a16="http://schemas.microsoft.com/office/drawing/2014/main" id="{9DA2EDD5-5018-084C-85B5-52CDD874E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1139" name="Rectangle 3" descr="幻灯片88">
            <a:extLst>
              <a:ext uri="{FF2B5EF4-FFF2-40B4-BE49-F238E27FC236}">
                <a16:creationId xmlns:a16="http://schemas.microsoft.com/office/drawing/2014/main" id="{E98B6CA4-FD0E-0C46-864C-788298187DED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 hidden="1">
            <a:extLst>
              <a:ext uri="{FF2B5EF4-FFF2-40B4-BE49-F238E27FC236}">
                <a16:creationId xmlns:a16="http://schemas.microsoft.com/office/drawing/2014/main" id="{901B9548-8689-1145-B91A-0053D330D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163" name="Rectangle 3" descr="幻灯片89">
            <a:extLst>
              <a:ext uri="{FF2B5EF4-FFF2-40B4-BE49-F238E27FC236}">
                <a16:creationId xmlns:a16="http://schemas.microsoft.com/office/drawing/2014/main" id="{EFFCF4ED-B37B-0148-A3FE-91EF4C6D02AD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0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 hidden="1">
            <a:extLst>
              <a:ext uri="{FF2B5EF4-FFF2-40B4-BE49-F238E27FC236}">
                <a16:creationId xmlns:a16="http://schemas.microsoft.com/office/drawing/2014/main" id="{795550F2-405E-C14B-ADEA-3CF53B10E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3187" name="Rectangle 3" descr="幻灯片90">
            <a:extLst>
              <a:ext uri="{FF2B5EF4-FFF2-40B4-BE49-F238E27FC236}">
                <a16:creationId xmlns:a16="http://schemas.microsoft.com/office/drawing/2014/main" id="{EF0CD64A-FAB8-1347-8682-D935ADB63499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4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北海道さま</dc:creator>
  <cp:lastModifiedBy>北海道さま</cp:lastModifiedBy>
  <cp:revision>1</cp:revision>
  <dcterms:created xsi:type="dcterms:W3CDTF">2019-02-24T11:15:29Z</dcterms:created>
  <dcterms:modified xsi:type="dcterms:W3CDTF">2019-02-24T11:15:52Z</dcterms:modified>
</cp:coreProperties>
</file>