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E0D3F2-47B6-4AB1-A19F-89324175C0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MergedBrooklynDashboard - users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6AADFF-034C-4C0D-B9E7-3B660FE30C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5/7/2019 1:58:02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0A4CC28-4E6F-4CEE-B9FC-3C7E099E8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00" y="0"/>
            <a:ext cx="7263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9D00D86-7C78-4A1E-A8F6-5EE59346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75" y="0"/>
            <a:ext cx="6766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C1F397B-0C35-4F4F-8A6F-6AC282E207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4" y="0"/>
            <a:ext cx="11433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7B1F808-9A62-4EB3-8E40-C6380B5F00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" y="0"/>
            <a:ext cx="1191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0BC1A41-3A01-499A-A0A1-85CFBED173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4" y="0"/>
            <a:ext cx="10684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2880B72-E963-4D37-969F-5BDC385800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