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4" r:id="rId3"/>
    <p:sldId id="297" r:id="rId4"/>
    <p:sldId id="306" r:id="rId5"/>
    <p:sldId id="307" r:id="rId6"/>
    <p:sldId id="309" r:id="rId7"/>
    <p:sldId id="310" r:id="rId8"/>
    <p:sldId id="300" r:id="rId9"/>
    <p:sldId id="299" r:id="rId10"/>
    <p:sldId id="295" r:id="rId11"/>
    <p:sldId id="293" r:id="rId12"/>
    <p:sldId id="298" r:id="rId13"/>
    <p:sldId id="301" r:id="rId14"/>
    <p:sldId id="296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800" y="533400"/>
            <a:ext cx="45192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 – uniaxial compression, uniaxial tension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– confined triaxial extension/compression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– uniaxial compression, uniaxial tension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stress-state possible.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(constant; zero for uniaxial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17011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41636"/>
            <a:ext cx="1640053" cy="292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3473975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4910711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others.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performing elemental tests important?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limitations of material model (VERY IMPORTANT)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common framework to discuss material response (as opposed to making weak analogies to “non-linear spring”, which is grossly incorrect)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45</TotalTime>
  <Words>321</Words>
  <Application>Microsoft Office PowerPoint</Application>
  <PresentationFormat>Widescreen</PresentationFormat>
  <Paragraphs>102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Office Theme</vt:lpstr>
      <vt:lpstr>PowerPoint Presentation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Triaxial stress state</vt:lpstr>
      <vt:lpstr>Triaxial stress state (cont’d)</vt:lpstr>
      <vt:lpstr>Commonly Used Material Models at SGH</vt:lpstr>
      <vt:lpstr>Metal Plasticity</vt:lpstr>
      <vt:lpstr>Metal Plasticity</vt:lpstr>
      <vt:lpstr>Mohr-Coulomb</vt:lpstr>
      <vt:lpstr>Mohr-Coulomb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29</cp:revision>
  <dcterms:created xsi:type="dcterms:W3CDTF">2019-06-05T19:37:09Z</dcterms:created>
  <dcterms:modified xsi:type="dcterms:W3CDTF">2019-06-05T20:28:14Z</dcterms:modified>
</cp:coreProperties>
</file>