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2"/>
    <p:sldId id="294" r:id="rId3"/>
    <p:sldId id="297" r:id="rId4"/>
    <p:sldId id="306" r:id="rId5"/>
    <p:sldId id="307" r:id="rId6"/>
    <p:sldId id="309" r:id="rId7"/>
    <p:sldId id="308" r:id="rId8"/>
    <p:sldId id="300" r:id="rId9"/>
    <p:sldId id="299" r:id="rId10"/>
    <p:sldId id="295" r:id="rId11"/>
    <p:sldId id="293" r:id="rId12"/>
    <p:sldId id="298" r:id="rId13"/>
    <p:sldId id="301" r:id="rId14"/>
    <p:sldId id="296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6" autoAdjust="0"/>
  </p:normalViewPr>
  <p:slideViewPr>
    <p:cSldViewPr snapToGrid="0">
      <p:cViewPr>
        <p:scale>
          <a:sx n="75" d="100"/>
          <a:sy n="75" d="100"/>
        </p:scale>
        <p:origin x="117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0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6014D5-6DE5-49F2-990E-DBE82D4CBE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C7E6B-B799-4A55-9112-B8C1750190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E881-5682-4C71-812C-B5B126E367ED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876A2-D312-457C-8086-1705482BE3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9A80-4EE5-4CD9-96CA-D140E50438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CC2F-55A5-49C8-A7C7-A03EA1F0C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59EF-E906-49FA-97D1-2278CA3F655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396DC-5B17-4BDC-9518-BAF07A76E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1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3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7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1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1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4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46929E-15CF-45F4-8101-C9DF567E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594596"/>
            <a:ext cx="10947421" cy="4551761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D5F1B8-16FC-4F27-AEA6-E40D86047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58C9F57-3E02-449E-95CB-8A183745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1310FF-C492-401D-9882-E679C988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F0E7175-759C-4C2F-B5C4-E400645B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20F91E7-4E55-418A-864E-341E496F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E94B933-CBC5-46CB-8AC6-74BCBE28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0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B11BFA1-229D-41FF-A71C-7CF1AA3F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2400CD8-CDE0-4217-9CFE-1D2362666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D259A45-464A-4254-BFF6-6AE655BA7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9C94D86-5F70-460C-8D31-8C6354F8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BB6C52A-BBF5-4056-9690-DBCB203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2D5DCF-1382-4EA2-8F5D-3FA2739C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1B1ED0-ACF7-41EC-8909-15B18C408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EAE60-7522-4184-96E1-87F1BF46C1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237A04-6431-4DCC-86A8-7519514557C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DD2031-14EA-4A4D-9F99-4480E48F863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7C2FFEB-0C3D-4850-BEBF-9ACB889E9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728416-B82C-4264-B274-41ACD227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3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225" y="278296"/>
            <a:ext cx="7037642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DE105D-CE9F-4C4F-BAB1-993C0F572B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25" y="0"/>
            <a:ext cx="5046128" cy="6858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Photo goes over this box here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B9CC5E-6999-46C5-872D-B9A4897F7D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7787" y="1577788"/>
            <a:ext cx="6208060" cy="4585447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8D3C4-7A3C-4D95-BFE9-72CB6BD974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776AB3-621F-4FF5-B67D-39238B634477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3A5511B-D9C5-488B-93EA-0862B87BD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7F85D5-1C4A-44CC-9FCC-F91C69099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E7035-7B3F-46B5-962B-243F70CF6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D1A9E65-51A2-493E-BA73-214F289BD77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D9E107-3398-430E-AD18-EFF31A27B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830C87-E68F-4D30-8256-4DBD61B9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3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383FF-D6B9-4ADC-86F8-B4AE0A91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AE0D1-819F-4BFF-9700-5F62813F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D6E0-6E56-4E38-BCBF-737F28CB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F9CA48-2DEB-4CC3-AF78-6AF205EB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399D045-83AB-4604-B09F-A4BFA850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07E68E7-8405-47E2-B27C-2260FFE6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645697-A521-4D8D-982A-E9A16D300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58A9C6-4F20-4DBF-83EA-5D4DD0EE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F3D46DD-A4B4-4D57-8C7C-BACC15CD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5A0FA91-1696-4959-8072-1296402B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4F66A32-08EC-4BBF-AD52-BAED5C7CC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B24BAC9-5523-492B-B09B-90112DA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A13A75-B10D-4E82-BF47-B1023CD1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A37AE-6831-4170-AB39-CEF2ECCE5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53055-4D94-4331-BF79-DD326652025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B74225-E031-4CD5-B747-A21C7DE407C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FB2EB0-0EDC-4D79-915A-612E264C020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EEF0395-48DF-41FA-AABA-706CE4B3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100F942-ECF5-4A05-828E-D62CDF35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3F786-D327-41E2-8BCD-282AD9AC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594597"/>
            <a:ext cx="10962510" cy="454778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22A799C-DA68-41C4-B3C3-6057D2B01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16CBB1-2A49-49B8-96C4-79BBD556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6E2D67-2661-4FF4-9F13-2D699849B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B566162-6BB3-4C72-B71C-412A0D83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BF4054-2A19-4E72-91FC-70E79CE7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32DAEEE-2175-445A-9988-CD2EB58A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DC6B99-D13D-430A-B000-27A141DE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AB751D1-E145-4BA8-9AE9-84C0E32D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CEA68D9-ABBD-41F1-AB06-3BC793D1D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F637459-ECDF-4A56-B5F7-B72FA7FE0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B795FFF-C34B-49E5-BD2B-3123A54F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8D07CCF-6204-4E68-A422-672CB444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35DD4A-62A3-47F7-A4C5-643B1EEB3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9DDA0E-FE83-4864-820E-F6C784F4C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AB19B1-23D1-4C68-B235-D423E3B7505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374B31-CC58-443C-B328-7C4836E4160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B6D18DF-C3BE-40A3-BBA3-8EA32BF7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D73054E-12DB-472B-B006-67BC77B1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1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0DEFD0-62D2-447E-B356-76A16C685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594597"/>
            <a:ext cx="10966485" cy="461139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65B4137-7A6B-4212-9AB8-C6108BE0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0EA5A13-C474-4E2F-8839-52023C814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21BBC-F55E-4718-887F-F9894BBB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202-3C39-451A-885F-5FD13442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1213-B23C-4A8D-A405-85F975F3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1C1C-64DC-4104-A073-1B035B1C7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5F11-82FC-4C93-8676-FC32C2727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3" r:id="rId2"/>
    <p:sldLayoutId id="2147483689" r:id="rId3"/>
    <p:sldLayoutId id="2147483678" r:id="rId4"/>
    <p:sldLayoutId id="2147483665" r:id="rId5"/>
    <p:sldLayoutId id="2147483679" r:id="rId6"/>
    <p:sldLayoutId id="2147483684" r:id="rId7"/>
    <p:sldLayoutId id="2147483688" r:id="rId8"/>
    <p:sldLayoutId id="2147483664" r:id="rId9"/>
    <p:sldLayoutId id="2147483680" r:id="rId10"/>
    <p:sldLayoutId id="2147483685" r:id="rId11"/>
    <p:sldLayoutId id="2147483690" r:id="rId12"/>
    <p:sldLayoutId id="2147483661" r:id="rId13"/>
    <p:sldLayoutId id="2147483660" r:id="rId14"/>
    <p:sldLayoutId id="2147483655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gwitSGH/AbaqusTrai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\\fs1-bos\openasset\Projects\070845.00-TMPL\070845_00_TMPL_N41_jpg\070845_00_TMPL_N41_lrg.jpg">
            <a:extLst>
              <a:ext uri="{FF2B5EF4-FFF2-40B4-BE49-F238E27FC236}">
                <a16:creationId xmlns:a16="http://schemas.microsoft.com/office/drawing/2014/main" id="{1AF80A17-605C-4D2D-9DDA-0EA74F2D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906" r="1094" b="15448"/>
          <a:stretch/>
        </p:blipFill>
        <p:spPr bwMode="auto">
          <a:xfrm rot="10800000">
            <a:off x="0" y="-22597"/>
            <a:ext cx="12192000" cy="68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INAL SGH LOGO_White.eps">
            <a:extLst>
              <a:ext uri="{FF2B5EF4-FFF2-40B4-BE49-F238E27FC236}">
                <a16:creationId xmlns:a16="http://schemas.microsoft.com/office/drawing/2014/main" id="{307ECD06-9953-4335-8BAB-A19BB83E2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086" y="6090989"/>
            <a:ext cx="1828800" cy="56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8A0C2E-417E-49F4-9D62-76A6A9770207}"/>
              </a:ext>
            </a:extLst>
          </p:cNvPr>
          <p:cNvSpPr/>
          <p:nvPr/>
        </p:nvSpPr>
        <p:spPr>
          <a:xfrm>
            <a:off x="-252830" y="354106"/>
            <a:ext cx="8180388" cy="2770094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D66F8B-522E-4C72-B906-3C8B384FF8E6}"/>
              </a:ext>
            </a:extLst>
          </p:cNvPr>
          <p:cNvCxnSpPr>
            <a:cxnSpLocks/>
          </p:cNvCxnSpPr>
          <p:nvPr/>
        </p:nvCxnSpPr>
        <p:spPr>
          <a:xfrm>
            <a:off x="-252830" y="3118513"/>
            <a:ext cx="81803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00714-1CF8-4A65-9DD7-03073C966264}"/>
              </a:ext>
            </a:extLst>
          </p:cNvPr>
          <p:cNvSpPr/>
          <p:nvPr/>
        </p:nvSpPr>
        <p:spPr>
          <a:xfrm>
            <a:off x="685800" y="533400"/>
            <a:ext cx="45192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al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Abaqus</a:t>
            </a:r>
            <a:r>
              <a:rPr lang="en-US" sz="2800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 training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16B10-56CB-48ED-BB22-28F64E37C49B}"/>
              </a:ext>
            </a:extLst>
          </p:cNvPr>
          <p:cNvSpPr txBox="1"/>
          <p:nvPr/>
        </p:nvSpPr>
        <p:spPr>
          <a:xfrm>
            <a:off x="685800" y="1981200"/>
            <a:ext cx="451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Keng-Wit Lim</a:t>
            </a:r>
            <a:r>
              <a:rPr lang="en-US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Senior Staff II</a:t>
            </a: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0192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test used for probing stress-strain response: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uniaxial compression, uniaxial tension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 – confined triaxial extension/compression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 – uniaxial compression, uniaxial tension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the only stress-state possible.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3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Vertical stress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Lateral stress                      (constant; zero for uniaxial tests)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 stress (stress difference)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Pressure (mean stress)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1701101"/>
            <a:ext cx="451167" cy="301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54" y="2241636"/>
            <a:ext cx="1640053" cy="2926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20" y="3473975"/>
            <a:ext cx="2490564" cy="3200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20" y="4910711"/>
            <a:ext cx="7968586" cy="10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0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Material Models at SGH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models: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Soil, granular media (Mohr-Coulomb)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Rate-independent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Elastic-plastic materials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Quasi-static applications and monotonic loading (models are derived from tests)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dynamics, ask others.</a:t>
            </a:r>
          </a:p>
        </p:txBody>
      </p:sp>
    </p:spTree>
    <p:extLst>
      <p:ext uri="{BB962C8B-B14F-4D97-AF65-F5344CB8AC3E}">
        <p14:creationId xmlns:p14="http://schemas.microsoft.com/office/powerpoint/2010/main" val="96760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</p:spTree>
    <p:extLst>
      <p:ext uri="{BB962C8B-B14F-4D97-AF65-F5344CB8AC3E}">
        <p14:creationId xmlns:p14="http://schemas.microsoft.com/office/powerpoint/2010/main" val="127748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10962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Mohr-Coulomb</a:t>
            </a:r>
          </a:p>
        </p:txBody>
      </p:sp>
    </p:spTree>
    <p:extLst>
      <p:ext uri="{BB962C8B-B14F-4D97-AF65-F5344CB8AC3E}">
        <p14:creationId xmlns:p14="http://schemas.microsoft.com/office/powerpoint/2010/main" val="384062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Mohr-Coulomb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252761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13641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187034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Abaqus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 Materials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GitHub: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https://github.com/kengwitSGH/AbaqusTraining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Currently, we have 5 tutorials. Will develop more as time goes.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(this presentation)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(in development)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find way to migrate to SGH internal server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4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913" t="2221" r="27500" b="9074"/>
          <a:stretch/>
        </p:blipFill>
        <p:spPr>
          <a:xfrm>
            <a:off x="381000" y="1206500"/>
            <a:ext cx="5660539" cy="5475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4459" y="2516697"/>
            <a:ext cx="687897" cy="1174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7127" y="247464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Folders containing tutorial and associated input files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1862356" y="2659310"/>
            <a:ext cx="3984771" cy="444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4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99" t="5505" r="29335" b="5932"/>
          <a:stretch/>
        </p:blipFill>
        <p:spPr>
          <a:xfrm>
            <a:off x="616402" y="1001865"/>
            <a:ext cx="5405860" cy="54662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0580" y="2534642"/>
            <a:ext cx="1698238" cy="1324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13250" y="249258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information 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3338818" y="2677255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33589" y="3903444"/>
            <a:ext cx="1698238" cy="1700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06259" y="40813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Lesson content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31827" y="4266003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1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251" t="5741" r="29558" b="4074"/>
          <a:stretch/>
        </p:blipFill>
        <p:spPr>
          <a:xfrm>
            <a:off x="617188" y="1103950"/>
            <a:ext cx="5429278" cy="5598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2951" y="1285562"/>
            <a:ext cx="4253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Small examples (single to a few elements) to test features commonly used at SGH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250" t="6111" r="28333" b="12223"/>
          <a:stretch/>
        </p:blipFill>
        <p:spPr>
          <a:xfrm>
            <a:off x="469900" y="1090765"/>
            <a:ext cx="6146800" cy="5600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390900"/>
            <a:ext cx="4607820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28646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114724"/>
            <a:ext cx="622300" cy="67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40580" y="4378022"/>
            <a:ext cx="4607820" cy="128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0700" y="385180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notes</a:t>
            </a:r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 flipH="1">
            <a:off x="6248400" y="4101847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40580" y="5814909"/>
            <a:ext cx="4607820" cy="572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0700" y="500359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Links to comments (on Milo)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248400" y="5253636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250" t="6111" r="28333" b="12223"/>
          <a:stretch/>
        </p:blipFill>
        <p:spPr>
          <a:xfrm>
            <a:off x="469900" y="1090765"/>
            <a:ext cx="6146800" cy="5600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390900"/>
            <a:ext cx="4607820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28646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114724"/>
            <a:ext cx="622300" cy="67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40580" y="4378022"/>
            <a:ext cx="4607820" cy="128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0700" y="385180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notes</a:t>
            </a:r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 flipH="1">
            <a:off x="6248400" y="4101847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40580" y="5814909"/>
            <a:ext cx="4607820" cy="572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0700" y="500359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Links to comments (on Milo)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248400" y="5253636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4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of This 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training – perform single element tests to test material response under triaxial stress states.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4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is performing elemental tests important?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Gives insight into material response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main features of material model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how parameters affect response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limitations of material model (VERY IMPORTANT)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with interpretation of test data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a common framework to discuss material response (as opposed to making weak analogies to “non-linear spring”, which is grossly incorrect)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4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403.5563"/>
  <p:tag name="LATEXADDIN" val="\documentclass{article}&#10;\usepackage{amsmath}&#10;\pagestyle{empty}&#10;\begin{document}&#10;&#10;\begin{equation*}&#10;\sigma_1 = \sigma_2&#10;\end{equation*}&#10;&#10;&#10;\end{document}"/>
  <p:tag name="IGUANATEXSIZE" val="4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6102"/>
  <p:tag name="ORIGINALWIDTH" val="612.8355"/>
  <p:tag name="LATEXADDIN" val="\documentclass{article}&#10;\usepackage{amsmath}&#10;\pagestyle{empty}&#10;\begin{document}&#10;&#10;\begin{equation*}&#10;q = \sigma_3 - \sigma_1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0356"/>
  <p:tag name="ORIGINALWIDTH" val="1960.774"/>
  <p:tag name="LATEXADDIN" val="\documentclass{article}&#10;\usepackage{amsmath}&#10;\pagestyle{empty}&#10;\begin{document}&#10;&#10;\begin{equation*}&#10;p = \frac{1}{3}\left(\sigma_1 + \sigma_2 + \sigma_3\right) = \frac{1}{3}\left(2\sigma_1 + \sigma_3\right)&#10;\end{equation*}&#10;&#10;&#10;\end{document}"/>
  <p:tag name="IGUANATEXSIZE" val="40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ulus Cover Template.pptx" id="{CFDC562B-6E0B-46D9-B8F0-0558686D866B}" vid="{F9EF648B-AE41-4E8D-9E39-522991BCCB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Oculus Cover Template</Template>
  <TotalTime>43</TotalTime>
  <Words>327</Words>
  <Application>Microsoft Office PowerPoint</Application>
  <PresentationFormat>Widescreen</PresentationFormat>
  <Paragraphs>104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Office Theme</vt:lpstr>
      <vt:lpstr>PowerPoint Presentation</vt:lpstr>
      <vt:lpstr>Abaqus Training Materials</vt:lpstr>
      <vt:lpstr>Elementary Tutorials on GitHub</vt:lpstr>
      <vt:lpstr>Elementary Tutorials on GitHub (cont’d)</vt:lpstr>
      <vt:lpstr>Elementary Tutorials on GitHub (cont’d)</vt:lpstr>
      <vt:lpstr>Elementary Tutorials on GitHub (cont’d)</vt:lpstr>
      <vt:lpstr>Elementary Tutorials on GitHub (cont’d)</vt:lpstr>
      <vt:lpstr>Goal of This Training</vt:lpstr>
      <vt:lpstr>Performing elemental tests</vt:lpstr>
      <vt:lpstr>Triaxial stress state</vt:lpstr>
      <vt:lpstr>Triaxial stress state (cont’d)</vt:lpstr>
      <vt:lpstr>Commonly Used Material Models at SGH</vt:lpstr>
      <vt:lpstr>Metal Plasticity</vt:lpstr>
      <vt:lpstr>Metal Plasticity</vt:lpstr>
      <vt:lpstr>Mohr-Coulomb</vt:lpstr>
      <vt:lpstr>Mohr-Coulomb</vt:lpstr>
      <vt:lpstr>Concrete</vt:lpstr>
      <vt:lpstr>Concrete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Keng-Wit Lim</dc:creator>
  <cp:lastModifiedBy>Keng-Wit Lim</cp:lastModifiedBy>
  <cp:revision>27</cp:revision>
  <dcterms:created xsi:type="dcterms:W3CDTF">2019-06-05T19:37:09Z</dcterms:created>
  <dcterms:modified xsi:type="dcterms:W3CDTF">2019-06-05T20:20:55Z</dcterms:modified>
</cp:coreProperties>
</file>