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2" r:id="rId2"/>
    <p:sldId id="314" r:id="rId3"/>
    <p:sldId id="294" r:id="rId4"/>
    <p:sldId id="297" r:id="rId5"/>
    <p:sldId id="306" r:id="rId6"/>
    <p:sldId id="307" r:id="rId7"/>
    <p:sldId id="309" r:id="rId8"/>
    <p:sldId id="310" r:id="rId9"/>
    <p:sldId id="300" r:id="rId10"/>
    <p:sldId id="299" r:id="rId11"/>
    <p:sldId id="295" r:id="rId12"/>
    <p:sldId id="293" r:id="rId13"/>
    <p:sldId id="312" r:id="rId14"/>
    <p:sldId id="311" r:id="rId15"/>
    <p:sldId id="313" r:id="rId16"/>
    <p:sldId id="298" r:id="rId17"/>
    <p:sldId id="301" r:id="rId18"/>
    <p:sldId id="296" r:id="rId19"/>
    <p:sldId id="302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9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jp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800" y="533400"/>
            <a:ext cx="45192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is performing elemental tests important?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material model (VERY IMPORTANT)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to discuss material response: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making weak analogies to pseudo, imaginary “non-linear spring”, which is grossly incorrect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saying that a material is “soft”, “weak”, etc., is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meaningless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 – uniaxial compression, uniaxial tension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– confined triaxial extension/compression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– uniaxial compression, uniaxial tension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stress-state possible.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(varying)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17011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241636"/>
            <a:ext cx="1640053" cy="29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31" y="3060851"/>
            <a:ext cx="4790827" cy="33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 (TXC), triaxial extension (TXE)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(increasing for TXC, constant for TXE)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(constant for TXC, increasing for TXE,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20444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744976"/>
            <a:ext cx="1640053" cy="29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9" y="3565321"/>
            <a:ext cx="4269327" cy="29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2408573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3845309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3" y="2522873"/>
            <a:ext cx="5380473" cy="11218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3" y="3959609"/>
            <a:ext cx="7038815" cy="1819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75" y="2792126"/>
            <a:ext cx="2437845" cy="17051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7968" y="2336800"/>
            <a:ext cx="3397632" cy="265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others.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Training?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staff so that they can perform and use FE more effectively and intelligently, not just being “node pushers”.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Knowing how your tool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works actually helps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 Visioning/Innovation.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55" t="5627" r="29404" b="4832"/>
          <a:stretch/>
        </p:blipFill>
        <p:spPr>
          <a:xfrm>
            <a:off x="764972" y="1132514"/>
            <a:ext cx="5436035" cy="55266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727894"/>
            <a:ext cx="4607820" cy="99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324994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checking or verification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451719"/>
            <a:ext cx="622300" cy="772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Today’s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0385"/>
  <p:tag name="ORIGINALWIDTH" val="1323.935"/>
  <p:tag name="LATEXADDIN" val="\documentclass{article}&#10;\usepackage{amsmath}&#10;\pagestyle{empty}&#10;\begin{document}&#10;&#10;\begin{equation*}&#10;\Delta q = \Delta\sigma_3 - \underbrace{\Delta\sigma_1 }_{=0} = \Delta\sigma_3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1731.992"/>
  <p:tag name="LATEXADDIN" val="\documentclass{article}&#10;\usepackage{amsmath}&#10;\pagestyle{empty}&#10;\begin{document}&#10;&#10;\begin{equation*}&#10;\Delta p = \frac{1}{3}\left(2\underbrace{\Delta\sigma_1}_{=0} + \Delta\sigma_3\right) =  \frac{\Delta\sigma_3}{3}&#10;\end{equation*}&#10;&#10;&#10;\end{document}"/>
  <p:tag name="IGUANATEXSIZE" val="40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895"/>
  <p:tag name="ORIGINALWIDTH" val="404.3065"/>
  <p:tag name="LATEXADDIN" val="\documentclass{article}&#10;\usepackage{amsmath}&#10;\pagestyle{empty}&#10;\begin{document}&#10;&#10;\begin{equation*}&#10;\frac{\Delta q}{\Delta p} = 3&#10;\end{equation*}&#10;&#10;&#10;\end{document}"/>
  <p:tag name="IGUANATEXSIZE" val="4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63</TotalTime>
  <Words>436</Words>
  <Application>Microsoft Office PowerPoint</Application>
  <PresentationFormat>Widescreen</PresentationFormat>
  <Paragraphs>119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Office Theme</vt:lpstr>
      <vt:lpstr>PowerPoint Presentation</vt:lpstr>
      <vt:lpstr>Why Training?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Today’s Training</vt:lpstr>
      <vt:lpstr>Performing elemental tests</vt:lpstr>
      <vt:lpstr>Triaxial stress state</vt:lpstr>
      <vt:lpstr>Triaxial stress state (cont’d)</vt:lpstr>
      <vt:lpstr>Triaxial stress state (cont’d)</vt:lpstr>
      <vt:lpstr>Triaxial stress state (cont’d)</vt:lpstr>
      <vt:lpstr>Triaxial stress state (cont’d)</vt:lpstr>
      <vt:lpstr>Commonly Used Material Models at SGH</vt:lpstr>
      <vt:lpstr>Metal Plasticity</vt:lpstr>
      <vt:lpstr>Metal Plasticity</vt:lpstr>
      <vt:lpstr>Mohr-Coulomb</vt:lpstr>
      <vt:lpstr>Mohr-Coulomb</vt:lpstr>
      <vt:lpstr>Concrete</vt:lpstr>
      <vt:lpstr>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43</cp:revision>
  <dcterms:created xsi:type="dcterms:W3CDTF">2019-06-05T19:37:09Z</dcterms:created>
  <dcterms:modified xsi:type="dcterms:W3CDTF">2019-06-05T20:48:24Z</dcterms:modified>
</cp:coreProperties>
</file>