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73" r:id="rId2"/>
    <p:sldId id="474" r:id="rId3"/>
    <p:sldId id="490" r:id="rId4"/>
    <p:sldId id="477" r:id="rId5"/>
    <p:sldId id="475" r:id="rId6"/>
    <p:sldId id="476" r:id="rId7"/>
    <p:sldId id="479" r:id="rId8"/>
    <p:sldId id="480" r:id="rId9"/>
    <p:sldId id="481" r:id="rId10"/>
    <p:sldId id="483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42" autoAdjust="0"/>
    <p:restoredTop sz="88259" autoAdjust="0"/>
  </p:normalViewPr>
  <p:slideViewPr>
    <p:cSldViewPr>
      <p:cViewPr varScale="1">
        <p:scale>
          <a:sx n="91" d="100"/>
          <a:sy n="91" d="100"/>
        </p:scale>
        <p:origin x="876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DC261-00F2-416E-B78F-4C3A97B3083D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B3BD573-58BD-415A-99B8-45BC85993688}">
      <dgm:prSet phldrT="[Text]" custT="1"/>
      <dgm:spPr/>
      <dgm:t>
        <a:bodyPr/>
        <a:lstStyle/>
        <a:p>
          <a:r>
            <a:rPr lang="en-US" altLang="zh-CN" sz="2400" b="1" dirty="0" smtClean="0"/>
            <a:t>Data Modeling</a:t>
          </a:r>
          <a:endParaRPr lang="zh-CN" altLang="en-US" sz="2400" b="1" dirty="0"/>
        </a:p>
      </dgm:t>
    </dgm:pt>
    <dgm:pt modelId="{A98E661E-5BBB-4743-B810-F0BAB0E3B655}" type="parTrans" cxnId="{DD43C594-B587-40D2-96A2-890378B3EFFB}">
      <dgm:prSet/>
      <dgm:spPr/>
      <dgm:t>
        <a:bodyPr/>
        <a:lstStyle/>
        <a:p>
          <a:endParaRPr lang="zh-CN" altLang="en-US"/>
        </a:p>
      </dgm:t>
    </dgm:pt>
    <dgm:pt modelId="{25C02177-8151-4428-99E5-13F960F0B8D4}" type="sibTrans" cxnId="{DD43C594-B587-40D2-96A2-890378B3EFFB}">
      <dgm:prSet/>
      <dgm:spPr/>
      <dgm:t>
        <a:bodyPr/>
        <a:lstStyle/>
        <a:p>
          <a:endParaRPr lang="zh-CN" altLang="en-US"/>
        </a:p>
      </dgm:t>
    </dgm:pt>
    <dgm:pt modelId="{9F233F26-0E0E-4EF4-9097-B3FCF3CBA5F9}">
      <dgm:prSet phldrT="[Text]" custT="1"/>
      <dgm:spPr>
        <a:noFill/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 lIns="36000" rIns="36000"/>
        <a:lstStyle/>
        <a:p>
          <a:r>
            <a:rPr lang="en-US" altLang="zh-CN" sz="2000" dirty="0" smtClean="0"/>
            <a:t>Conceptual Modeling</a:t>
          </a:r>
          <a:endParaRPr lang="zh-CN" altLang="en-US" sz="2000" dirty="0"/>
        </a:p>
      </dgm:t>
    </dgm:pt>
    <dgm:pt modelId="{22200FCF-A9FA-4743-B8CB-DD0F6BB47B72}" type="parTrans" cxnId="{74C81FD7-5A4D-475E-B8DB-A19C5D9367D7}">
      <dgm:prSet/>
      <dgm:spPr/>
      <dgm:t>
        <a:bodyPr/>
        <a:lstStyle/>
        <a:p>
          <a:endParaRPr lang="zh-CN" altLang="en-US"/>
        </a:p>
      </dgm:t>
    </dgm:pt>
    <dgm:pt modelId="{85A466CB-D867-4ADA-87CE-15935C4A8C36}" type="sibTrans" cxnId="{74C81FD7-5A4D-475E-B8DB-A19C5D9367D7}">
      <dgm:prSet/>
      <dgm:spPr/>
      <dgm:t>
        <a:bodyPr/>
        <a:lstStyle/>
        <a:p>
          <a:endParaRPr lang="zh-CN" altLang="en-US"/>
        </a:p>
      </dgm:t>
    </dgm:pt>
    <dgm:pt modelId="{D912EB6B-ECB3-49A0-972E-1746F9D4E224}">
      <dgm:prSet phldrT="[Text]" custT="1"/>
      <dgm:spPr>
        <a:noFill/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 lIns="36000" rIns="36000"/>
        <a:lstStyle/>
        <a:p>
          <a:r>
            <a:rPr lang="en-US" altLang="zh-CN" sz="2000" dirty="0" smtClean="0"/>
            <a:t>Physical Modeling</a:t>
          </a:r>
          <a:endParaRPr lang="zh-CN" altLang="en-US" sz="2000" dirty="0"/>
        </a:p>
      </dgm:t>
    </dgm:pt>
    <dgm:pt modelId="{0D83ACF1-D0D6-4423-AB96-835789ABAD3C}" type="parTrans" cxnId="{30B3BC2D-4D6F-45F7-9D58-4A44FE987F57}">
      <dgm:prSet/>
      <dgm:spPr/>
      <dgm:t>
        <a:bodyPr/>
        <a:lstStyle/>
        <a:p>
          <a:endParaRPr lang="zh-CN" altLang="en-US"/>
        </a:p>
      </dgm:t>
    </dgm:pt>
    <dgm:pt modelId="{A7019DD9-9FE1-417B-BE01-47B2C107F617}" type="sibTrans" cxnId="{30B3BC2D-4D6F-45F7-9D58-4A44FE987F57}">
      <dgm:prSet/>
      <dgm:spPr/>
      <dgm:t>
        <a:bodyPr/>
        <a:lstStyle/>
        <a:p>
          <a:endParaRPr lang="zh-CN" altLang="en-US"/>
        </a:p>
      </dgm:t>
    </dgm:pt>
    <dgm:pt modelId="{2C874B3A-589E-4B75-BFAF-CC6C47F90D30}">
      <dgm:prSet phldrT="[Text]" custT="1"/>
      <dgm:spPr/>
      <dgm:t>
        <a:bodyPr/>
        <a:lstStyle/>
        <a:p>
          <a:r>
            <a:rPr lang="en-US" altLang="zh-CN" sz="2400" b="1" dirty="0" smtClean="0"/>
            <a:t>Data Querying</a:t>
          </a:r>
          <a:endParaRPr lang="zh-CN" altLang="en-US" sz="2400" b="1" dirty="0"/>
        </a:p>
      </dgm:t>
    </dgm:pt>
    <dgm:pt modelId="{4065380C-0D63-40DB-A7EA-F14B27D93883}" type="parTrans" cxnId="{08427AFA-79E5-4FF7-A976-F3F36869E02F}">
      <dgm:prSet/>
      <dgm:spPr/>
      <dgm:t>
        <a:bodyPr/>
        <a:lstStyle/>
        <a:p>
          <a:endParaRPr lang="zh-CN" altLang="en-US"/>
        </a:p>
      </dgm:t>
    </dgm:pt>
    <dgm:pt modelId="{2D21E734-261B-4A5B-96DA-68512CC8C56B}" type="sibTrans" cxnId="{08427AFA-79E5-4FF7-A976-F3F36869E02F}">
      <dgm:prSet/>
      <dgm:spPr/>
      <dgm:t>
        <a:bodyPr/>
        <a:lstStyle/>
        <a:p>
          <a:endParaRPr lang="zh-CN" altLang="en-US"/>
        </a:p>
      </dgm:t>
    </dgm:pt>
    <dgm:pt modelId="{8FA8B301-2500-46C2-931F-47B13EBC7739}">
      <dgm:prSet phldrT="[Text]" custT="1"/>
      <dgm:spPr/>
      <dgm:t>
        <a:bodyPr/>
        <a:lstStyle/>
        <a:p>
          <a:r>
            <a:rPr lang="en-US" altLang="zh-CN" sz="2400" b="1" dirty="0" smtClean="0"/>
            <a:t>Data Analytics</a:t>
          </a:r>
          <a:endParaRPr lang="zh-CN" altLang="en-US" sz="2400" b="1" dirty="0"/>
        </a:p>
      </dgm:t>
    </dgm:pt>
    <dgm:pt modelId="{4F8F6AAA-F4E9-40E0-B1C7-EBB1CE201AA6}" type="parTrans" cxnId="{A2CE6F38-20B9-47BD-9B2E-0D0389603E23}">
      <dgm:prSet/>
      <dgm:spPr/>
      <dgm:t>
        <a:bodyPr/>
        <a:lstStyle/>
        <a:p>
          <a:endParaRPr lang="zh-CN" altLang="en-US"/>
        </a:p>
      </dgm:t>
    </dgm:pt>
    <dgm:pt modelId="{1C9556D5-390C-4F6E-88BD-F3CE83DE5793}" type="sibTrans" cxnId="{A2CE6F38-20B9-47BD-9B2E-0D0389603E23}">
      <dgm:prSet/>
      <dgm:spPr/>
      <dgm:t>
        <a:bodyPr/>
        <a:lstStyle/>
        <a:p>
          <a:endParaRPr lang="zh-CN" altLang="en-US"/>
        </a:p>
      </dgm:t>
    </dgm:pt>
    <dgm:pt modelId="{A9ECD41F-B71A-4246-A4C1-9CC187643C52}">
      <dgm:prSet phldrT="[Text]" custT="1"/>
      <dgm:spPr>
        <a:noFill/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altLang="zh-CN" sz="2000" dirty="0" smtClean="0">
              <a:latin typeface="+mn-lt"/>
            </a:rPr>
            <a:t>SQL &amp; R</a:t>
          </a:r>
          <a:endParaRPr lang="zh-CN" altLang="en-US" sz="2000" dirty="0">
            <a:latin typeface="+mn-lt"/>
          </a:endParaRPr>
        </a:p>
      </dgm:t>
    </dgm:pt>
    <dgm:pt modelId="{38CA88DF-72B9-47FB-B766-A45F0DF75607}" type="parTrans" cxnId="{B5A365D8-AC90-4B24-A3BB-A7DF03A0BE75}">
      <dgm:prSet/>
      <dgm:spPr/>
      <dgm:t>
        <a:bodyPr/>
        <a:lstStyle/>
        <a:p>
          <a:endParaRPr lang="zh-CN" altLang="en-US"/>
        </a:p>
      </dgm:t>
    </dgm:pt>
    <dgm:pt modelId="{E1351E23-0CDA-40AB-AABB-8EA4FA213BD9}" type="sibTrans" cxnId="{B5A365D8-AC90-4B24-A3BB-A7DF03A0BE75}">
      <dgm:prSet/>
      <dgm:spPr/>
      <dgm:t>
        <a:bodyPr/>
        <a:lstStyle/>
        <a:p>
          <a:endParaRPr lang="zh-CN" altLang="en-US"/>
        </a:p>
      </dgm:t>
    </dgm:pt>
    <dgm:pt modelId="{62BB0431-9C6A-4287-9A1D-F1F42139E527}">
      <dgm:prSet phldrT="[Text]" custT="1"/>
      <dgm:spPr>
        <a:noFill/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 lIns="36000" rIns="36000"/>
        <a:lstStyle/>
        <a:p>
          <a:r>
            <a:rPr lang="en-US" altLang="zh-CN" sz="2000" dirty="0" smtClean="0"/>
            <a:t>Logical Modeling</a:t>
          </a:r>
          <a:endParaRPr lang="zh-CN" altLang="en-US" sz="2000" dirty="0"/>
        </a:p>
      </dgm:t>
    </dgm:pt>
    <dgm:pt modelId="{4F58BD7F-C510-4568-BCF6-246BFD080AA4}" type="parTrans" cxnId="{FE744259-4B58-4EBA-90C5-8CD6480F422C}">
      <dgm:prSet/>
      <dgm:spPr/>
      <dgm:t>
        <a:bodyPr/>
        <a:lstStyle/>
        <a:p>
          <a:endParaRPr lang="zh-CN" altLang="en-US"/>
        </a:p>
      </dgm:t>
    </dgm:pt>
    <dgm:pt modelId="{D72F10D8-20B5-4FE9-9CBB-F5B04BDEE5DC}" type="sibTrans" cxnId="{FE744259-4B58-4EBA-90C5-8CD6480F422C}">
      <dgm:prSet/>
      <dgm:spPr/>
      <dgm:t>
        <a:bodyPr/>
        <a:lstStyle/>
        <a:p>
          <a:endParaRPr lang="zh-CN" altLang="en-US"/>
        </a:p>
      </dgm:t>
    </dgm:pt>
    <dgm:pt modelId="{99D0A1B6-911F-469A-B256-B6CAC58A5A1C}">
      <dgm:prSet phldrT="[Text]" custT="1"/>
      <dgm:spPr>
        <a:noFill/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 lIns="36000" rIns="36000"/>
        <a:lstStyle/>
        <a:p>
          <a:endParaRPr lang="zh-CN" altLang="en-US" sz="2000" dirty="0"/>
        </a:p>
      </dgm:t>
    </dgm:pt>
    <dgm:pt modelId="{501E198A-EF6D-4F95-8925-9D6787BA2DD3}" type="parTrans" cxnId="{0AE3793D-40D2-4A05-8C2C-B80EEF64BB89}">
      <dgm:prSet/>
      <dgm:spPr/>
      <dgm:t>
        <a:bodyPr/>
        <a:lstStyle/>
        <a:p>
          <a:endParaRPr lang="zh-CN" altLang="en-US"/>
        </a:p>
      </dgm:t>
    </dgm:pt>
    <dgm:pt modelId="{A5840181-C2B5-4D01-9EB0-AAB735C10881}" type="sibTrans" cxnId="{0AE3793D-40D2-4A05-8C2C-B80EEF64BB89}">
      <dgm:prSet/>
      <dgm:spPr/>
      <dgm:t>
        <a:bodyPr/>
        <a:lstStyle/>
        <a:p>
          <a:endParaRPr lang="zh-CN" altLang="en-US"/>
        </a:p>
      </dgm:t>
    </dgm:pt>
    <dgm:pt modelId="{9CF68165-7745-46AC-A6DC-0179FF565126}">
      <dgm:prSet phldrT="[Text]" custT="1"/>
      <dgm:spPr>
        <a:noFill/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 lIns="36000" rIns="36000"/>
        <a:lstStyle/>
        <a:p>
          <a:endParaRPr lang="zh-CN" altLang="en-US" sz="2000" dirty="0"/>
        </a:p>
      </dgm:t>
    </dgm:pt>
    <dgm:pt modelId="{DC74E89D-69DF-49B6-906E-1E3FAF3F9B16}" type="parTrans" cxnId="{F12D901F-3EE0-4845-A870-FE0AD7CED9A4}">
      <dgm:prSet/>
      <dgm:spPr/>
      <dgm:t>
        <a:bodyPr/>
        <a:lstStyle/>
        <a:p>
          <a:endParaRPr lang="zh-CN" altLang="en-US"/>
        </a:p>
      </dgm:t>
    </dgm:pt>
    <dgm:pt modelId="{260924AD-372A-4872-8067-910476D38430}" type="sibTrans" cxnId="{F12D901F-3EE0-4845-A870-FE0AD7CED9A4}">
      <dgm:prSet/>
      <dgm:spPr/>
      <dgm:t>
        <a:bodyPr/>
        <a:lstStyle/>
        <a:p>
          <a:endParaRPr lang="zh-CN" altLang="en-US"/>
        </a:p>
      </dgm:t>
    </dgm:pt>
    <dgm:pt modelId="{BD6C0D26-568F-450F-8645-CE36FB83834E}">
      <dgm:prSet phldrT="[Text]" custT="1"/>
      <dgm:spPr>
        <a:noFill/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altLang="zh-CN" sz="2000" dirty="0" smtClean="0">
              <a:latin typeface="+mn-lt"/>
            </a:rPr>
            <a:t>SQL &amp; Tableau</a:t>
          </a:r>
          <a:endParaRPr lang="zh-CN" altLang="en-US" sz="2000" dirty="0">
            <a:latin typeface="+mn-lt"/>
          </a:endParaRPr>
        </a:p>
      </dgm:t>
    </dgm:pt>
    <dgm:pt modelId="{AB4B55F0-023E-406C-8F21-A48157AB06CC}" type="parTrans" cxnId="{964D3E2B-C1E7-4D7D-83AA-1629559709CA}">
      <dgm:prSet/>
      <dgm:spPr/>
      <dgm:t>
        <a:bodyPr/>
        <a:lstStyle/>
        <a:p>
          <a:endParaRPr lang="zh-CN" altLang="en-US"/>
        </a:p>
      </dgm:t>
    </dgm:pt>
    <dgm:pt modelId="{31DC991E-25AC-4C3C-A333-A2AEEA0BD664}" type="sibTrans" cxnId="{964D3E2B-C1E7-4D7D-83AA-1629559709CA}">
      <dgm:prSet/>
      <dgm:spPr/>
      <dgm:t>
        <a:bodyPr/>
        <a:lstStyle/>
        <a:p>
          <a:endParaRPr lang="zh-CN" altLang="en-US"/>
        </a:p>
      </dgm:t>
    </dgm:pt>
    <dgm:pt modelId="{78E59751-6421-4000-BA56-B674099AE5BB}">
      <dgm:prSet phldrT="[Text]" custT="1"/>
      <dgm:spPr>
        <a:noFill/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endParaRPr lang="zh-CN" altLang="en-US" sz="2000" dirty="0">
            <a:latin typeface="+mn-lt"/>
          </a:endParaRPr>
        </a:p>
      </dgm:t>
    </dgm:pt>
    <dgm:pt modelId="{C5A9A808-3DD4-4003-8346-2DC1D7162E23}" type="parTrans" cxnId="{5E0A32F2-0967-4A99-A84D-C4093E191DB2}">
      <dgm:prSet/>
      <dgm:spPr/>
      <dgm:t>
        <a:bodyPr/>
        <a:lstStyle/>
        <a:p>
          <a:endParaRPr lang="zh-CN" altLang="en-US"/>
        </a:p>
      </dgm:t>
    </dgm:pt>
    <dgm:pt modelId="{02EEBA7A-2A22-4FF6-98AD-A1EFC8950F84}" type="sibTrans" cxnId="{5E0A32F2-0967-4A99-A84D-C4093E191DB2}">
      <dgm:prSet/>
      <dgm:spPr/>
      <dgm:t>
        <a:bodyPr/>
        <a:lstStyle/>
        <a:p>
          <a:endParaRPr lang="zh-CN" altLang="en-US"/>
        </a:p>
      </dgm:t>
    </dgm:pt>
    <dgm:pt modelId="{3D8C6278-BC8D-447E-BB3E-E50A449EF0C7}">
      <dgm:prSet phldrT="[Text]" custT="1"/>
      <dgm:spPr>
        <a:noFill/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 lIns="72000" rIns="72000"/>
        <a:lstStyle/>
        <a:p>
          <a:r>
            <a:rPr lang="en-US" altLang="zh-CN" sz="2000" dirty="0" smtClean="0"/>
            <a:t>Advanced Queries</a:t>
          </a:r>
          <a:endParaRPr lang="zh-CN" altLang="en-US" sz="2000" dirty="0"/>
        </a:p>
      </dgm:t>
    </dgm:pt>
    <dgm:pt modelId="{09C066FE-4DF8-40BA-9971-2919527EE1CB}" type="sibTrans" cxnId="{1A9D1E96-7101-4075-A0A7-F426461135E4}">
      <dgm:prSet/>
      <dgm:spPr/>
      <dgm:t>
        <a:bodyPr/>
        <a:lstStyle/>
        <a:p>
          <a:endParaRPr lang="zh-CN" altLang="en-US"/>
        </a:p>
      </dgm:t>
    </dgm:pt>
    <dgm:pt modelId="{25D2FF90-2CB0-4EB5-8745-A4B5ED68AE7F}" type="parTrans" cxnId="{1A9D1E96-7101-4075-A0A7-F426461135E4}">
      <dgm:prSet/>
      <dgm:spPr/>
      <dgm:t>
        <a:bodyPr/>
        <a:lstStyle/>
        <a:p>
          <a:endParaRPr lang="zh-CN" altLang="en-US"/>
        </a:p>
      </dgm:t>
    </dgm:pt>
    <dgm:pt modelId="{6A8277A3-AFF9-4422-A0CB-824DB1123FD5}">
      <dgm:prSet phldrT="[Text]" custT="1"/>
      <dgm:spPr>
        <a:noFill/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 lIns="72000" rIns="72000"/>
        <a:lstStyle/>
        <a:p>
          <a:endParaRPr lang="zh-CN" altLang="en-US" sz="2000" dirty="0"/>
        </a:p>
      </dgm:t>
    </dgm:pt>
    <dgm:pt modelId="{1A3C345E-4B21-4B2A-B9C0-BD6A065FEF24}" type="sibTrans" cxnId="{9CFD5093-FAE8-4BBC-B0BA-099497BD6335}">
      <dgm:prSet/>
      <dgm:spPr/>
      <dgm:t>
        <a:bodyPr/>
        <a:lstStyle/>
        <a:p>
          <a:endParaRPr lang="zh-CN" altLang="en-US"/>
        </a:p>
      </dgm:t>
    </dgm:pt>
    <dgm:pt modelId="{9863F587-97F3-4614-B342-D8F448E5FC64}" type="parTrans" cxnId="{9CFD5093-FAE8-4BBC-B0BA-099497BD6335}">
      <dgm:prSet/>
      <dgm:spPr/>
      <dgm:t>
        <a:bodyPr/>
        <a:lstStyle/>
        <a:p>
          <a:endParaRPr lang="zh-CN" altLang="en-US"/>
        </a:p>
      </dgm:t>
    </dgm:pt>
    <dgm:pt modelId="{E0563B90-3570-4F11-B56B-004AE86EC75A}">
      <dgm:prSet phldrT="[Text]" custT="1"/>
      <dgm:spPr>
        <a:noFill/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 lIns="72000" rIns="72000"/>
        <a:lstStyle/>
        <a:p>
          <a:r>
            <a:rPr lang="en-US" altLang="zh-CN" sz="2000" dirty="0" smtClean="0"/>
            <a:t>Querying Multiple Tables</a:t>
          </a:r>
          <a:endParaRPr lang="zh-CN" altLang="en-US" sz="2000" dirty="0"/>
        </a:p>
      </dgm:t>
    </dgm:pt>
    <dgm:pt modelId="{57FB8982-120D-48FA-9EA4-ABACBD4ADBB7}" type="sibTrans" cxnId="{95D2E7B3-32A3-4F4F-AFA9-B1BA5DA77090}">
      <dgm:prSet/>
      <dgm:spPr/>
      <dgm:t>
        <a:bodyPr/>
        <a:lstStyle/>
        <a:p>
          <a:endParaRPr lang="zh-CN" altLang="en-US"/>
        </a:p>
      </dgm:t>
    </dgm:pt>
    <dgm:pt modelId="{806F17D7-66DC-4CE9-909D-EA65E41B0521}" type="parTrans" cxnId="{95D2E7B3-32A3-4F4F-AFA9-B1BA5DA77090}">
      <dgm:prSet/>
      <dgm:spPr/>
      <dgm:t>
        <a:bodyPr/>
        <a:lstStyle/>
        <a:p>
          <a:endParaRPr lang="zh-CN" altLang="en-US"/>
        </a:p>
      </dgm:t>
    </dgm:pt>
    <dgm:pt modelId="{C299024D-8113-4973-95AC-408264D0ECE4}">
      <dgm:prSet phldrT="[Text]" custT="1"/>
      <dgm:spPr>
        <a:noFill/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 lIns="72000" rIns="72000"/>
        <a:lstStyle/>
        <a:p>
          <a:endParaRPr lang="zh-CN" altLang="en-US" sz="2000" dirty="0"/>
        </a:p>
      </dgm:t>
    </dgm:pt>
    <dgm:pt modelId="{AA11B57F-6A39-47B5-B760-1B348717A3C7}" type="sibTrans" cxnId="{29CA5EA4-DBF7-4C9D-879E-50F179324B01}">
      <dgm:prSet/>
      <dgm:spPr/>
      <dgm:t>
        <a:bodyPr/>
        <a:lstStyle/>
        <a:p>
          <a:endParaRPr lang="zh-CN" altLang="en-US"/>
        </a:p>
      </dgm:t>
    </dgm:pt>
    <dgm:pt modelId="{E96FAA00-45D0-4ED0-8031-B44B1C12D8A0}" type="parTrans" cxnId="{29CA5EA4-DBF7-4C9D-879E-50F179324B01}">
      <dgm:prSet/>
      <dgm:spPr/>
      <dgm:t>
        <a:bodyPr/>
        <a:lstStyle/>
        <a:p>
          <a:endParaRPr lang="zh-CN" altLang="en-US"/>
        </a:p>
      </dgm:t>
    </dgm:pt>
    <dgm:pt modelId="{44191C71-407D-4157-8268-37B6CC8AC41E}">
      <dgm:prSet phldrT="[Text]" custT="1"/>
      <dgm:spPr>
        <a:noFill/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 lIns="72000" rIns="72000"/>
        <a:lstStyle/>
        <a:p>
          <a:r>
            <a:rPr lang="en-US" altLang="zh-CN" sz="2000" dirty="0" smtClean="0"/>
            <a:t>Querying A Single Table</a:t>
          </a:r>
          <a:endParaRPr lang="zh-CN" altLang="en-US" sz="2000" dirty="0"/>
        </a:p>
      </dgm:t>
    </dgm:pt>
    <dgm:pt modelId="{B3373718-4B81-4222-9331-4CC8CF7EFD2B}" type="sibTrans" cxnId="{9029E606-34FB-49B5-96BB-FE101C16B03E}">
      <dgm:prSet/>
      <dgm:spPr/>
      <dgm:t>
        <a:bodyPr/>
        <a:lstStyle/>
        <a:p>
          <a:endParaRPr lang="zh-CN" altLang="en-US"/>
        </a:p>
      </dgm:t>
    </dgm:pt>
    <dgm:pt modelId="{10B2E332-B6CF-47A1-892F-C1A62609CA3A}" type="parTrans" cxnId="{9029E606-34FB-49B5-96BB-FE101C16B03E}">
      <dgm:prSet/>
      <dgm:spPr/>
      <dgm:t>
        <a:bodyPr/>
        <a:lstStyle/>
        <a:p>
          <a:endParaRPr lang="zh-CN" altLang="en-US"/>
        </a:p>
      </dgm:t>
    </dgm:pt>
    <dgm:pt modelId="{85F2935C-64FF-4E75-A47E-32EFB4B98B25}" type="pres">
      <dgm:prSet presAssocID="{5B6DC261-00F2-416E-B78F-4C3A97B3083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BDD2B54-5D05-4D66-8950-02D7E11F506A}" type="pres">
      <dgm:prSet presAssocID="{0B3BD573-58BD-415A-99B8-45BC85993688}" presName="composite" presStyleCnt="0"/>
      <dgm:spPr/>
    </dgm:pt>
    <dgm:pt modelId="{B3F17731-6DB0-471F-AE78-E90A93978198}" type="pres">
      <dgm:prSet presAssocID="{0B3BD573-58BD-415A-99B8-45BC85993688}" presName="parTx" presStyleLbl="alignNode1" presStyleIdx="0" presStyleCnt="3" custScaleX="1258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A2A474-E8B0-40F7-96CE-26FA7B2EEE14}" type="pres">
      <dgm:prSet presAssocID="{0B3BD573-58BD-415A-99B8-45BC85993688}" presName="desTx" presStyleLbl="alignAccFollowNode1" presStyleIdx="0" presStyleCnt="3" custScaleX="1258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3D4C7C-CA1D-4BB8-AAAD-7AFAA9946EF1}" type="pres">
      <dgm:prSet presAssocID="{25C02177-8151-4428-99E5-13F960F0B8D4}" presName="space" presStyleCnt="0"/>
      <dgm:spPr/>
    </dgm:pt>
    <dgm:pt modelId="{9296ABB3-59BF-436A-9D54-477247337198}" type="pres">
      <dgm:prSet presAssocID="{2C874B3A-589E-4B75-BFAF-CC6C47F90D30}" presName="composite" presStyleCnt="0"/>
      <dgm:spPr/>
    </dgm:pt>
    <dgm:pt modelId="{A4D545FB-7BCD-4D77-BC57-A81CF1D7FD62}" type="pres">
      <dgm:prSet presAssocID="{2C874B3A-589E-4B75-BFAF-CC6C47F90D30}" presName="parTx" presStyleLbl="alignNode1" presStyleIdx="1" presStyleCnt="3" custScaleX="1473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377A59-4F6C-4809-8DE4-17A56652491E}" type="pres">
      <dgm:prSet presAssocID="{2C874B3A-589E-4B75-BFAF-CC6C47F90D30}" presName="desTx" presStyleLbl="alignAccFollowNode1" presStyleIdx="1" presStyleCnt="3" custScaleX="1473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7616F9-0E48-44AB-93CE-BB28D03CA6C1}" type="pres">
      <dgm:prSet presAssocID="{2D21E734-261B-4A5B-96DA-68512CC8C56B}" presName="space" presStyleCnt="0"/>
      <dgm:spPr/>
    </dgm:pt>
    <dgm:pt modelId="{D5561EDA-695B-4A92-9D8C-589FABEF22FC}" type="pres">
      <dgm:prSet presAssocID="{8FA8B301-2500-46C2-931F-47B13EBC7739}" presName="composite" presStyleCnt="0"/>
      <dgm:spPr/>
    </dgm:pt>
    <dgm:pt modelId="{02ABF9A4-C5DE-4C6D-B63C-4225E4C61D1B}" type="pres">
      <dgm:prSet presAssocID="{8FA8B301-2500-46C2-931F-47B13EBC7739}" presName="parTx" presStyleLbl="alignNode1" presStyleIdx="2" presStyleCnt="3" custScaleX="1137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78D88E-7C3B-4FCE-A4DA-6A947B3F318B}" type="pres">
      <dgm:prSet presAssocID="{8FA8B301-2500-46C2-931F-47B13EBC7739}" presName="desTx" presStyleLbl="alignAccFollowNode1" presStyleIdx="2" presStyleCnt="3" custScaleX="1137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D2E7B3-32A3-4F4F-AFA9-B1BA5DA77090}" srcId="{2C874B3A-589E-4B75-BFAF-CC6C47F90D30}" destId="{E0563B90-3570-4F11-B56B-004AE86EC75A}" srcOrd="2" destOrd="0" parTransId="{806F17D7-66DC-4CE9-909D-EA65E41B0521}" sibTransId="{57FB8982-120D-48FA-9EA4-ABACBD4ADBB7}"/>
    <dgm:cxn modelId="{A2CE6F38-20B9-47BD-9B2E-0D0389603E23}" srcId="{5B6DC261-00F2-416E-B78F-4C3A97B3083D}" destId="{8FA8B301-2500-46C2-931F-47B13EBC7739}" srcOrd="2" destOrd="0" parTransId="{4F8F6AAA-F4E9-40E0-B1C7-EBB1CE201AA6}" sibTransId="{1C9556D5-390C-4F6E-88BD-F3CE83DE5793}"/>
    <dgm:cxn modelId="{FE744259-4B58-4EBA-90C5-8CD6480F422C}" srcId="{0B3BD573-58BD-415A-99B8-45BC85993688}" destId="{62BB0431-9C6A-4287-9A1D-F1F42139E527}" srcOrd="2" destOrd="0" parTransId="{4F58BD7F-C510-4568-BCF6-246BFD080AA4}" sibTransId="{D72F10D8-20B5-4FE9-9CBB-F5B04BDEE5DC}"/>
    <dgm:cxn modelId="{5E0A32F2-0967-4A99-A84D-C4093E191DB2}" srcId="{8FA8B301-2500-46C2-931F-47B13EBC7739}" destId="{78E59751-6421-4000-BA56-B674099AE5BB}" srcOrd="1" destOrd="0" parTransId="{C5A9A808-3DD4-4003-8346-2DC1D7162E23}" sibTransId="{02EEBA7A-2A22-4FF6-98AD-A1EFC8950F84}"/>
    <dgm:cxn modelId="{9B9E1303-94BE-47B9-AEC0-4B872F087A9F}" type="presOf" srcId="{E0563B90-3570-4F11-B56B-004AE86EC75A}" destId="{57377A59-4F6C-4809-8DE4-17A56652491E}" srcOrd="0" destOrd="2" presId="urn:microsoft.com/office/officeart/2005/8/layout/hList1"/>
    <dgm:cxn modelId="{DC3FA442-CAE4-4F11-A599-9EADC169F7D4}" type="presOf" srcId="{C299024D-8113-4973-95AC-408264D0ECE4}" destId="{57377A59-4F6C-4809-8DE4-17A56652491E}" srcOrd="0" destOrd="1" presId="urn:microsoft.com/office/officeart/2005/8/layout/hList1"/>
    <dgm:cxn modelId="{9029E606-34FB-49B5-96BB-FE101C16B03E}" srcId="{2C874B3A-589E-4B75-BFAF-CC6C47F90D30}" destId="{44191C71-407D-4157-8268-37B6CC8AC41E}" srcOrd="0" destOrd="0" parTransId="{10B2E332-B6CF-47A1-892F-C1A62609CA3A}" sibTransId="{B3373718-4B81-4222-9331-4CC8CF7EFD2B}"/>
    <dgm:cxn modelId="{30B3BC2D-4D6F-45F7-9D58-4A44FE987F57}" srcId="{0B3BD573-58BD-415A-99B8-45BC85993688}" destId="{D912EB6B-ECB3-49A0-972E-1746F9D4E224}" srcOrd="4" destOrd="0" parTransId="{0D83ACF1-D0D6-4423-AB96-835789ABAD3C}" sibTransId="{A7019DD9-9FE1-417B-BE01-47B2C107F617}"/>
    <dgm:cxn modelId="{DD43C594-B587-40D2-96A2-890378B3EFFB}" srcId="{5B6DC261-00F2-416E-B78F-4C3A97B3083D}" destId="{0B3BD573-58BD-415A-99B8-45BC85993688}" srcOrd="0" destOrd="0" parTransId="{A98E661E-5BBB-4743-B810-F0BAB0E3B655}" sibTransId="{25C02177-8151-4428-99E5-13F960F0B8D4}"/>
    <dgm:cxn modelId="{B4834B28-64D5-451D-815A-A2E2C3F30987}" type="presOf" srcId="{5B6DC261-00F2-416E-B78F-4C3A97B3083D}" destId="{85F2935C-64FF-4E75-A47E-32EFB4B98B25}" srcOrd="0" destOrd="0" presId="urn:microsoft.com/office/officeart/2005/8/layout/hList1"/>
    <dgm:cxn modelId="{908E0BBA-47A6-4CA4-9F54-647266F24663}" type="presOf" srcId="{A9ECD41F-B71A-4246-A4C1-9CC187643C52}" destId="{B178D88E-7C3B-4FCE-A4DA-6A947B3F318B}" srcOrd="0" destOrd="0" presId="urn:microsoft.com/office/officeart/2005/8/layout/hList1"/>
    <dgm:cxn modelId="{B4FC4F89-5CED-4F04-BEC2-396EED283010}" type="presOf" srcId="{9F233F26-0E0E-4EF4-9097-B3FCF3CBA5F9}" destId="{03A2A474-E8B0-40F7-96CE-26FA7B2EEE14}" srcOrd="0" destOrd="0" presId="urn:microsoft.com/office/officeart/2005/8/layout/hList1"/>
    <dgm:cxn modelId="{E78C541E-1A38-4488-B9F3-0B319D3CA60A}" type="presOf" srcId="{9CF68165-7745-46AC-A6DC-0179FF565126}" destId="{03A2A474-E8B0-40F7-96CE-26FA7B2EEE14}" srcOrd="0" destOrd="3" presId="urn:microsoft.com/office/officeart/2005/8/layout/hList1"/>
    <dgm:cxn modelId="{A38FA50C-6652-40ED-B0D9-C92640DACC67}" type="presOf" srcId="{0B3BD573-58BD-415A-99B8-45BC85993688}" destId="{B3F17731-6DB0-471F-AE78-E90A93978198}" srcOrd="0" destOrd="0" presId="urn:microsoft.com/office/officeart/2005/8/layout/hList1"/>
    <dgm:cxn modelId="{0AE3793D-40D2-4A05-8C2C-B80EEF64BB89}" srcId="{0B3BD573-58BD-415A-99B8-45BC85993688}" destId="{99D0A1B6-911F-469A-B256-B6CAC58A5A1C}" srcOrd="1" destOrd="0" parTransId="{501E198A-EF6D-4F95-8925-9D6787BA2DD3}" sibTransId="{A5840181-C2B5-4D01-9EB0-AAB735C10881}"/>
    <dgm:cxn modelId="{1F9F046C-D05B-4FFF-BCFD-2095F7180F65}" type="presOf" srcId="{62BB0431-9C6A-4287-9A1D-F1F42139E527}" destId="{03A2A474-E8B0-40F7-96CE-26FA7B2EEE14}" srcOrd="0" destOrd="2" presId="urn:microsoft.com/office/officeart/2005/8/layout/hList1"/>
    <dgm:cxn modelId="{68A7B2E9-AA4C-441A-861D-93D2F036AED5}" type="presOf" srcId="{99D0A1B6-911F-469A-B256-B6CAC58A5A1C}" destId="{03A2A474-E8B0-40F7-96CE-26FA7B2EEE14}" srcOrd="0" destOrd="1" presId="urn:microsoft.com/office/officeart/2005/8/layout/hList1"/>
    <dgm:cxn modelId="{29CA5EA4-DBF7-4C9D-879E-50F179324B01}" srcId="{2C874B3A-589E-4B75-BFAF-CC6C47F90D30}" destId="{C299024D-8113-4973-95AC-408264D0ECE4}" srcOrd="1" destOrd="0" parTransId="{E96FAA00-45D0-4ED0-8031-B44B1C12D8A0}" sibTransId="{AA11B57F-6A39-47B5-B760-1B348717A3C7}"/>
    <dgm:cxn modelId="{B4C2E76C-70C2-44D3-A0FB-C131A06338AF}" type="presOf" srcId="{D912EB6B-ECB3-49A0-972E-1746F9D4E224}" destId="{03A2A474-E8B0-40F7-96CE-26FA7B2EEE14}" srcOrd="0" destOrd="4" presId="urn:microsoft.com/office/officeart/2005/8/layout/hList1"/>
    <dgm:cxn modelId="{74C81FD7-5A4D-475E-B8DB-A19C5D9367D7}" srcId="{0B3BD573-58BD-415A-99B8-45BC85993688}" destId="{9F233F26-0E0E-4EF4-9097-B3FCF3CBA5F9}" srcOrd="0" destOrd="0" parTransId="{22200FCF-A9FA-4743-B8CB-DD0F6BB47B72}" sibTransId="{85A466CB-D867-4ADA-87CE-15935C4A8C36}"/>
    <dgm:cxn modelId="{9CFD5093-FAE8-4BBC-B0BA-099497BD6335}" srcId="{2C874B3A-589E-4B75-BFAF-CC6C47F90D30}" destId="{6A8277A3-AFF9-4422-A0CB-824DB1123FD5}" srcOrd="3" destOrd="0" parTransId="{9863F587-97F3-4614-B342-D8F448E5FC64}" sibTransId="{1A3C345E-4B21-4B2A-B9C0-BD6A065FEF24}"/>
    <dgm:cxn modelId="{A12FC013-7482-44DA-82E8-7439A2014686}" type="presOf" srcId="{78E59751-6421-4000-BA56-B674099AE5BB}" destId="{B178D88E-7C3B-4FCE-A4DA-6A947B3F318B}" srcOrd="0" destOrd="1" presId="urn:microsoft.com/office/officeart/2005/8/layout/hList1"/>
    <dgm:cxn modelId="{08427AFA-79E5-4FF7-A976-F3F36869E02F}" srcId="{5B6DC261-00F2-416E-B78F-4C3A97B3083D}" destId="{2C874B3A-589E-4B75-BFAF-CC6C47F90D30}" srcOrd="1" destOrd="0" parTransId="{4065380C-0D63-40DB-A7EA-F14B27D93883}" sibTransId="{2D21E734-261B-4A5B-96DA-68512CC8C56B}"/>
    <dgm:cxn modelId="{663A37C7-9B37-480F-85AC-428B99C28EBC}" type="presOf" srcId="{BD6C0D26-568F-450F-8645-CE36FB83834E}" destId="{B178D88E-7C3B-4FCE-A4DA-6A947B3F318B}" srcOrd="0" destOrd="2" presId="urn:microsoft.com/office/officeart/2005/8/layout/hList1"/>
    <dgm:cxn modelId="{E36D963E-2F3C-44CF-B204-52BBAB6929A2}" type="presOf" srcId="{6A8277A3-AFF9-4422-A0CB-824DB1123FD5}" destId="{57377A59-4F6C-4809-8DE4-17A56652491E}" srcOrd="0" destOrd="3" presId="urn:microsoft.com/office/officeart/2005/8/layout/hList1"/>
    <dgm:cxn modelId="{41783822-5232-4702-B842-1735E1385C5E}" type="presOf" srcId="{44191C71-407D-4157-8268-37B6CC8AC41E}" destId="{57377A59-4F6C-4809-8DE4-17A56652491E}" srcOrd="0" destOrd="0" presId="urn:microsoft.com/office/officeart/2005/8/layout/hList1"/>
    <dgm:cxn modelId="{964D3E2B-C1E7-4D7D-83AA-1629559709CA}" srcId="{8FA8B301-2500-46C2-931F-47B13EBC7739}" destId="{BD6C0D26-568F-450F-8645-CE36FB83834E}" srcOrd="2" destOrd="0" parTransId="{AB4B55F0-023E-406C-8F21-A48157AB06CC}" sibTransId="{31DC991E-25AC-4C3C-A333-A2AEEA0BD664}"/>
    <dgm:cxn modelId="{DC424E6D-97DB-4088-8094-3DD452861299}" type="presOf" srcId="{3D8C6278-BC8D-447E-BB3E-E50A449EF0C7}" destId="{57377A59-4F6C-4809-8DE4-17A56652491E}" srcOrd="0" destOrd="4" presId="urn:microsoft.com/office/officeart/2005/8/layout/hList1"/>
    <dgm:cxn modelId="{B5A365D8-AC90-4B24-A3BB-A7DF03A0BE75}" srcId="{8FA8B301-2500-46C2-931F-47B13EBC7739}" destId="{A9ECD41F-B71A-4246-A4C1-9CC187643C52}" srcOrd="0" destOrd="0" parTransId="{38CA88DF-72B9-47FB-B766-A45F0DF75607}" sibTransId="{E1351E23-0CDA-40AB-AABB-8EA4FA213BD9}"/>
    <dgm:cxn modelId="{18D0EB5D-CE99-460C-B30A-C8710ECB4FAE}" type="presOf" srcId="{8FA8B301-2500-46C2-931F-47B13EBC7739}" destId="{02ABF9A4-C5DE-4C6D-B63C-4225E4C61D1B}" srcOrd="0" destOrd="0" presId="urn:microsoft.com/office/officeart/2005/8/layout/hList1"/>
    <dgm:cxn modelId="{1A9D1E96-7101-4075-A0A7-F426461135E4}" srcId="{2C874B3A-589E-4B75-BFAF-CC6C47F90D30}" destId="{3D8C6278-BC8D-447E-BB3E-E50A449EF0C7}" srcOrd="4" destOrd="0" parTransId="{25D2FF90-2CB0-4EB5-8745-A4B5ED68AE7F}" sibTransId="{09C066FE-4DF8-40BA-9971-2919527EE1CB}"/>
    <dgm:cxn modelId="{F12D901F-3EE0-4845-A870-FE0AD7CED9A4}" srcId="{0B3BD573-58BD-415A-99B8-45BC85993688}" destId="{9CF68165-7745-46AC-A6DC-0179FF565126}" srcOrd="3" destOrd="0" parTransId="{DC74E89D-69DF-49B6-906E-1E3FAF3F9B16}" sibTransId="{260924AD-372A-4872-8067-910476D38430}"/>
    <dgm:cxn modelId="{F58808EB-2ED2-495A-9C23-7EC13268B398}" type="presOf" srcId="{2C874B3A-589E-4B75-BFAF-CC6C47F90D30}" destId="{A4D545FB-7BCD-4D77-BC57-A81CF1D7FD62}" srcOrd="0" destOrd="0" presId="urn:microsoft.com/office/officeart/2005/8/layout/hList1"/>
    <dgm:cxn modelId="{969993FD-68E7-44AF-B2EE-EB1289BE2662}" type="presParOf" srcId="{85F2935C-64FF-4E75-A47E-32EFB4B98B25}" destId="{5BDD2B54-5D05-4D66-8950-02D7E11F506A}" srcOrd="0" destOrd="0" presId="urn:microsoft.com/office/officeart/2005/8/layout/hList1"/>
    <dgm:cxn modelId="{41371882-35B0-4E7A-90BB-B5D1B1920414}" type="presParOf" srcId="{5BDD2B54-5D05-4D66-8950-02D7E11F506A}" destId="{B3F17731-6DB0-471F-AE78-E90A93978198}" srcOrd="0" destOrd="0" presId="urn:microsoft.com/office/officeart/2005/8/layout/hList1"/>
    <dgm:cxn modelId="{1B373ACB-E56B-4CB3-A585-2D2B4B2A2FB9}" type="presParOf" srcId="{5BDD2B54-5D05-4D66-8950-02D7E11F506A}" destId="{03A2A474-E8B0-40F7-96CE-26FA7B2EEE14}" srcOrd="1" destOrd="0" presId="urn:microsoft.com/office/officeart/2005/8/layout/hList1"/>
    <dgm:cxn modelId="{2D368BC7-0DCA-4CD8-B79D-33314D6FBFEE}" type="presParOf" srcId="{85F2935C-64FF-4E75-A47E-32EFB4B98B25}" destId="{293D4C7C-CA1D-4BB8-AAAD-7AFAA9946EF1}" srcOrd="1" destOrd="0" presId="urn:microsoft.com/office/officeart/2005/8/layout/hList1"/>
    <dgm:cxn modelId="{988988D1-5DFB-407F-B799-2BBA34563A19}" type="presParOf" srcId="{85F2935C-64FF-4E75-A47E-32EFB4B98B25}" destId="{9296ABB3-59BF-436A-9D54-477247337198}" srcOrd="2" destOrd="0" presId="urn:microsoft.com/office/officeart/2005/8/layout/hList1"/>
    <dgm:cxn modelId="{5231BA0A-959E-4F03-A8F6-C53217270095}" type="presParOf" srcId="{9296ABB3-59BF-436A-9D54-477247337198}" destId="{A4D545FB-7BCD-4D77-BC57-A81CF1D7FD62}" srcOrd="0" destOrd="0" presId="urn:microsoft.com/office/officeart/2005/8/layout/hList1"/>
    <dgm:cxn modelId="{8DAAC26F-ED49-4820-A708-70D3DC6DF98A}" type="presParOf" srcId="{9296ABB3-59BF-436A-9D54-477247337198}" destId="{57377A59-4F6C-4809-8DE4-17A56652491E}" srcOrd="1" destOrd="0" presId="urn:microsoft.com/office/officeart/2005/8/layout/hList1"/>
    <dgm:cxn modelId="{51E9078C-02EA-40F4-9C31-A3D47A276B06}" type="presParOf" srcId="{85F2935C-64FF-4E75-A47E-32EFB4B98B25}" destId="{C97616F9-0E48-44AB-93CE-BB28D03CA6C1}" srcOrd="3" destOrd="0" presId="urn:microsoft.com/office/officeart/2005/8/layout/hList1"/>
    <dgm:cxn modelId="{F5B620D8-B8A7-4E46-A8CA-7697B7D0A5C5}" type="presParOf" srcId="{85F2935C-64FF-4E75-A47E-32EFB4B98B25}" destId="{D5561EDA-695B-4A92-9D8C-589FABEF22FC}" srcOrd="4" destOrd="0" presId="urn:microsoft.com/office/officeart/2005/8/layout/hList1"/>
    <dgm:cxn modelId="{FAB5B824-355A-447F-9754-C102A6ED4629}" type="presParOf" srcId="{D5561EDA-695B-4A92-9D8C-589FABEF22FC}" destId="{02ABF9A4-C5DE-4C6D-B63C-4225E4C61D1B}" srcOrd="0" destOrd="0" presId="urn:microsoft.com/office/officeart/2005/8/layout/hList1"/>
    <dgm:cxn modelId="{D9E2A050-07B0-45D9-B378-059ADB8789FD}" type="presParOf" srcId="{D5561EDA-695B-4A92-9D8C-589FABEF22FC}" destId="{B178D88E-7C3B-4FCE-A4DA-6A947B3F318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17731-6DB0-471F-AE78-E90A93978198}">
      <dsp:nvSpPr>
        <dsp:cNvPr id="0" name=""/>
        <dsp:cNvSpPr/>
      </dsp:nvSpPr>
      <dsp:spPr>
        <a:xfrm>
          <a:off x="663" y="369647"/>
          <a:ext cx="2495502" cy="7932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Data Modeling</a:t>
          </a:r>
          <a:endParaRPr lang="zh-CN" altLang="en-US" sz="2400" b="1" kern="1200" dirty="0"/>
        </a:p>
      </dsp:txBody>
      <dsp:txXfrm>
        <a:off x="663" y="369647"/>
        <a:ext cx="2495502" cy="793224"/>
      </dsp:txXfrm>
    </dsp:sp>
    <dsp:sp modelId="{03A2A474-E8B0-40F7-96CE-26FA7B2EEE14}">
      <dsp:nvSpPr>
        <dsp:cNvPr id="0" name=""/>
        <dsp:cNvSpPr/>
      </dsp:nvSpPr>
      <dsp:spPr>
        <a:xfrm>
          <a:off x="663" y="1162872"/>
          <a:ext cx="2495502" cy="2810880"/>
        </a:xfrm>
        <a:prstGeom prst="rect">
          <a:avLst/>
        </a:prstGeom>
        <a:noFill/>
        <a:ln w="9525" cap="flat" cmpd="sng" algn="ctr">
          <a:solidFill>
            <a:schemeClr val="tx2">
              <a:lumMod val="60000"/>
              <a:lumOff val="40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106680" rIns="3600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Conceptual Modeling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Logical Modeling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Physical Modeling</a:t>
          </a:r>
          <a:endParaRPr lang="zh-CN" altLang="en-US" sz="2000" kern="1200" dirty="0"/>
        </a:p>
      </dsp:txBody>
      <dsp:txXfrm>
        <a:off x="663" y="1162872"/>
        <a:ext cx="2495502" cy="2810880"/>
      </dsp:txXfrm>
    </dsp:sp>
    <dsp:sp modelId="{A4D545FB-7BCD-4D77-BC57-A81CF1D7FD62}">
      <dsp:nvSpPr>
        <dsp:cNvPr id="0" name=""/>
        <dsp:cNvSpPr/>
      </dsp:nvSpPr>
      <dsp:spPr>
        <a:xfrm>
          <a:off x="2773795" y="369647"/>
          <a:ext cx="2922039" cy="7932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Data Querying</a:t>
          </a:r>
          <a:endParaRPr lang="zh-CN" altLang="en-US" sz="2400" b="1" kern="1200" dirty="0"/>
        </a:p>
      </dsp:txBody>
      <dsp:txXfrm>
        <a:off x="2773795" y="369647"/>
        <a:ext cx="2922039" cy="793224"/>
      </dsp:txXfrm>
    </dsp:sp>
    <dsp:sp modelId="{57377A59-4F6C-4809-8DE4-17A56652491E}">
      <dsp:nvSpPr>
        <dsp:cNvPr id="0" name=""/>
        <dsp:cNvSpPr/>
      </dsp:nvSpPr>
      <dsp:spPr>
        <a:xfrm>
          <a:off x="2773795" y="1162872"/>
          <a:ext cx="2922039" cy="2810880"/>
        </a:xfrm>
        <a:prstGeom prst="rect">
          <a:avLst/>
        </a:prstGeom>
        <a:noFill/>
        <a:ln w="9525" cap="flat" cmpd="sng" algn="ctr">
          <a:solidFill>
            <a:schemeClr val="tx2">
              <a:lumMod val="60000"/>
              <a:lumOff val="40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106680" rIns="7200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Querying A Single Table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Querying Multiple Tables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Advanced Queries</a:t>
          </a:r>
          <a:endParaRPr lang="zh-CN" altLang="en-US" sz="2000" kern="1200" dirty="0"/>
        </a:p>
      </dsp:txBody>
      <dsp:txXfrm>
        <a:off x="2773795" y="1162872"/>
        <a:ext cx="2922039" cy="2810880"/>
      </dsp:txXfrm>
    </dsp:sp>
    <dsp:sp modelId="{02ABF9A4-C5DE-4C6D-B63C-4225E4C61D1B}">
      <dsp:nvSpPr>
        <dsp:cNvPr id="0" name=""/>
        <dsp:cNvSpPr/>
      </dsp:nvSpPr>
      <dsp:spPr>
        <a:xfrm>
          <a:off x="5973462" y="369647"/>
          <a:ext cx="2255473" cy="7932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Data Analytics</a:t>
          </a:r>
          <a:endParaRPr lang="zh-CN" altLang="en-US" sz="2400" b="1" kern="1200" dirty="0"/>
        </a:p>
      </dsp:txBody>
      <dsp:txXfrm>
        <a:off x="5973462" y="369647"/>
        <a:ext cx="2255473" cy="793224"/>
      </dsp:txXfrm>
    </dsp:sp>
    <dsp:sp modelId="{B178D88E-7C3B-4FCE-A4DA-6A947B3F318B}">
      <dsp:nvSpPr>
        <dsp:cNvPr id="0" name=""/>
        <dsp:cNvSpPr/>
      </dsp:nvSpPr>
      <dsp:spPr>
        <a:xfrm>
          <a:off x="5973462" y="1162872"/>
          <a:ext cx="2255473" cy="2810880"/>
        </a:xfrm>
        <a:prstGeom prst="rect">
          <a:avLst/>
        </a:prstGeom>
        <a:noFill/>
        <a:ln w="9525" cap="flat" cmpd="sng" algn="ctr">
          <a:solidFill>
            <a:schemeClr val="tx2">
              <a:lumMod val="60000"/>
              <a:lumOff val="40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latin typeface="+mn-lt"/>
            </a:rPr>
            <a:t>SQL &amp; R</a:t>
          </a:r>
          <a:endParaRPr lang="zh-CN" altLang="en-US" sz="2000" kern="1200" dirty="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latin typeface="+mn-lt"/>
            </a:rPr>
            <a:t>SQL &amp; Tableau</a:t>
          </a:r>
          <a:endParaRPr lang="zh-CN" altLang="en-US" sz="2000" kern="1200" dirty="0">
            <a:latin typeface="+mn-lt"/>
          </a:endParaRPr>
        </a:p>
      </dsp:txBody>
      <dsp:txXfrm>
        <a:off x="5973462" y="1162872"/>
        <a:ext cx="2255473" cy="28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F97BC8F-5D05-41A1-9346-1AA27B79F777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ACB27B4-DE2F-47F6-B72B-12CF7E180A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87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0A4A905-DA82-4A45-8A18-BFF1534FB9CE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E0C71F3-4536-4D8E-A908-5C1F5A83D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1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C71F3-4536-4D8E-A908-5C1F5A83DE1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2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with Bottom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" y="0"/>
            <a:ext cx="9140956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6569075"/>
            <a:ext cx="2133600" cy="365125"/>
          </a:xfrm>
        </p:spPr>
        <p:txBody>
          <a:bodyPr/>
          <a:lstStyle/>
          <a:p>
            <a:fld id="{000F5EA7-107B-4958-AAF4-7ECA4B5DB1F0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69075"/>
            <a:ext cx="2133600" cy="365125"/>
          </a:xfrm>
        </p:spPr>
        <p:txBody>
          <a:bodyPr/>
          <a:lstStyle/>
          <a:p>
            <a:fld id="{C20E2979-A321-4C2D-BAF7-B76C36B8C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ttom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" y="0"/>
            <a:ext cx="9140956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477000" cy="960120"/>
          </a:xfrm>
        </p:spPr>
        <p:txBody>
          <a:bodyPr>
            <a:normAutofit/>
          </a:bodyPr>
          <a:lstStyle>
            <a:lvl1pPr algn="l">
              <a:defRPr sz="3200" b="1" i="1"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43400"/>
          </a:xfrm>
        </p:spPr>
        <p:txBody>
          <a:bodyPr>
            <a:normAutofit/>
          </a:bodyPr>
          <a:lstStyle>
            <a:lvl1pPr>
              <a:defRPr sz="2400">
                <a:latin typeface="Helvetica" pitchFamily="34" charset="0"/>
              </a:defRPr>
            </a:lvl1pPr>
            <a:lvl2pPr>
              <a:defRPr sz="2400">
                <a:latin typeface="Helvetica" pitchFamily="34" charset="0"/>
              </a:defRPr>
            </a:lvl2pPr>
            <a:lvl3pPr>
              <a:defRPr sz="2400">
                <a:latin typeface="Helvetica" pitchFamily="34" charset="0"/>
              </a:defRPr>
            </a:lvl3pPr>
            <a:lvl4pPr>
              <a:defRPr sz="2400">
                <a:latin typeface="Helvetica" pitchFamily="34" charset="0"/>
              </a:defRPr>
            </a:lvl4pPr>
            <a:lvl5pPr>
              <a:defRPr sz="2400"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6553200"/>
            <a:ext cx="2133600" cy="365125"/>
          </a:xfrm>
        </p:spPr>
        <p:txBody>
          <a:bodyPr/>
          <a:lstStyle/>
          <a:p>
            <a:fld id="{000F5EA7-107B-4958-AAF4-7ECA4B5DB1F0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69075"/>
            <a:ext cx="2133600" cy="365125"/>
          </a:xfrm>
        </p:spPr>
        <p:txBody>
          <a:bodyPr/>
          <a:lstStyle/>
          <a:p>
            <a:fld id="{C20E2979-A321-4C2D-BAF7-B76C36B8C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di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" y="0"/>
            <a:ext cx="9140956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086600" cy="960438"/>
          </a:xfrm>
        </p:spPr>
        <p:txBody>
          <a:bodyPr>
            <a:normAutofit/>
          </a:bodyPr>
          <a:lstStyle>
            <a:lvl1pPr algn="l">
              <a:defRPr sz="3200" b="1" i="1"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/>
          </a:bodyPr>
          <a:lstStyle>
            <a:lvl1pPr>
              <a:defRPr sz="2400">
                <a:latin typeface="Helvetica" pitchFamily="34" charset="0"/>
              </a:defRPr>
            </a:lvl1pPr>
            <a:lvl2pPr>
              <a:defRPr sz="2400">
                <a:latin typeface="Helvetica" pitchFamily="34" charset="0"/>
              </a:defRPr>
            </a:lvl2pPr>
            <a:lvl3pPr>
              <a:defRPr sz="2400">
                <a:latin typeface="Helvetica" pitchFamily="34" charset="0"/>
              </a:defRPr>
            </a:lvl3pPr>
            <a:lvl4pPr>
              <a:defRPr sz="2400">
                <a:latin typeface="Helvetica" pitchFamily="34" charset="0"/>
              </a:defRPr>
            </a:lvl4pPr>
            <a:lvl5pPr>
              <a:defRPr sz="2400"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69075"/>
            <a:ext cx="2133600" cy="365125"/>
          </a:xfrm>
        </p:spPr>
        <p:txBody>
          <a:bodyPr/>
          <a:lstStyle/>
          <a:p>
            <a:fld id="{000F5EA7-107B-4958-AAF4-7ECA4B5DB1F0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69075"/>
            <a:ext cx="2133600" cy="365125"/>
          </a:xfrm>
        </p:spPr>
        <p:txBody>
          <a:bodyPr/>
          <a:lstStyle/>
          <a:p>
            <a:fld id="{C20E2979-A321-4C2D-BAF7-B76C36B8C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" y="0"/>
            <a:ext cx="9140956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6096000" cy="960438"/>
          </a:xfrm>
        </p:spPr>
        <p:txBody>
          <a:bodyPr>
            <a:normAutofit/>
          </a:bodyPr>
          <a:lstStyle>
            <a:lvl1pPr algn="l">
              <a:defRPr sz="3200" b="1" i="1"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620000" cy="4267200"/>
          </a:xfrm>
        </p:spPr>
        <p:txBody>
          <a:bodyPr>
            <a:normAutofit/>
          </a:bodyPr>
          <a:lstStyle>
            <a:lvl1pPr>
              <a:defRPr sz="2400">
                <a:latin typeface="Helvetica" pitchFamily="34" charset="0"/>
              </a:defRPr>
            </a:lvl1pPr>
            <a:lvl2pPr>
              <a:defRPr sz="2400">
                <a:latin typeface="Helvetica" pitchFamily="34" charset="0"/>
              </a:defRPr>
            </a:lvl2pPr>
            <a:lvl3pPr>
              <a:defRPr sz="2400">
                <a:latin typeface="Helvetica" pitchFamily="34" charset="0"/>
              </a:defRPr>
            </a:lvl3pPr>
            <a:lvl4pPr>
              <a:defRPr sz="2400">
                <a:latin typeface="Helvetica" pitchFamily="34" charset="0"/>
              </a:defRPr>
            </a:lvl4pPr>
            <a:lvl5pPr>
              <a:defRPr sz="2400"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569075"/>
            <a:ext cx="2133600" cy="365125"/>
          </a:xfrm>
        </p:spPr>
        <p:txBody>
          <a:bodyPr/>
          <a:lstStyle/>
          <a:p>
            <a:fld id="{000F5EA7-107B-4958-AAF4-7ECA4B5DB1F0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69075"/>
            <a:ext cx="2133600" cy="365125"/>
          </a:xfrm>
        </p:spPr>
        <p:txBody>
          <a:bodyPr/>
          <a:lstStyle/>
          <a:p>
            <a:fld id="{C20E2979-A321-4C2D-BAF7-B76C36B8C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" y="0"/>
            <a:ext cx="9140956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960438"/>
          </a:xfrm>
        </p:spPr>
        <p:txBody>
          <a:bodyPr>
            <a:normAutofit/>
          </a:bodyPr>
          <a:lstStyle>
            <a:lvl1pPr algn="l">
              <a:defRPr sz="3200" b="1" i="1"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848600" cy="4525963"/>
          </a:xfrm>
        </p:spPr>
        <p:txBody>
          <a:bodyPr>
            <a:normAutofit/>
          </a:bodyPr>
          <a:lstStyle>
            <a:lvl1pPr>
              <a:defRPr sz="2400">
                <a:latin typeface="Helvetica" pitchFamily="34" charset="0"/>
              </a:defRPr>
            </a:lvl1pPr>
            <a:lvl2pPr>
              <a:defRPr sz="2400">
                <a:latin typeface="Helvetica" pitchFamily="34" charset="0"/>
              </a:defRPr>
            </a:lvl2pPr>
            <a:lvl3pPr>
              <a:defRPr sz="2400">
                <a:latin typeface="Helvetica" pitchFamily="34" charset="0"/>
              </a:defRPr>
            </a:lvl3pPr>
            <a:lvl4pPr>
              <a:defRPr sz="2400">
                <a:latin typeface="Helvetica" pitchFamily="34" charset="0"/>
              </a:defRPr>
            </a:lvl4pPr>
            <a:lvl5pPr>
              <a:defRPr sz="2400"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09800" y="6553200"/>
            <a:ext cx="2133600" cy="365125"/>
          </a:xfrm>
        </p:spPr>
        <p:txBody>
          <a:bodyPr/>
          <a:lstStyle/>
          <a:p>
            <a:fld id="{000F5EA7-107B-4958-AAF4-7ECA4B5DB1F0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57800" y="6553200"/>
            <a:ext cx="2133600" cy="365125"/>
          </a:xfrm>
        </p:spPr>
        <p:txBody>
          <a:bodyPr/>
          <a:lstStyle/>
          <a:p>
            <a:fld id="{C20E2979-A321-4C2D-BAF7-B76C36B8C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" y="48"/>
            <a:ext cx="9140828" cy="68579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1219200"/>
            <a:ext cx="3048000" cy="3962400"/>
          </a:xfrm>
        </p:spPr>
        <p:txBody>
          <a:bodyPr anchor="ctr" anchorCtr="0"/>
          <a:lstStyle>
            <a:lvl1pPr marL="0" indent="0" algn="ctr">
              <a:buNone/>
              <a:defRPr b="1" i="1">
                <a:latin typeface="Helvetica" pitchFamily="34" charset="0"/>
              </a:defRPr>
            </a:lvl1pPr>
            <a:lvl2pPr>
              <a:defRPr>
                <a:latin typeface="Helvetica" pitchFamily="34" charset="0"/>
              </a:defRPr>
            </a:lvl2pPr>
            <a:lvl3pPr>
              <a:defRPr>
                <a:latin typeface="Helvetica" pitchFamily="34" charset="0"/>
              </a:defRPr>
            </a:lvl3pPr>
            <a:lvl4pPr>
              <a:defRPr>
                <a:latin typeface="Helvetica" pitchFamily="34" charset="0"/>
              </a:defRPr>
            </a:lvl4pPr>
            <a:lvl5pPr>
              <a:defRPr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69075"/>
            <a:ext cx="2133600" cy="365125"/>
          </a:xfrm>
        </p:spPr>
        <p:txBody>
          <a:bodyPr/>
          <a:lstStyle/>
          <a:p>
            <a:fld id="{000F5EA7-107B-4958-AAF4-7ECA4B5DB1F0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53000" y="6569075"/>
            <a:ext cx="2133600" cy="365125"/>
          </a:xfrm>
        </p:spPr>
        <p:txBody>
          <a:bodyPr/>
          <a:lstStyle/>
          <a:p>
            <a:fld id="{C20E2979-A321-4C2D-BAF7-B76C36B8CC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239000" cy="6934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981200" y="0"/>
            <a:ext cx="71628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"/>
            <a:ext cx="9140828" cy="685790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6569075"/>
            <a:ext cx="2133600" cy="365125"/>
          </a:xfrm>
        </p:spPr>
        <p:txBody>
          <a:bodyPr/>
          <a:lstStyle/>
          <a:p>
            <a:fld id="{000F5EA7-107B-4958-AAF4-7ECA4B5DB1F0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69075"/>
            <a:ext cx="2133600" cy="365125"/>
          </a:xfrm>
        </p:spPr>
        <p:txBody>
          <a:bodyPr/>
          <a:lstStyle/>
          <a:p>
            <a:fld id="{C20E2979-A321-4C2D-BAF7-B76C36B8CC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048000" cy="3962400"/>
          </a:xfrm>
        </p:spPr>
        <p:txBody>
          <a:bodyPr anchor="ctr" anchorCtr="0"/>
          <a:lstStyle>
            <a:lvl1pPr marL="0" indent="0" algn="ctr">
              <a:buNone/>
              <a:defRPr b="1" i="1">
                <a:latin typeface="Helvetica" pitchFamily="34" charset="0"/>
              </a:defRPr>
            </a:lvl1pPr>
            <a:lvl2pPr>
              <a:defRPr>
                <a:latin typeface="Helvetica" pitchFamily="34" charset="0"/>
              </a:defRPr>
            </a:lvl2pPr>
            <a:lvl3pPr>
              <a:defRPr>
                <a:latin typeface="Helvetica" pitchFamily="34" charset="0"/>
              </a:defRPr>
            </a:lvl3pPr>
            <a:lvl4pPr>
              <a:defRPr>
                <a:latin typeface="Helvetica" pitchFamily="34" charset="0"/>
              </a:defRPr>
            </a:lvl4pPr>
            <a:lvl5pPr>
              <a:defRPr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F5EA7-107B-4958-AAF4-7ECA4B5DB1F0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E2979-A321-4C2D-BAF7-B76C36B8C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4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Querying_5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572000"/>
          </a:xfrm>
        </p:spPr>
        <p:txBody>
          <a:bodyPr>
            <a:normAutofit lnSpcReduction="10000"/>
          </a:bodyPr>
          <a:lstStyle/>
          <a:p>
            <a:r>
              <a:rPr lang="en-US" sz="2200" b="1" dirty="0" smtClean="0"/>
              <a:t>Categorization: CASE</a:t>
            </a:r>
          </a:p>
          <a:p>
            <a:endParaRPr lang="en-US" sz="2200" b="1" dirty="0"/>
          </a:p>
          <a:p>
            <a:r>
              <a:rPr lang="en-US" sz="2200" b="1" dirty="0" smtClean="0"/>
              <a:t>Aggregation: OVER ()</a:t>
            </a:r>
          </a:p>
          <a:p>
            <a:endParaRPr lang="en-US" sz="2200" dirty="0" smtClean="0"/>
          </a:p>
          <a:p>
            <a:r>
              <a:rPr lang="en-US" sz="2200" b="1" dirty="0" smtClean="0"/>
              <a:t>Modular Code Design</a:t>
            </a:r>
          </a:p>
          <a:p>
            <a:pPr lvl="1"/>
            <a:r>
              <a:rPr lang="en-US" sz="2200" dirty="0" smtClean="0"/>
              <a:t>Advantages </a:t>
            </a:r>
          </a:p>
          <a:p>
            <a:pPr lvl="1"/>
            <a:r>
              <a:rPr lang="en-US" sz="2200" dirty="0" smtClean="0"/>
              <a:t>Options in SQL to achieve modularization (Variables, Stored Procedure, Dynamic SQL, CTE, Views)</a:t>
            </a:r>
          </a:p>
          <a:p>
            <a:pPr lvl="1"/>
            <a:r>
              <a:rPr lang="en-US" sz="2200" dirty="0" smtClean="0"/>
              <a:t> Be able to read the code</a:t>
            </a:r>
          </a:p>
          <a:p>
            <a:pPr lvl="2"/>
            <a:r>
              <a:rPr lang="en-US" sz="1900" dirty="0" smtClean="0"/>
              <a:t>Define variables, set values to variables, use variables in queries</a:t>
            </a:r>
          </a:p>
          <a:p>
            <a:pPr lvl="2"/>
            <a:r>
              <a:rPr lang="en-US" sz="1900" dirty="0" smtClean="0"/>
              <a:t>Define SP</a:t>
            </a:r>
            <a:r>
              <a:rPr lang="en-US" sz="1900" dirty="0"/>
              <a:t>, Execute SP</a:t>
            </a:r>
          </a:p>
          <a:p>
            <a:pPr lvl="2"/>
            <a:r>
              <a:rPr lang="en-US" sz="1900" dirty="0" smtClean="0"/>
              <a:t>Define dynamic SQL, CTE, Views</a:t>
            </a:r>
          </a:p>
          <a:p>
            <a:pPr lvl="2"/>
            <a:r>
              <a:rPr lang="en-US" sz="1900" dirty="0" smtClean="0"/>
              <a:t>Endless loops, SQL injection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6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 Structure</a:t>
            </a:r>
            <a:endParaRPr lang="zh-CN" alt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1430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ight Arrow 8"/>
          <p:cNvSpPr/>
          <p:nvPr/>
        </p:nvSpPr>
        <p:spPr>
          <a:xfrm>
            <a:off x="2971800" y="3200400"/>
            <a:ext cx="228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ight Arrow 9"/>
          <p:cNvSpPr/>
          <p:nvPr/>
        </p:nvSpPr>
        <p:spPr>
          <a:xfrm>
            <a:off x="6172200" y="3200400"/>
            <a:ext cx="228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898317"/>
              </p:ext>
            </p:extLst>
          </p:nvPr>
        </p:nvGraphicFramePr>
        <p:xfrm>
          <a:off x="533400" y="1600200"/>
          <a:ext cx="82296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8865">
                  <a:extLst>
                    <a:ext uri="{9D8B030D-6E8A-4147-A177-3AD203B41FA5}">
                      <a16:colId xmlns:a16="http://schemas.microsoft.com/office/drawing/2014/main" val="4193140865"/>
                    </a:ext>
                  </a:extLst>
                </a:gridCol>
                <a:gridCol w="1334625">
                  <a:extLst>
                    <a:ext uri="{9D8B030D-6E8A-4147-A177-3AD203B41FA5}">
                      <a16:colId xmlns:a16="http://schemas.microsoft.com/office/drawing/2014/main" val="3173205522"/>
                    </a:ext>
                  </a:extLst>
                </a:gridCol>
                <a:gridCol w="1919184">
                  <a:extLst>
                    <a:ext uri="{9D8B030D-6E8A-4147-A177-3AD203B41FA5}">
                      <a16:colId xmlns:a16="http://schemas.microsoft.com/office/drawing/2014/main" val="3319173273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180135980"/>
                    </a:ext>
                  </a:extLst>
                </a:gridCol>
              </a:tblGrid>
              <a:tr h="19594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Demo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Exercise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HW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4864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ClassRegistration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W2,W3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576229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EmpDept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21677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Movies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W5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W3,W4,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W6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HW3a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38152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ChicagoSalary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HW2, HW3b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984295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ParkingCitation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HW4b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54790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StudentDinner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HW4a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6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52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Modeling_1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 System vs. Flat File System</a:t>
            </a:r>
          </a:p>
          <a:p>
            <a:endParaRPr lang="en-US" dirty="0" smtClean="0"/>
          </a:p>
          <a:p>
            <a:r>
              <a:rPr lang="en-US" dirty="0" smtClean="0"/>
              <a:t>Data Integrity</a:t>
            </a:r>
          </a:p>
          <a:p>
            <a:pPr lvl="1"/>
            <a:r>
              <a:rPr lang="en-US" dirty="0" smtClean="0"/>
              <a:t>Entity Integrity </a:t>
            </a:r>
          </a:p>
          <a:p>
            <a:pPr lvl="1"/>
            <a:r>
              <a:rPr lang="en-US" dirty="0" smtClean="0"/>
              <a:t>Referential Integrity</a:t>
            </a:r>
          </a:p>
          <a:p>
            <a:pPr lvl="1"/>
            <a:r>
              <a:rPr lang="en-US" dirty="0" smtClean="0"/>
              <a:t>Domain Integrity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Theoretical Foundation of DB</a:t>
            </a:r>
          </a:p>
          <a:p>
            <a:endParaRPr lang="en-US" dirty="0" smtClean="0"/>
          </a:p>
          <a:p>
            <a:r>
              <a:rPr lang="en-US" dirty="0" smtClean="0"/>
              <a:t>DB Design Life Cycle</a:t>
            </a:r>
          </a:p>
        </p:txBody>
      </p:sp>
    </p:spTree>
    <p:extLst>
      <p:ext uri="{BB962C8B-B14F-4D97-AF65-F5344CB8AC3E}">
        <p14:creationId xmlns:p14="http://schemas.microsoft.com/office/powerpoint/2010/main" val="129569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Modeling_2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ERD</a:t>
            </a:r>
          </a:p>
          <a:p>
            <a:pPr lvl="1"/>
            <a:r>
              <a:rPr lang="en-US" dirty="0" smtClean="0"/>
              <a:t>Entity and Relationship</a:t>
            </a:r>
          </a:p>
          <a:p>
            <a:pPr lvl="1"/>
            <a:r>
              <a:rPr lang="en-US" dirty="0" smtClean="0"/>
              <a:t>Cardinality</a:t>
            </a:r>
          </a:p>
          <a:p>
            <a:endParaRPr lang="en-US" b="1" dirty="0" smtClean="0"/>
          </a:p>
          <a:p>
            <a:r>
              <a:rPr lang="en-US" b="1" dirty="0" smtClean="0"/>
              <a:t>Relational Schema</a:t>
            </a:r>
          </a:p>
          <a:p>
            <a:pPr lvl="1"/>
            <a:r>
              <a:rPr lang="en-US" dirty="0" smtClean="0"/>
              <a:t>Candidate Key</a:t>
            </a:r>
          </a:p>
          <a:p>
            <a:pPr lvl="1"/>
            <a:r>
              <a:rPr lang="en-US" dirty="0" smtClean="0"/>
              <a:t>Primary Key</a:t>
            </a:r>
          </a:p>
          <a:p>
            <a:pPr lvl="1"/>
            <a:r>
              <a:rPr lang="en-US" dirty="0" smtClean="0"/>
              <a:t>Foreign Key</a:t>
            </a:r>
          </a:p>
          <a:p>
            <a:pPr lvl="1"/>
            <a:r>
              <a:rPr lang="en-US" dirty="0" smtClean="0"/>
              <a:t>Mapping Rules (1:1; 1:M; M:M)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2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Querying_1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b="1" dirty="0" smtClean="0"/>
              <a:t>Data Type	</a:t>
            </a:r>
          </a:p>
          <a:p>
            <a:pPr lvl="1"/>
            <a:r>
              <a:rPr lang="en-US" dirty="0" smtClean="0"/>
              <a:t>Numbers, Strings, and Temporal </a:t>
            </a:r>
            <a:endParaRPr lang="en-US" dirty="0"/>
          </a:p>
          <a:p>
            <a:endParaRPr lang="en-US" sz="1000" b="1" dirty="0" smtClean="0"/>
          </a:p>
          <a:p>
            <a:r>
              <a:rPr lang="en-US" b="1" dirty="0" smtClean="0"/>
              <a:t>DDL and DML </a:t>
            </a:r>
          </a:p>
          <a:p>
            <a:pPr lvl="1"/>
            <a:r>
              <a:rPr lang="en-US" dirty="0" smtClean="0"/>
              <a:t>Difference between DDL and DML</a:t>
            </a:r>
          </a:p>
          <a:p>
            <a:pPr lvl="1"/>
            <a:r>
              <a:rPr lang="en-US" dirty="0" smtClean="0"/>
              <a:t>DDL: CREATE, ALTER, DROP, TRUNCATE</a:t>
            </a:r>
          </a:p>
          <a:p>
            <a:pPr lvl="1"/>
            <a:r>
              <a:rPr lang="en-US" dirty="0" smtClean="0"/>
              <a:t>DML: INSERT, UPDATE, DELETE</a:t>
            </a:r>
            <a:endParaRPr lang="en-US" dirty="0"/>
          </a:p>
          <a:p>
            <a:endParaRPr lang="en-US" sz="1000" b="1" dirty="0" smtClean="0"/>
          </a:p>
          <a:p>
            <a:r>
              <a:rPr lang="en-US" b="1" dirty="0" smtClean="0"/>
              <a:t>NULL</a:t>
            </a:r>
          </a:p>
          <a:p>
            <a:endParaRPr lang="en-US" sz="1000" b="1" dirty="0" smtClean="0"/>
          </a:p>
          <a:p>
            <a:r>
              <a:rPr lang="en-US" b="1" dirty="0" smtClean="0"/>
              <a:t>Temporary table (local and global)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603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Querying_2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Basic Query Syntax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FROM</a:t>
            </a:r>
          </a:p>
          <a:p>
            <a:pPr lvl="1"/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GROUP BY</a:t>
            </a:r>
          </a:p>
          <a:p>
            <a:pPr lvl="1"/>
            <a:r>
              <a:rPr lang="en-US" dirty="0" smtClean="0"/>
              <a:t>HAVING</a:t>
            </a:r>
          </a:p>
          <a:p>
            <a:pPr lvl="1"/>
            <a:r>
              <a:rPr lang="en-US" dirty="0" smtClean="0"/>
              <a:t>ORDER BY</a:t>
            </a:r>
          </a:p>
          <a:p>
            <a:endParaRPr lang="en-US" b="1" dirty="0" smtClean="0"/>
          </a:p>
          <a:p>
            <a:r>
              <a:rPr lang="en-US" b="1" dirty="0" smtClean="0"/>
              <a:t>Aggregation Functions</a:t>
            </a:r>
            <a:endParaRPr lang="en-US" b="1" dirty="0"/>
          </a:p>
          <a:p>
            <a:pPr lvl="1"/>
            <a:r>
              <a:rPr lang="en-US" dirty="0" smtClean="0"/>
              <a:t>COUNT </a:t>
            </a:r>
          </a:p>
          <a:p>
            <a:pPr lvl="1"/>
            <a:r>
              <a:rPr lang="en-US" dirty="0" smtClean="0"/>
              <a:t>SUM</a:t>
            </a:r>
          </a:p>
          <a:p>
            <a:pPr lvl="1"/>
            <a:r>
              <a:rPr lang="en-US" dirty="0" smtClean="0"/>
              <a:t>AVG</a:t>
            </a:r>
          </a:p>
          <a:p>
            <a:pPr lvl="1"/>
            <a:r>
              <a:rPr lang="en-US" dirty="0" smtClean="0"/>
              <a:t>MAX</a:t>
            </a:r>
          </a:p>
          <a:p>
            <a:pPr lvl="1"/>
            <a:r>
              <a:rPr lang="en-US" dirty="0" smtClean="0"/>
              <a:t>MIN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0" y="1447800"/>
            <a:ext cx="2514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DISTINCT</a:t>
            </a:r>
          </a:p>
          <a:p>
            <a:r>
              <a:rPr lang="en-US" sz="2000" dirty="0" smtClean="0"/>
              <a:t>TOP</a:t>
            </a:r>
          </a:p>
          <a:p>
            <a:r>
              <a:rPr lang="en-US" sz="2000" dirty="0" smtClean="0"/>
              <a:t>Alias</a:t>
            </a:r>
          </a:p>
          <a:p>
            <a:r>
              <a:rPr lang="en-US" sz="2000" dirty="0" smtClean="0"/>
              <a:t>LIKE</a:t>
            </a:r>
          </a:p>
          <a:p>
            <a:r>
              <a:rPr lang="en-US" sz="2000" dirty="0" smtClean="0"/>
              <a:t>Wildcard</a:t>
            </a:r>
          </a:p>
          <a:p>
            <a:r>
              <a:rPr lang="en-US" sz="2000" dirty="0" smtClean="0"/>
              <a:t>AND/OR/NOT</a:t>
            </a:r>
          </a:p>
          <a:p>
            <a:r>
              <a:rPr lang="en-US" sz="2000" dirty="0" smtClean="0"/>
              <a:t>BETWEEN</a:t>
            </a:r>
          </a:p>
          <a:p>
            <a:r>
              <a:rPr lang="en-US" sz="2000" dirty="0" smtClean="0"/>
              <a:t>IS NULL</a:t>
            </a:r>
          </a:p>
          <a:p>
            <a:r>
              <a:rPr lang="en-US" sz="2000" dirty="0" smtClean="0"/>
              <a:t>IN/ NOT IN</a:t>
            </a:r>
          </a:p>
          <a:p>
            <a:r>
              <a:rPr lang="en-US" sz="2000" dirty="0" smtClean="0"/>
              <a:t>=</a:t>
            </a:r>
          </a:p>
          <a:p>
            <a:r>
              <a:rPr lang="en-US" sz="2000" dirty="0" smtClean="0"/>
              <a:t>!= or &lt;&gt;</a:t>
            </a:r>
          </a:p>
        </p:txBody>
      </p:sp>
    </p:spTree>
    <p:extLst>
      <p:ext uri="{BB962C8B-B14F-4D97-AF65-F5344CB8AC3E}">
        <p14:creationId xmlns:p14="http://schemas.microsoft.com/office/powerpoint/2010/main" val="178298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Querying_3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Functions for Numbers</a:t>
            </a:r>
          </a:p>
          <a:p>
            <a:pPr lvl="1"/>
            <a:r>
              <a:rPr lang="en-US" dirty="0" smtClean="0"/>
              <a:t>ROUND ( )</a:t>
            </a:r>
          </a:p>
          <a:p>
            <a:pPr lvl="1"/>
            <a:r>
              <a:rPr lang="en-US" dirty="0" smtClean="0"/>
              <a:t>FLOOR ( )</a:t>
            </a:r>
          </a:p>
          <a:p>
            <a:pPr lvl="1"/>
            <a:r>
              <a:rPr lang="en-US" dirty="0" smtClean="0"/>
              <a:t>CEILING ( 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Functions for Strings</a:t>
            </a:r>
          </a:p>
          <a:p>
            <a:pPr lvl="1"/>
            <a:r>
              <a:rPr lang="en-US" dirty="0" smtClean="0"/>
              <a:t>SUBSTRING(), LEN(), CHARINDEX(), LEFT(), RIGHT()</a:t>
            </a:r>
          </a:p>
          <a:p>
            <a:pPr lvl="1"/>
            <a:r>
              <a:rPr lang="en-US" dirty="0" smtClean="0"/>
              <a:t>Combine strings: CONCAT() </a:t>
            </a:r>
          </a:p>
          <a:p>
            <a:endParaRPr lang="en-US" b="1" dirty="0" smtClean="0"/>
          </a:p>
          <a:p>
            <a:r>
              <a:rPr lang="en-US" b="1" dirty="0" smtClean="0"/>
              <a:t>Functions for Date/</a:t>
            </a:r>
            <a:r>
              <a:rPr lang="en-US" b="1" dirty="0" err="1" smtClean="0"/>
              <a:t>DateTime</a:t>
            </a:r>
            <a:endParaRPr lang="en-US" b="1" dirty="0" smtClean="0"/>
          </a:p>
          <a:p>
            <a:pPr lvl="1"/>
            <a:r>
              <a:rPr lang="en-US" dirty="0" smtClean="0"/>
              <a:t>YEAR (), MONTH (), DAY()</a:t>
            </a:r>
          </a:p>
          <a:p>
            <a:pPr lvl="1"/>
            <a:r>
              <a:rPr lang="en-US" dirty="0" smtClean="0"/>
              <a:t>DATENAME(), DATEPART(), DATEDIFF()</a:t>
            </a:r>
          </a:p>
          <a:p>
            <a:endParaRPr lang="en-US" b="1" dirty="0" smtClean="0"/>
          </a:p>
          <a:p>
            <a:r>
              <a:rPr lang="en-US" b="1" dirty="0" smtClean="0"/>
              <a:t>CAST ( ) or CONVERT ( )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351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Querying_4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572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JOIN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Cartesian Product/ Cross Join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Inner Join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Left Outer Join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Full </a:t>
            </a:r>
            <a:r>
              <a:rPr lang="en-US" altLang="zh-CN" dirty="0"/>
              <a:t>Join</a:t>
            </a:r>
            <a:endParaRPr lang="zh-CN" altLang="en-US" dirty="0"/>
          </a:p>
          <a:p>
            <a:endParaRPr lang="en-US" b="1" dirty="0" smtClean="0"/>
          </a:p>
          <a:p>
            <a:r>
              <a:rPr lang="en-US" b="1" dirty="0" smtClean="0"/>
              <a:t>Subqueries</a:t>
            </a:r>
          </a:p>
          <a:p>
            <a:pPr marL="457200" lvl="1" indent="0">
              <a:buNone/>
            </a:pPr>
            <a:endParaRPr lang="en-US" b="1" dirty="0" smtClean="0"/>
          </a:p>
          <a:p>
            <a:r>
              <a:rPr lang="en-US" b="1" dirty="0" smtClean="0"/>
              <a:t>Union</a:t>
            </a:r>
          </a:p>
          <a:p>
            <a:pPr lvl="1"/>
            <a:r>
              <a:rPr lang="en-US" dirty="0" smtClean="0"/>
              <a:t>Union and Union All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786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</TotalTime>
  <Words>287</Words>
  <Application>Microsoft Office PowerPoint</Application>
  <PresentationFormat>On-screen Show (4:3)</PresentationFormat>
  <Paragraphs>134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Helvetica</vt:lpstr>
      <vt:lpstr>Office Theme</vt:lpstr>
      <vt:lpstr>Review</vt:lpstr>
      <vt:lpstr>Course Structure</vt:lpstr>
      <vt:lpstr>Data</vt:lpstr>
      <vt:lpstr>Data Modeling_1</vt:lpstr>
      <vt:lpstr>Data Modeling_2</vt:lpstr>
      <vt:lpstr>Data Querying_1</vt:lpstr>
      <vt:lpstr>Data Querying_2</vt:lpstr>
      <vt:lpstr>Data Querying_3</vt:lpstr>
      <vt:lpstr>Data Querying_4</vt:lpstr>
      <vt:lpstr>Data Querying_5</vt:lpstr>
    </vt:vector>
  </TitlesOfParts>
  <Company>CoB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hufforlb1</dc:creator>
  <cp:lastModifiedBy>Liwei Chen</cp:lastModifiedBy>
  <cp:revision>837</cp:revision>
  <cp:lastPrinted>2016-11-07T16:23:36Z</cp:lastPrinted>
  <dcterms:created xsi:type="dcterms:W3CDTF">2009-07-07T19:37:51Z</dcterms:created>
  <dcterms:modified xsi:type="dcterms:W3CDTF">2019-02-23T22:11:47Z</dcterms:modified>
</cp:coreProperties>
</file>