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72" y="12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BE686-6E12-9A29-7D7F-455C68E89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D8042C-645F-C54B-A35A-D4F136195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AEDEAA-E116-BDA8-F46D-2118A6320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C3E708-38E9-E4D1-203F-583204CAD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F20F9B-872D-3161-C5A9-F72810786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24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30424-5600-9410-4A68-A51F4E284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AF1504-6B12-18F2-3EB3-A088FE3F2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1367DC-DB7B-DC25-D060-229025767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0C4A4B7-4A6B-8459-D38D-0299BB46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050CE-35B9-87C3-947E-597189C0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800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7626A90-2AF2-33CA-10FC-5D8DAD697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F09525-2F8F-95B9-CBA6-780657E9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3C6D9C-E372-2AC8-31E0-118DE07BE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656363-B0E5-3804-1D33-7A13F7484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836FD0-2600-9C6D-45BE-3845AE62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0F0A49-54E0-883B-E23E-7476068FD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4DA4E-6457-1337-F639-47B6AA78D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53D409-B02B-45E7-F1CB-99551978A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C13BD7-52ED-1945-EEFB-3C28BAB2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B6F5AC-AA0C-51C9-92E9-1F257E18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218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C91F02-4635-F65A-B5F1-BEF2C4906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7ECAE74-10E6-4576-259E-E9807B664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3F2F62-DDB9-783A-8DEB-719C1CDF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87C6A7-CDFA-4017-0C3F-804B7758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6AD13B-2F29-C059-937A-7FACD5534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425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7A03-9C6D-ABF7-6478-02A73E6A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22669A-63F4-8089-53A5-2E5D6871B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879491-7C57-C846-E604-1E3EEC528D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2B48F4-5450-D2FD-0CE9-859C6C95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6A17EF-5276-58C2-E651-D8CDA14D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615455E-3E54-3057-C3F3-D38490655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331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749CA4-7279-4190-09B2-91FCF3E9E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995145-5E09-F588-9F45-E0D1C8944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46B312-674B-5615-9A41-87983D150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DF1FAFC-5262-618E-601E-246641C77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D011C1-D99E-731D-82A2-91EE2A9C7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2E0CBC1-2993-0365-A9F4-B589725E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681B73A-E3E2-A7DC-59E9-F65AD9AA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35D7FDA-8B8E-7CA3-E65D-12B4EE341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6438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829C91-976D-4AB4-3684-DE4B265A7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EEF59B-019B-E982-CDC3-79B943045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00BCFA-20CD-CD08-100F-10CAED36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C40F46-54A6-1C8D-383E-C736B0C08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7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927FB39-EBE1-75AF-951D-078DD112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CB235A-B8E2-308C-3865-F43EB89B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9B1631C-0BAE-F1AF-221B-36D55B9D6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9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BC7A4A-131B-9C1A-6629-070E6786A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A439F7-EF30-3E67-19BE-D88571530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AE99D6-A49D-2494-6001-CA3530A02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F40E492-A0CA-DAFC-1EC7-5022FB95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707209-FD8B-11DC-F1F4-1E116B87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F9299B-57E9-5EE9-2BFE-156F06F5E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16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1073E-9049-FAD7-F78F-B6CA577FD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AC60C0-95E7-D46E-DF73-37A15B5452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6C60187-8A66-0D81-9912-E74249B3A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AAE5-2188-5114-CCDB-FB1A74CC0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A773E9-474C-BF2D-32D8-BC98CCB3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A5CC31-CDBA-0977-EBAA-F758DACAD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1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F5666-F2F7-5D26-687A-F14E1CF2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FF269C-B29E-03EA-23DC-DE3445BC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3639D-B051-F9C3-AD4F-403D81A11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C69A0-2A9B-4655-BC36-6407A610D709}" type="datetimeFigureOut">
              <a:rPr lang="ru-RU" smtClean="0"/>
              <a:t>01.02.2025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A510861-EACC-52D1-B4D1-E584F5A64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7A6B107-E8B1-0985-37E1-16F3F963A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6E5C4-DB5F-4513-A18D-D0F9098CB8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610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3106B-4826-BD64-C4E7-36618A1BF1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>
                <a:latin typeface="Arial Black" panose="020B0A04020102020204" pitchFamily="34" charset="0"/>
              </a:rPr>
              <a:t>Создание игры на языке программирования </a:t>
            </a:r>
            <a:r>
              <a:rPr lang="en-US" sz="4400" b="1" dirty="0">
                <a:latin typeface="Arial Black" panose="020B0A04020102020204" pitchFamily="34" charset="0"/>
              </a:rPr>
              <a:t>Python </a:t>
            </a:r>
            <a:r>
              <a:rPr lang="ru-RU" sz="4400" b="1" dirty="0">
                <a:latin typeface="Arial Black" panose="020B0A04020102020204" pitchFamily="34" charset="0"/>
              </a:rPr>
              <a:t>при помощи </a:t>
            </a:r>
            <a:r>
              <a:rPr lang="en-US" sz="4400" b="1" dirty="0" err="1">
                <a:latin typeface="Arial Black" panose="020B0A04020102020204" pitchFamily="34" charset="0"/>
              </a:rPr>
              <a:t>Pygame</a:t>
            </a:r>
            <a:endParaRPr lang="ru-RU" sz="4400" b="1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DBDA0F1-6F61-78B3-1E07-161A27936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24334" y="3586163"/>
            <a:ext cx="1811866" cy="1655762"/>
          </a:xfrm>
        </p:spPr>
        <p:txBody>
          <a:bodyPr>
            <a:normAutofit/>
          </a:bodyPr>
          <a:lstStyle/>
          <a:p>
            <a:pPr algn="r"/>
            <a:r>
              <a:rPr lang="ru-RU" sz="1800" dirty="0"/>
              <a:t>Сделано: </a:t>
            </a:r>
            <a:r>
              <a:rPr lang="ru-RU" sz="1800" dirty="0" err="1"/>
              <a:t>Шафростовой</a:t>
            </a:r>
            <a:r>
              <a:rPr lang="ru-RU" sz="1800" dirty="0"/>
              <a:t> Елизаветой  и Дунаевым Глебом</a:t>
            </a:r>
          </a:p>
        </p:txBody>
      </p:sp>
    </p:spTree>
    <p:extLst>
      <p:ext uri="{BB962C8B-B14F-4D97-AF65-F5344CB8AC3E}">
        <p14:creationId xmlns:p14="http://schemas.microsoft.com/office/powerpoint/2010/main" val="48477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5E46B5-402E-1E92-A975-4189A0A2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Аудио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B16377-A488-0B99-C8BA-3177E0F0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0166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525359-1295-E158-00C7-B22DD9718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0CC1EC-BC9E-720A-8C30-7AA5AAD83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495" y="191611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73827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FF939B-7FCE-B653-3F5B-EE4D93E7B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325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Arial Black" panose="020B0A04020102020204" pitchFamily="34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4DF015-6DF4-81FF-5117-ADB4CEE2A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26291"/>
            <a:ext cx="10515600" cy="1535642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Char char="§"/>
            </a:pPr>
            <a:r>
              <a:rPr lang="ru-RU" sz="2000" dirty="0"/>
              <a:t>Это развлекательный контент;</a:t>
            </a:r>
          </a:p>
          <a:p>
            <a:pPr algn="ctr">
              <a:buFont typeface="Wingdings" panose="05000000000000000000" pitchFamily="2" charset="2"/>
              <a:buChar char="§"/>
            </a:pPr>
            <a:r>
              <a:rPr lang="ru-RU" sz="2000" dirty="0"/>
              <a:t>Свой сюжет;</a:t>
            </a:r>
          </a:p>
        </p:txBody>
      </p:sp>
    </p:spTree>
    <p:extLst>
      <p:ext uri="{BB962C8B-B14F-4D97-AF65-F5344CB8AC3E}">
        <p14:creationId xmlns:p14="http://schemas.microsoft.com/office/powerpoint/2010/main" val="3600933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24B78C-9FB9-7D40-6CD4-325D6A03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1392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Arial Black" panose="020B0A04020102020204" pitchFamily="34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B12339-83F6-3A1E-A299-0A87092E9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9166" y="3146955"/>
            <a:ext cx="6053667" cy="4351338"/>
          </a:xfrm>
        </p:spPr>
        <p:txBody>
          <a:bodyPr>
            <a:normAutofit/>
          </a:bodyPr>
          <a:lstStyle/>
          <a:p>
            <a:pPr algn="ctr"/>
            <a:r>
              <a:rPr lang="ru-RU" sz="2000" dirty="0"/>
              <a:t>Создать игру, желательно, удовлетворяющую нашим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40924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C7EBBF-0809-934D-3AF9-9EC157FB1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464734"/>
            <a:ext cx="10515600" cy="1325563"/>
          </a:xfrm>
        </p:spPr>
        <p:txBody>
          <a:bodyPr/>
          <a:lstStyle/>
          <a:p>
            <a:pPr algn="ctr"/>
            <a:r>
              <a:rPr lang="ru-RU" b="1" dirty="0">
                <a:latin typeface="Arial Black" panose="020B0A04020102020204" pitchFamily="34" charset="0"/>
              </a:rPr>
              <a:t>Задачи: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49FC4-27BA-3CF3-D7E4-01CC3AA31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2638954"/>
            <a:ext cx="5257800" cy="2754312"/>
          </a:xfrm>
        </p:spPr>
        <p:txBody>
          <a:bodyPr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ТЗ;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сюжета и проработка персонажей;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графической составляющей;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Создание кодовой (функциональной части);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Попытка создать аудио составляющею;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4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AF9A55-F346-F917-916B-7067040A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9125"/>
            <a:ext cx="6620933" cy="103187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Теоретическая часть: Планирование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DDAF0B-3626-5418-1023-0704046DF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ru-RU" dirty="0"/>
              <a:t>Формулировка описания;</a:t>
            </a:r>
          </a:p>
          <a:p>
            <a:pPr marL="514350" indent="-514350">
              <a:buAutoNum type="arabicPeriod"/>
            </a:pPr>
            <a:r>
              <a:rPr lang="ru-RU" dirty="0"/>
              <a:t>Продумывания проекта;</a:t>
            </a:r>
          </a:p>
          <a:p>
            <a:pPr marL="514350" indent="-514350">
              <a:buAutoNum type="arabicPeriod"/>
            </a:pPr>
            <a:r>
              <a:rPr lang="ru-RU" dirty="0"/>
              <a:t>Изучение других игр;</a:t>
            </a:r>
          </a:p>
          <a:p>
            <a:pPr marL="514350" indent="-514350">
              <a:buAutoNum type="arabicPeriod"/>
            </a:pPr>
            <a:r>
              <a:rPr lang="ru-RU" dirty="0"/>
              <a:t>Создание ТЗ;</a:t>
            </a:r>
          </a:p>
        </p:txBody>
      </p:sp>
    </p:spTree>
    <p:extLst>
      <p:ext uri="{BB962C8B-B14F-4D97-AF65-F5344CB8AC3E}">
        <p14:creationId xmlns:p14="http://schemas.microsoft.com/office/powerpoint/2010/main" val="59961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A10B1A-C274-133F-F392-F296C523F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>
                <a:latin typeface="Arial Black" panose="020B0A04020102020204" pitchFamily="34" charset="0"/>
              </a:rPr>
              <a:t>Практическая часть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23B65B-1805-896C-364F-FB772E4D4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322"/>
            <a:ext cx="10515600" cy="596732"/>
          </a:xfrm>
        </p:spPr>
        <p:txBody>
          <a:bodyPr/>
          <a:lstStyle/>
          <a:p>
            <a:pPr marL="0" indent="0" algn="ctr">
              <a:buNone/>
            </a:pPr>
            <a:r>
              <a:rPr lang="ru-RU" u="sng" dirty="0"/>
              <a:t>ЭТАПЫ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3307A3-424C-F37E-872E-35847E46869E}"/>
              </a:ext>
            </a:extLst>
          </p:cNvPr>
          <p:cNvSpPr txBox="1"/>
          <p:nvPr/>
        </p:nvSpPr>
        <p:spPr>
          <a:xfrm>
            <a:off x="2903621" y="1985043"/>
            <a:ext cx="63847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/>
              <a:t>1.Создание </a:t>
            </a:r>
            <a:r>
              <a:rPr lang="ru-RU" sz="2000" dirty="0" err="1"/>
              <a:t>git</a:t>
            </a:r>
            <a:r>
              <a:rPr lang="ru-RU" sz="2000" dirty="0"/>
              <a:t>-репозитория;</a:t>
            </a:r>
          </a:p>
          <a:p>
            <a:pPr algn="ctr"/>
            <a:r>
              <a:rPr lang="ru-RU" sz="2000" dirty="0"/>
              <a:t>2.Периодичное создание requirements.txt;</a:t>
            </a:r>
          </a:p>
          <a:p>
            <a:pPr algn="ctr"/>
            <a:r>
              <a:rPr lang="ru-RU" sz="2000" dirty="0"/>
              <a:t>3.Создание структуры каталогов для удобного распределения файлов;</a:t>
            </a:r>
          </a:p>
          <a:p>
            <a:pPr algn="ctr"/>
            <a:r>
              <a:rPr lang="ru-RU" sz="2000" dirty="0"/>
              <a:t>4.Создание БД структуры;</a:t>
            </a:r>
          </a:p>
          <a:p>
            <a:pPr algn="ctr"/>
            <a:r>
              <a:rPr lang="ru-RU" sz="2000" dirty="0"/>
              <a:t>5.Создание классов и их функций, последующая доработка;</a:t>
            </a:r>
          </a:p>
          <a:p>
            <a:pPr algn="ctr"/>
            <a:r>
              <a:rPr lang="ru-RU" sz="2000" dirty="0"/>
              <a:t>6.Создание .</a:t>
            </a:r>
            <a:r>
              <a:rPr lang="ru-RU" sz="2000" dirty="0" err="1"/>
              <a:t>py</a:t>
            </a:r>
            <a:r>
              <a:rPr lang="ru-RU" sz="2000" dirty="0"/>
              <a:t> файлов с инициализацией окна игры и обработки событий;</a:t>
            </a:r>
          </a:p>
          <a:p>
            <a:pPr algn="ctr"/>
            <a:r>
              <a:rPr lang="ru-RU" sz="2000" dirty="0"/>
              <a:t>7.Создание графики и карты, последующее подключение; Примечание: все в ЧБ стиле.</a:t>
            </a:r>
          </a:p>
          <a:p>
            <a:pPr algn="ctr"/>
            <a:r>
              <a:rPr lang="ru-RU" sz="2000" dirty="0"/>
              <a:t>8.Создание аудио составляющей с депрессивным, тревожны настроем;</a:t>
            </a:r>
          </a:p>
          <a:p>
            <a:pPr algn="ctr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039816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F41330-B23A-BF1A-41DC-B5DBCB232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A8F41F9-7E26-3526-B3E3-9F680AD5B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599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759E49-DF74-643C-D9EE-933EFFD7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Код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D3CDAC-C89B-C029-9793-08985BA6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55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672064-CC2A-03DE-0886-413347D9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Arial Black" panose="020B0A04020102020204" pitchFamily="34" charset="0"/>
              </a:rPr>
              <a:t>Графика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DC68FB-7DAC-8B8C-4CB0-5E4A3A2DC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60664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171</Words>
  <Application>Microsoft Office PowerPoint</Application>
  <PresentationFormat>Широкоэкранный</PresentationFormat>
  <Paragraphs>34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Calibri Light</vt:lpstr>
      <vt:lpstr>Times New Roman</vt:lpstr>
      <vt:lpstr>Wingdings</vt:lpstr>
      <vt:lpstr>Тема Office</vt:lpstr>
      <vt:lpstr>Создание игры на языке программирования Python при помощи Pygame</vt:lpstr>
      <vt:lpstr>Актуальность</vt:lpstr>
      <vt:lpstr>Цель</vt:lpstr>
      <vt:lpstr>Задачи:</vt:lpstr>
      <vt:lpstr>Теоретическая часть: Планирование</vt:lpstr>
      <vt:lpstr>Практическая часть</vt:lpstr>
      <vt:lpstr>БД</vt:lpstr>
      <vt:lpstr>Код</vt:lpstr>
      <vt:lpstr>Графика</vt:lpstr>
      <vt:lpstr>Аудио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Создание игры на языке программирования Python при помощи Pygame</dc:title>
  <dc:creator>Gleb Dunaev</dc:creator>
  <cp:lastModifiedBy>Gleb Dunaev</cp:lastModifiedBy>
  <cp:revision>2</cp:revision>
  <dcterms:created xsi:type="dcterms:W3CDTF">2025-02-01T14:30:10Z</dcterms:created>
  <dcterms:modified xsi:type="dcterms:W3CDTF">2025-02-01T14:38:05Z</dcterms:modified>
</cp:coreProperties>
</file>