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F0F"/>
    <a:srgbClr val="99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BE686-6E12-9A29-7D7F-455C68E8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D8042C-645F-C54B-A35A-D4F1361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EDEAA-E116-BDA8-F46D-2118A632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3E708-38E9-E4D1-203F-583204CA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20F9B-872D-3161-C5A9-F7281078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0424-5600-9410-4A68-A51F4E28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AF1504-6B12-18F2-3EB3-A088FE3F2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1367DC-DB7B-DC25-D060-22902576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4A4B7-4A6B-8459-D38D-0299BB46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050CE-35B9-87C3-947E-597189C0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626A90-2AF2-33CA-10FC-5D8DAD697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F09525-2F8F-95B9-CBA6-780657E9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C6D9C-E372-2AC8-31E0-118DE07B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56363-B0E5-3804-1D33-7A13F748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36FD0-2600-9C6D-45BE-3845AE62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F0A49-54E0-883B-E23E-7476068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4DA4E-6457-1337-F639-47B6AA78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3D409-B02B-45E7-F1CB-99551978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13BD7-52ED-1945-EEFB-3C28BAB2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6F5AC-AA0C-51C9-92E9-1F257E18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91F02-4635-F65A-B5F1-BEF2C490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ECAE74-10E6-4576-259E-E9807B66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F2F62-DDB9-783A-8DEB-719C1CDF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7C6A7-CDFA-4017-0C3F-804B775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AD13B-2F29-C059-937A-7FACD553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7A03-9C6D-ABF7-6478-02A73E6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2669A-63F4-8089-53A5-2E5D6871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79491-7C57-C846-E604-1E3EEC52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B48F4-5450-D2FD-0CE9-859C6C95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6A17EF-5276-58C2-E651-D8CDA14D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5455E-3E54-3057-C3F3-D3849065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49CA4-7279-4190-09B2-91FCF3E9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995145-5E09-F588-9F45-E0D1C894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46B312-674B-5615-9A41-87983D15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F1FAFC-5262-618E-601E-246641C77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D011C1-D99E-731D-82A2-91EE2A9C7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E0CBC1-2993-0365-A9F4-B589725E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81B73A-E3E2-A7DC-59E9-F65AD9AA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5D7FDA-8B8E-7CA3-E65D-12B4EE34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29C91-976D-4AB4-3684-DE4B265A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EEF59B-019B-E982-CDC3-79B94304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00BCFA-20CD-CD08-100F-10CAED36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C40F46-54A6-1C8D-383E-C736B0C0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27FB39-EBE1-75AF-951D-078DD11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CB235A-B8E2-308C-3865-F43EB89B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B1631C-0BAE-F1AF-221B-36D55B9D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C7A4A-131B-9C1A-6629-070E6786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439F7-EF30-3E67-19BE-D8857153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E99D6-A49D-2494-6001-CA3530A02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40E492-A0CA-DAFC-1EC7-5022FB95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07209-FD8B-11DC-F1F4-1E116B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9299B-57E9-5EE9-2BFE-156F06F5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1073E-9049-FAD7-F78F-B6CA577F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AC60C0-95E7-D46E-DF73-37A15B545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60187-8A66-0D81-9912-E74249B3A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AAE5-2188-5114-CCDB-FB1A74CC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A773E9-474C-BF2D-32D8-BC98CCB3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A5CC31-CDBA-0977-EBAA-F758DACA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F5666-F2F7-5D26-687A-F14E1CF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F269C-B29E-03EA-23DC-DE3445BC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3639D-B051-F9C3-AD4F-403D81A11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A0-2A9B-4655-BC36-6407A610D70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10861-EACC-52D1-B4D1-E584F5A64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6B107-E8B1-0985-37E1-16F3F963A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3106B-4826-BD64-C4E7-36618A1BF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44" y="3015246"/>
            <a:ext cx="526084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игры на языке программирования </a:t>
            </a:r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Python </a:t>
            </a:r>
            <a:r>
              <a:rPr lang="ru-RU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при помощи </a:t>
            </a:r>
            <a:r>
              <a:rPr lang="en-US" sz="44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Pygame</a:t>
            </a:r>
            <a:endParaRPr lang="ru-RU" sz="4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BDA0F1-6F61-78B3-1E07-161A2793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9615" y="4488606"/>
            <a:ext cx="2259312" cy="1655762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C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СОЗДАТЕЛИ: </a:t>
            </a:r>
            <a:r>
              <a:rPr lang="ru-RU" sz="1800" dirty="0" err="1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Шафоростова</a:t>
            </a:r>
            <a:r>
              <a:rPr lang="ru-RU" sz="18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Елизавета  и Дунаев Глеб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992A2CB-559A-2F52-83E2-4D1FC9F6111E}"/>
              </a:ext>
            </a:extLst>
          </p:cNvPr>
          <p:cNvSpPr/>
          <p:nvPr/>
        </p:nvSpPr>
        <p:spPr>
          <a:xfrm>
            <a:off x="0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6B89F5-27C0-D8DC-9BE3-057A16E83B07}"/>
              </a:ext>
            </a:extLst>
          </p:cNvPr>
          <p:cNvSpPr/>
          <p:nvPr/>
        </p:nvSpPr>
        <p:spPr>
          <a:xfrm>
            <a:off x="216035" y="-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C2FFB03-72F1-20AE-3354-8054B5421B73}"/>
              </a:ext>
            </a:extLst>
          </p:cNvPr>
          <p:cNvSpPr/>
          <p:nvPr/>
        </p:nvSpPr>
        <p:spPr>
          <a:xfrm>
            <a:off x="0" y="22177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4F08BC9-18D2-2A47-EC2A-3B1D8A0FE232}"/>
              </a:ext>
            </a:extLst>
          </p:cNvPr>
          <p:cNvSpPr/>
          <p:nvPr/>
        </p:nvSpPr>
        <p:spPr>
          <a:xfrm>
            <a:off x="216035" y="22177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DEE0D53-8C87-A606-B053-63643D611383}"/>
              </a:ext>
            </a:extLst>
          </p:cNvPr>
          <p:cNvSpPr/>
          <p:nvPr/>
        </p:nvSpPr>
        <p:spPr>
          <a:xfrm>
            <a:off x="432070" y="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31EA197-1A04-1A3A-7F96-DCA20A054606}"/>
              </a:ext>
            </a:extLst>
          </p:cNvPr>
          <p:cNvSpPr/>
          <p:nvPr/>
        </p:nvSpPr>
        <p:spPr>
          <a:xfrm>
            <a:off x="648105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73E264D-E1A5-22D8-AC4F-78FAE29D6F20}"/>
              </a:ext>
            </a:extLst>
          </p:cNvPr>
          <p:cNvSpPr/>
          <p:nvPr/>
        </p:nvSpPr>
        <p:spPr>
          <a:xfrm>
            <a:off x="0" y="44355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C351E77-AAB6-197F-9A20-866F7D8C71CD}"/>
              </a:ext>
            </a:extLst>
          </p:cNvPr>
          <p:cNvSpPr/>
          <p:nvPr/>
        </p:nvSpPr>
        <p:spPr>
          <a:xfrm>
            <a:off x="216035" y="44355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E0AF67C-0542-2F5F-D46E-BE0D3D1EB62F}"/>
              </a:ext>
            </a:extLst>
          </p:cNvPr>
          <p:cNvSpPr/>
          <p:nvPr/>
        </p:nvSpPr>
        <p:spPr>
          <a:xfrm>
            <a:off x="432070" y="22177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C894FA3-0092-EC36-DE33-F0A2F9147D38}"/>
              </a:ext>
            </a:extLst>
          </p:cNvPr>
          <p:cNvSpPr/>
          <p:nvPr/>
        </p:nvSpPr>
        <p:spPr>
          <a:xfrm>
            <a:off x="648105" y="2217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D2C84FC-CDC1-64B1-BA70-72D1AA894CB3}"/>
              </a:ext>
            </a:extLst>
          </p:cNvPr>
          <p:cNvSpPr/>
          <p:nvPr/>
        </p:nvSpPr>
        <p:spPr>
          <a:xfrm>
            <a:off x="864140" y="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1BA3C47-DBA1-4C78-7BD4-02E526F466BE}"/>
              </a:ext>
            </a:extLst>
          </p:cNvPr>
          <p:cNvSpPr/>
          <p:nvPr/>
        </p:nvSpPr>
        <p:spPr>
          <a:xfrm>
            <a:off x="1080175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AD9AC3B-292E-6F23-580A-1EAD506BED70}"/>
              </a:ext>
            </a:extLst>
          </p:cNvPr>
          <p:cNvSpPr/>
          <p:nvPr/>
        </p:nvSpPr>
        <p:spPr>
          <a:xfrm>
            <a:off x="0" y="66532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7D64651E-E150-2FD5-8050-CEF697B1F8E7}"/>
              </a:ext>
            </a:extLst>
          </p:cNvPr>
          <p:cNvSpPr/>
          <p:nvPr/>
        </p:nvSpPr>
        <p:spPr>
          <a:xfrm>
            <a:off x="216035" y="66532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C3B7055-9CE3-8D46-3D2D-62A7EFFC9301}"/>
              </a:ext>
            </a:extLst>
          </p:cNvPr>
          <p:cNvSpPr/>
          <p:nvPr/>
        </p:nvSpPr>
        <p:spPr>
          <a:xfrm>
            <a:off x="430262" y="4435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B232B78-4026-56A5-57CF-BCE15EFA82A4}"/>
              </a:ext>
            </a:extLst>
          </p:cNvPr>
          <p:cNvSpPr/>
          <p:nvPr/>
        </p:nvSpPr>
        <p:spPr>
          <a:xfrm>
            <a:off x="646297" y="44354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3BFDDB-9D41-04B3-6B5C-46D8BA2CB672}"/>
              </a:ext>
            </a:extLst>
          </p:cNvPr>
          <p:cNvSpPr/>
          <p:nvPr/>
        </p:nvSpPr>
        <p:spPr>
          <a:xfrm>
            <a:off x="1281972" y="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E000F1EC-F7ED-E4A3-58A2-AEAA2852BBEF}"/>
              </a:ext>
            </a:extLst>
          </p:cNvPr>
          <p:cNvSpPr/>
          <p:nvPr/>
        </p:nvSpPr>
        <p:spPr>
          <a:xfrm>
            <a:off x="1498007" y="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0520A4F-31B6-A436-A582-B802864DD3D4}"/>
              </a:ext>
            </a:extLst>
          </p:cNvPr>
          <p:cNvSpPr/>
          <p:nvPr/>
        </p:nvSpPr>
        <p:spPr>
          <a:xfrm>
            <a:off x="864140" y="2217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87C7020-478C-BA16-A092-47305F5A37ED}"/>
              </a:ext>
            </a:extLst>
          </p:cNvPr>
          <p:cNvSpPr/>
          <p:nvPr/>
        </p:nvSpPr>
        <p:spPr>
          <a:xfrm>
            <a:off x="1080175" y="22177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C7B7D18A-40CC-06A2-DFFB-B424BA868A3F}"/>
              </a:ext>
            </a:extLst>
          </p:cNvPr>
          <p:cNvSpPr/>
          <p:nvPr/>
        </p:nvSpPr>
        <p:spPr>
          <a:xfrm>
            <a:off x="1065937" y="2217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7655E6E5-9EF4-4EFD-5233-7D6E571D9145}"/>
              </a:ext>
            </a:extLst>
          </p:cNvPr>
          <p:cNvSpPr/>
          <p:nvPr/>
        </p:nvSpPr>
        <p:spPr>
          <a:xfrm>
            <a:off x="1281972" y="22177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643DE9D-02BB-1388-1F95-5B1776557F1C}"/>
              </a:ext>
            </a:extLst>
          </p:cNvPr>
          <p:cNvSpPr/>
          <p:nvPr/>
        </p:nvSpPr>
        <p:spPr>
          <a:xfrm>
            <a:off x="0" y="66532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E659E38F-E738-E28C-DE23-44ABE7B42083}"/>
              </a:ext>
            </a:extLst>
          </p:cNvPr>
          <p:cNvSpPr/>
          <p:nvPr/>
        </p:nvSpPr>
        <p:spPr>
          <a:xfrm>
            <a:off x="216035" y="66531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9275F4C-E8B7-CF44-AC45-58BB5000EC19}"/>
              </a:ext>
            </a:extLst>
          </p:cNvPr>
          <p:cNvSpPr/>
          <p:nvPr/>
        </p:nvSpPr>
        <p:spPr>
          <a:xfrm>
            <a:off x="0" y="88709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1885799-190C-E8D2-4D81-E7E784962415}"/>
              </a:ext>
            </a:extLst>
          </p:cNvPr>
          <p:cNvSpPr/>
          <p:nvPr/>
        </p:nvSpPr>
        <p:spPr>
          <a:xfrm>
            <a:off x="216035" y="88709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3A48121-D1E6-7F86-BA1F-8D3C90873923}"/>
              </a:ext>
            </a:extLst>
          </p:cNvPr>
          <p:cNvSpPr/>
          <p:nvPr/>
        </p:nvSpPr>
        <p:spPr>
          <a:xfrm>
            <a:off x="432070" y="66532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AFE057DE-3C42-CEE6-51C4-E654A71F888F}"/>
              </a:ext>
            </a:extLst>
          </p:cNvPr>
          <p:cNvSpPr/>
          <p:nvPr/>
        </p:nvSpPr>
        <p:spPr>
          <a:xfrm>
            <a:off x="648105" y="66532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38E7ACF5-CF6C-4F5F-B68B-EE56BD93EA66}"/>
              </a:ext>
            </a:extLst>
          </p:cNvPr>
          <p:cNvSpPr/>
          <p:nvPr/>
        </p:nvSpPr>
        <p:spPr>
          <a:xfrm>
            <a:off x="0" y="110887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DA4287DF-D476-77C5-2172-3C50C7D86D7A}"/>
              </a:ext>
            </a:extLst>
          </p:cNvPr>
          <p:cNvSpPr/>
          <p:nvPr/>
        </p:nvSpPr>
        <p:spPr>
          <a:xfrm>
            <a:off x="216035" y="110887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D21871C-523D-4D57-FD1C-E1E048825C41}"/>
              </a:ext>
            </a:extLst>
          </p:cNvPr>
          <p:cNvSpPr/>
          <p:nvPr/>
        </p:nvSpPr>
        <p:spPr>
          <a:xfrm>
            <a:off x="432070" y="88709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B8C4853-9BE3-4569-B736-7574BC9550E1}"/>
              </a:ext>
            </a:extLst>
          </p:cNvPr>
          <p:cNvSpPr/>
          <p:nvPr/>
        </p:nvSpPr>
        <p:spPr>
          <a:xfrm>
            <a:off x="648105" y="88709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59E11EC0-74B7-D33B-8656-3D90340F83BA}"/>
              </a:ext>
            </a:extLst>
          </p:cNvPr>
          <p:cNvSpPr/>
          <p:nvPr/>
        </p:nvSpPr>
        <p:spPr>
          <a:xfrm>
            <a:off x="864140" y="66532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71A84F1D-CD2A-B85A-28EC-36206101ABEC}"/>
              </a:ext>
            </a:extLst>
          </p:cNvPr>
          <p:cNvSpPr/>
          <p:nvPr/>
        </p:nvSpPr>
        <p:spPr>
          <a:xfrm>
            <a:off x="1080175" y="66532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1950F836-A8EF-94AA-466F-4F72E695134E}"/>
              </a:ext>
            </a:extLst>
          </p:cNvPr>
          <p:cNvSpPr/>
          <p:nvPr/>
        </p:nvSpPr>
        <p:spPr>
          <a:xfrm>
            <a:off x="0" y="133064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017F2F89-9CEF-1E36-6A7F-0338A9C18A65}"/>
              </a:ext>
            </a:extLst>
          </p:cNvPr>
          <p:cNvSpPr/>
          <p:nvPr/>
        </p:nvSpPr>
        <p:spPr>
          <a:xfrm>
            <a:off x="216035" y="133064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6132F6E7-D04B-0EE0-FEAE-9F91D4AC8DF3}"/>
              </a:ext>
            </a:extLst>
          </p:cNvPr>
          <p:cNvSpPr/>
          <p:nvPr/>
        </p:nvSpPr>
        <p:spPr>
          <a:xfrm>
            <a:off x="430262" y="110886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50E978E0-8C4D-F3C7-B7DF-244766256FBA}"/>
              </a:ext>
            </a:extLst>
          </p:cNvPr>
          <p:cNvSpPr/>
          <p:nvPr/>
        </p:nvSpPr>
        <p:spPr>
          <a:xfrm>
            <a:off x="646297" y="110886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0F1BF6A9-6448-2276-F6DA-C7A68E800AE3}"/>
              </a:ext>
            </a:extLst>
          </p:cNvPr>
          <p:cNvSpPr/>
          <p:nvPr/>
        </p:nvSpPr>
        <p:spPr>
          <a:xfrm>
            <a:off x="864140" y="88709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EE6C7C59-D811-E989-3C2E-F80C9CF73B15}"/>
              </a:ext>
            </a:extLst>
          </p:cNvPr>
          <p:cNvSpPr/>
          <p:nvPr/>
        </p:nvSpPr>
        <p:spPr>
          <a:xfrm>
            <a:off x="1080175" y="88709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6989B507-4C62-4C4C-8E7D-950AD3985CCA}"/>
              </a:ext>
            </a:extLst>
          </p:cNvPr>
          <p:cNvSpPr/>
          <p:nvPr/>
        </p:nvSpPr>
        <p:spPr>
          <a:xfrm>
            <a:off x="1065937" y="88709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4230C5E8-2F01-8A5D-6590-A7101C271764}"/>
              </a:ext>
            </a:extLst>
          </p:cNvPr>
          <p:cNvSpPr/>
          <p:nvPr/>
        </p:nvSpPr>
        <p:spPr>
          <a:xfrm>
            <a:off x="-108018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70BA3C37-55BC-C659-5483-906DB79FC588}"/>
              </a:ext>
            </a:extLst>
          </p:cNvPr>
          <p:cNvSpPr/>
          <p:nvPr/>
        </p:nvSpPr>
        <p:spPr>
          <a:xfrm>
            <a:off x="108017" y="552735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DC64DBDB-D059-7E2A-5492-1016F7C59C03}"/>
              </a:ext>
            </a:extLst>
          </p:cNvPr>
          <p:cNvSpPr/>
          <p:nvPr/>
        </p:nvSpPr>
        <p:spPr>
          <a:xfrm>
            <a:off x="-108018" y="574913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28BC7C52-E5F0-DD05-BCA8-D641022FDF34}"/>
              </a:ext>
            </a:extLst>
          </p:cNvPr>
          <p:cNvSpPr/>
          <p:nvPr/>
        </p:nvSpPr>
        <p:spPr>
          <a:xfrm>
            <a:off x="108017" y="574913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D56CA01C-FB1B-4107-3BAF-64223EEBC1B3}"/>
              </a:ext>
            </a:extLst>
          </p:cNvPr>
          <p:cNvSpPr/>
          <p:nvPr/>
        </p:nvSpPr>
        <p:spPr>
          <a:xfrm>
            <a:off x="324052" y="552735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75C2F879-CD26-42E6-15C1-FC677B4E4C71}"/>
              </a:ext>
            </a:extLst>
          </p:cNvPr>
          <p:cNvSpPr/>
          <p:nvPr/>
        </p:nvSpPr>
        <p:spPr>
          <a:xfrm>
            <a:off x="540087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BFA606D7-70E4-CD50-0163-1DC859EF3085}"/>
              </a:ext>
            </a:extLst>
          </p:cNvPr>
          <p:cNvSpPr/>
          <p:nvPr/>
        </p:nvSpPr>
        <p:spPr>
          <a:xfrm>
            <a:off x="-108018" y="597090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0D22E9B0-5EF3-06BC-B4E3-2E6F5ED6809E}"/>
              </a:ext>
            </a:extLst>
          </p:cNvPr>
          <p:cNvSpPr/>
          <p:nvPr/>
        </p:nvSpPr>
        <p:spPr>
          <a:xfrm>
            <a:off x="108017" y="597090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B29E4024-2817-B3EB-8BF2-F5752A2C3CF4}"/>
              </a:ext>
            </a:extLst>
          </p:cNvPr>
          <p:cNvSpPr/>
          <p:nvPr/>
        </p:nvSpPr>
        <p:spPr>
          <a:xfrm>
            <a:off x="324052" y="574912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50AB713-D24B-BF19-2456-A1E7712F036B}"/>
              </a:ext>
            </a:extLst>
          </p:cNvPr>
          <p:cNvSpPr/>
          <p:nvPr/>
        </p:nvSpPr>
        <p:spPr>
          <a:xfrm>
            <a:off x="540087" y="574912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F9812FC-C021-0999-9AFC-88981714151A}"/>
              </a:ext>
            </a:extLst>
          </p:cNvPr>
          <p:cNvSpPr/>
          <p:nvPr/>
        </p:nvSpPr>
        <p:spPr>
          <a:xfrm>
            <a:off x="756122" y="552735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962B01A4-A6B3-B653-ABF6-9B5F51F7EA1D}"/>
              </a:ext>
            </a:extLst>
          </p:cNvPr>
          <p:cNvSpPr/>
          <p:nvPr/>
        </p:nvSpPr>
        <p:spPr>
          <a:xfrm>
            <a:off x="972157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730CF8AF-A4EE-808C-757B-31904339A220}"/>
              </a:ext>
            </a:extLst>
          </p:cNvPr>
          <p:cNvSpPr/>
          <p:nvPr/>
        </p:nvSpPr>
        <p:spPr>
          <a:xfrm>
            <a:off x="-108018" y="619268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25411403-9A56-69CC-F34E-03CBE22E6253}"/>
              </a:ext>
            </a:extLst>
          </p:cNvPr>
          <p:cNvSpPr/>
          <p:nvPr/>
        </p:nvSpPr>
        <p:spPr>
          <a:xfrm>
            <a:off x="108017" y="619267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2B349BA5-F6AB-0E75-AA17-89B555C6BB65}"/>
              </a:ext>
            </a:extLst>
          </p:cNvPr>
          <p:cNvSpPr/>
          <p:nvPr/>
        </p:nvSpPr>
        <p:spPr>
          <a:xfrm>
            <a:off x="322244" y="597090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D1B697F1-E849-7B63-5FEF-9D0DDDB1B5FA}"/>
              </a:ext>
            </a:extLst>
          </p:cNvPr>
          <p:cNvSpPr/>
          <p:nvPr/>
        </p:nvSpPr>
        <p:spPr>
          <a:xfrm>
            <a:off x="538279" y="597090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E0C45117-D21F-C435-994C-EF4F848E1F23}"/>
              </a:ext>
            </a:extLst>
          </p:cNvPr>
          <p:cNvSpPr/>
          <p:nvPr/>
        </p:nvSpPr>
        <p:spPr>
          <a:xfrm>
            <a:off x="1173954" y="552735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2D2E30EE-C7D4-EF76-3CEF-BAA35C928B36}"/>
              </a:ext>
            </a:extLst>
          </p:cNvPr>
          <p:cNvSpPr/>
          <p:nvPr/>
        </p:nvSpPr>
        <p:spPr>
          <a:xfrm>
            <a:off x="1389989" y="552735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7E3C5CB7-9358-234F-79FD-05ABF4D99C65}"/>
              </a:ext>
            </a:extLst>
          </p:cNvPr>
          <p:cNvSpPr/>
          <p:nvPr/>
        </p:nvSpPr>
        <p:spPr>
          <a:xfrm>
            <a:off x="756122" y="574912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BEE03BFC-C1C0-B677-BC72-F5B18E0000D5}"/>
              </a:ext>
            </a:extLst>
          </p:cNvPr>
          <p:cNvSpPr/>
          <p:nvPr/>
        </p:nvSpPr>
        <p:spPr>
          <a:xfrm>
            <a:off x="972157" y="574912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DD411B6A-5B65-510E-CE61-921100A3C261}"/>
              </a:ext>
            </a:extLst>
          </p:cNvPr>
          <p:cNvSpPr/>
          <p:nvPr/>
        </p:nvSpPr>
        <p:spPr>
          <a:xfrm>
            <a:off x="957919" y="574912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913F923-8E93-7C6F-908C-3D29B313A9CC}"/>
              </a:ext>
            </a:extLst>
          </p:cNvPr>
          <p:cNvSpPr/>
          <p:nvPr/>
        </p:nvSpPr>
        <p:spPr>
          <a:xfrm>
            <a:off x="1173954" y="574912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3997670E-BAFD-76CF-F5C7-D71B635037FD}"/>
              </a:ext>
            </a:extLst>
          </p:cNvPr>
          <p:cNvSpPr/>
          <p:nvPr/>
        </p:nvSpPr>
        <p:spPr>
          <a:xfrm>
            <a:off x="-108018" y="61926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6EC6B430-CBE0-4E1C-56B6-0595A0014916}"/>
              </a:ext>
            </a:extLst>
          </p:cNvPr>
          <p:cNvSpPr/>
          <p:nvPr/>
        </p:nvSpPr>
        <p:spPr>
          <a:xfrm>
            <a:off x="108017" y="6192673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DD47FED2-3A40-64B5-79FD-6BE7C70D69B8}"/>
              </a:ext>
            </a:extLst>
          </p:cNvPr>
          <p:cNvSpPr/>
          <p:nvPr/>
        </p:nvSpPr>
        <p:spPr>
          <a:xfrm>
            <a:off x="-108018" y="641445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964B5DE-BDCC-683C-466F-07A8F195BD15}"/>
              </a:ext>
            </a:extLst>
          </p:cNvPr>
          <p:cNvSpPr/>
          <p:nvPr/>
        </p:nvSpPr>
        <p:spPr>
          <a:xfrm>
            <a:off x="108017" y="641445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6FDEFFE4-1810-16B1-5553-74E8CE0A80DA}"/>
              </a:ext>
            </a:extLst>
          </p:cNvPr>
          <p:cNvSpPr/>
          <p:nvPr/>
        </p:nvSpPr>
        <p:spPr>
          <a:xfrm>
            <a:off x="324052" y="619267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21C511E4-B774-C850-5D4E-B5EBB0BC891A}"/>
              </a:ext>
            </a:extLst>
          </p:cNvPr>
          <p:cNvSpPr/>
          <p:nvPr/>
        </p:nvSpPr>
        <p:spPr>
          <a:xfrm>
            <a:off x="540087" y="61926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26595B5A-CE4E-16D2-1EF6-ACE1B887132C}"/>
              </a:ext>
            </a:extLst>
          </p:cNvPr>
          <p:cNvSpPr/>
          <p:nvPr/>
        </p:nvSpPr>
        <p:spPr>
          <a:xfrm>
            <a:off x="-108018" y="6636226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D27B6E2D-EED9-5971-D377-A782E3BB7744}"/>
              </a:ext>
            </a:extLst>
          </p:cNvPr>
          <p:cNvSpPr/>
          <p:nvPr/>
        </p:nvSpPr>
        <p:spPr>
          <a:xfrm>
            <a:off x="108017" y="663622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F729897-4CEC-B986-911B-8B2CC5058FA7}"/>
              </a:ext>
            </a:extLst>
          </p:cNvPr>
          <p:cNvSpPr/>
          <p:nvPr/>
        </p:nvSpPr>
        <p:spPr>
          <a:xfrm>
            <a:off x="324052" y="641444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5C206604-A07F-7FB2-6005-3EE5A4378281}"/>
              </a:ext>
            </a:extLst>
          </p:cNvPr>
          <p:cNvSpPr/>
          <p:nvPr/>
        </p:nvSpPr>
        <p:spPr>
          <a:xfrm>
            <a:off x="540087" y="64144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75E48B6A-247E-49D1-8ED8-18C1286C0F32}"/>
              </a:ext>
            </a:extLst>
          </p:cNvPr>
          <p:cNvSpPr/>
          <p:nvPr/>
        </p:nvSpPr>
        <p:spPr>
          <a:xfrm>
            <a:off x="756122" y="6192675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97A6E14B-84C6-CEAB-BB0A-B17D95212266}"/>
              </a:ext>
            </a:extLst>
          </p:cNvPr>
          <p:cNvSpPr/>
          <p:nvPr/>
        </p:nvSpPr>
        <p:spPr>
          <a:xfrm>
            <a:off x="972157" y="6192674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37CEAAB6-BD4E-8A80-5F5F-CDE8D42A28BB}"/>
              </a:ext>
            </a:extLst>
          </p:cNvPr>
          <p:cNvSpPr/>
          <p:nvPr/>
        </p:nvSpPr>
        <p:spPr>
          <a:xfrm>
            <a:off x="-108018" y="6858000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DCB663F-8D8E-EE54-559B-F2976479F52A}"/>
              </a:ext>
            </a:extLst>
          </p:cNvPr>
          <p:cNvSpPr/>
          <p:nvPr/>
        </p:nvSpPr>
        <p:spPr>
          <a:xfrm>
            <a:off x="108017" y="6857999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34DCB4-34B5-54A6-B807-C9E11059E93A}"/>
              </a:ext>
            </a:extLst>
          </p:cNvPr>
          <p:cNvSpPr/>
          <p:nvPr/>
        </p:nvSpPr>
        <p:spPr>
          <a:xfrm>
            <a:off x="322244" y="6636222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C77131FF-C76E-0883-56D7-D1D3D014644C}"/>
              </a:ext>
            </a:extLst>
          </p:cNvPr>
          <p:cNvSpPr/>
          <p:nvPr/>
        </p:nvSpPr>
        <p:spPr>
          <a:xfrm>
            <a:off x="538279" y="6636221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E622A39D-B187-97F5-48EC-9C638A613823}"/>
              </a:ext>
            </a:extLst>
          </p:cNvPr>
          <p:cNvSpPr/>
          <p:nvPr/>
        </p:nvSpPr>
        <p:spPr>
          <a:xfrm>
            <a:off x="756122" y="64144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C2AE2389-D1EC-D8DC-982C-54139C3D27F3}"/>
              </a:ext>
            </a:extLst>
          </p:cNvPr>
          <p:cNvSpPr/>
          <p:nvPr/>
        </p:nvSpPr>
        <p:spPr>
          <a:xfrm>
            <a:off x="972157" y="641444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080D3B24-7489-B09B-0DBE-7E0C267007B4}"/>
              </a:ext>
            </a:extLst>
          </p:cNvPr>
          <p:cNvSpPr/>
          <p:nvPr/>
        </p:nvSpPr>
        <p:spPr>
          <a:xfrm>
            <a:off x="957919" y="6414448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E1B54A7F-0A21-12EC-D259-70EECF012856}"/>
              </a:ext>
            </a:extLst>
          </p:cNvPr>
          <p:cNvSpPr/>
          <p:nvPr/>
        </p:nvSpPr>
        <p:spPr>
          <a:xfrm>
            <a:off x="5199989" y="5513497"/>
            <a:ext cx="216035" cy="22177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4" name="Группа 133">
            <a:extLst>
              <a:ext uri="{FF2B5EF4-FFF2-40B4-BE49-F238E27FC236}">
                <a16:creationId xmlns:a16="http://schemas.microsoft.com/office/drawing/2014/main" id="{40F77C60-5BB3-C577-BA34-9A4246DACC1D}"/>
              </a:ext>
            </a:extLst>
          </p:cNvPr>
          <p:cNvGrpSpPr/>
          <p:nvPr/>
        </p:nvGrpSpPr>
        <p:grpSpPr>
          <a:xfrm rot="10800000">
            <a:off x="10460830" y="5305577"/>
            <a:ext cx="1714042" cy="1552424"/>
            <a:chOff x="152400" y="152399"/>
            <a:chExt cx="1714042" cy="1552424"/>
          </a:xfrm>
        </p:grpSpPr>
        <p:sp>
          <p:nvSpPr>
            <p:cNvPr id="93" name="Прямоугольник 92">
              <a:extLst>
                <a:ext uri="{FF2B5EF4-FFF2-40B4-BE49-F238E27FC236}">
                  <a16:creationId xmlns:a16="http://schemas.microsoft.com/office/drawing/2014/main" id="{BB21749C-FEC5-163B-5A24-C54058F8F2CE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4" name="Прямоугольник 93">
              <a:extLst>
                <a:ext uri="{FF2B5EF4-FFF2-40B4-BE49-F238E27FC236}">
                  <a16:creationId xmlns:a16="http://schemas.microsoft.com/office/drawing/2014/main" id="{18BA4D95-2B93-B24A-517B-0AA73AAC1824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5" name="Прямоугольник 94">
              <a:extLst>
                <a:ext uri="{FF2B5EF4-FFF2-40B4-BE49-F238E27FC236}">
                  <a16:creationId xmlns:a16="http://schemas.microsoft.com/office/drawing/2014/main" id="{C0AB2A4A-C4DE-84E8-47BC-A686169BE351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6" name="Прямоугольник 95">
              <a:extLst>
                <a:ext uri="{FF2B5EF4-FFF2-40B4-BE49-F238E27FC236}">
                  <a16:creationId xmlns:a16="http://schemas.microsoft.com/office/drawing/2014/main" id="{9C6C79BB-D7BC-4C8D-D091-E3B41AE975EA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F6D561EA-BEED-AD38-91AC-9FFB8C3BEBBE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 97">
              <a:extLst>
                <a:ext uri="{FF2B5EF4-FFF2-40B4-BE49-F238E27FC236}">
                  <a16:creationId xmlns:a16="http://schemas.microsoft.com/office/drawing/2014/main" id="{CA2DD48F-487A-5196-BF58-7C6E0DFFD4A1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9" name="Прямоугольник 98">
              <a:extLst>
                <a:ext uri="{FF2B5EF4-FFF2-40B4-BE49-F238E27FC236}">
                  <a16:creationId xmlns:a16="http://schemas.microsoft.com/office/drawing/2014/main" id="{F5725ECF-A4F2-1BAE-23B7-7D10C0431719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Прямоугольник 99">
              <a:extLst>
                <a:ext uri="{FF2B5EF4-FFF2-40B4-BE49-F238E27FC236}">
                  <a16:creationId xmlns:a16="http://schemas.microsoft.com/office/drawing/2014/main" id="{389DE906-AB04-58B3-0E2D-46068C312B55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1" name="Прямоугольник 100">
              <a:extLst>
                <a:ext uri="{FF2B5EF4-FFF2-40B4-BE49-F238E27FC236}">
                  <a16:creationId xmlns:a16="http://schemas.microsoft.com/office/drawing/2014/main" id="{9AB1EEDF-8B5F-EDB9-8C2C-FBF00EFA2ABB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2" name="Прямоугольник 101">
              <a:extLst>
                <a:ext uri="{FF2B5EF4-FFF2-40B4-BE49-F238E27FC236}">
                  <a16:creationId xmlns:a16="http://schemas.microsoft.com/office/drawing/2014/main" id="{28404E11-D19B-FDFC-7BA3-D7A8D080F758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Прямоугольник 102">
              <a:extLst>
                <a:ext uri="{FF2B5EF4-FFF2-40B4-BE49-F238E27FC236}">
                  <a16:creationId xmlns:a16="http://schemas.microsoft.com/office/drawing/2014/main" id="{4978C3FF-A1D9-33A2-3F83-6AF885858EB9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Прямоугольник 103">
              <a:extLst>
                <a:ext uri="{FF2B5EF4-FFF2-40B4-BE49-F238E27FC236}">
                  <a16:creationId xmlns:a16="http://schemas.microsoft.com/office/drawing/2014/main" id="{504D8451-7BA1-BCD7-9AF4-E9933CB9AA9B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5" name="Прямоугольник 104">
              <a:extLst>
                <a:ext uri="{FF2B5EF4-FFF2-40B4-BE49-F238E27FC236}">
                  <a16:creationId xmlns:a16="http://schemas.microsoft.com/office/drawing/2014/main" id="{BF39A824-ADBE-13F8-07F0-6C96A5674EDA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6" name="Прямоугольник 105">
              <a:extLst>
                <a:ext uri="{FF2B5EF4-FFF2-40B4-BE49-F238E27FC236}">
                  <a16:creationId xmlns:a16="http://schemas.microsoft.com/office/drawing/2014/main" id="{6C731396-CBB3-4365-927D-4A43ADC218E4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7" name="Прямоугольник 106">
              <a:extLst>
                <a:ext uri="{FF2B5EF4-FFF2-40B4-BE49-F238E27FC236}">
                  <a16:creationId xmlns:a16="http://schemas.microsoft.com/office/drawing/2014/main" id="{13C8A4C3-04A7-02E3-D02C-15E652E64C12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8" name="Прямоугольник 107">
              <a:extLst>
                <a:ext uri="{FF2B5EF4-FFF2-40B4-BE49-F238E27FC236}">
                  <a16:creationId xmlns:a16="http://schemas.microsoft.com/office/drawing/2014/main" id="{175AFD36-880E-AEC6-8EFF-F23051D4D851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9" name="Прямоугольник 108">
              <a:extLst>
                <a:ext uri="{FF2B5EF4-FFF2-40B4-BE49-F238E27FC236}">
                  <a16:creationId xmlns:a16="http://schemas.microsoft.com/office/drawing/2014/main" id="{C048C01B-DBEC-BA49-8555-0D050CFC5E4B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0" name="Прямоугольник 109">
              <a:extLst>
                <a:ext uri="{FF2B5EF4-FFF2-40B4-BE49-F238E27FC236}">
                  <a16:creationId xmlns:a16="http://schemas.microsoft.com/office/drawing/2014/main" id="{72F30EC9-B168-1E1E-2039-157903F23B4D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485D3800-0F90-CB0B-CEA3-C9A27CDE2EEA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2" name="Прямоугольник 111">
              <a:extLst>
                <a:ext uri="{FF2B5EF4-FFF2-40B4-BE49-F238E27FC236}">
                  <a16:creationId xmlns:a16="http://schemas.microsoft.com/office/drawing/2014/main" id="{5888B4B0-97B3-EC74-E909-9F9ABD014192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3" name="Прямоугольник 112">
              <a:extLst>
                <a:ext uri="{FF2B5EF4-FFF2-40B4-BE49-F238E27FC236}">
                  <a16:creationId xmlns:a16="http://schemas.microsoft.com/office/drawing/2014/main" id="{A3208AFC-B6FD-7297-B380-D6050C12CFCC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4" name="Прямоугольник 113">
              <a:extLst>
                <a:ext uri="{FF2B5EF4-FFF2-40B4-BE49-F238E27FC236}">
                  <a16:creationId xmlns:a16="http://schemas.microsoft.com/office/drawing/2014/main" id="{DD5B99AE-C192-9EF3-A42F-22F60A6A3B60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5" name="Прямоугольник 114">
              <a:extLst>
                <a:ext uri="{FF2B5EF4-FFF2-40B4-BE49-F238E27FC236}">
                  <a16:creationId xmlns:a16="http://schemas.microsoft.com/office/drawing/2014/main" id="{D4BB9B58-AB54-2B34-D44D-CB91F71776E4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6" name="Прямоугольник 115">
              <a:extLst>
                <a:ext uri="{FF2B5EF4-FFF2-40B4-BE49-F238E27FC236}">
                  <a16:creationId xmlns:a16="http://schemas.microsoft.com/office/drawing/2014/main" id="{E82EB793-BC50-6803-9C94-B647C01EE0A9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Прямоугольник 116">
              <a:extLst>
                <a:ext uri="{FF2B5EF4-FFF2-40B4-BE49-F238E27FC236}">
                  <a16:creationId xmlns:a16="http://schemas.microsoft.com/office/drawing/2014/main" id="{4855655E-AC1C-B1DB-075B-EF4B403DBACC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Прямоугольник 117">
              <a:extLst>
                <a:ext uri="{FF2B5EF4-FFF2-40B4-BE49-F238E27FC236}">
                  <a16:creationId xmlns:a16="http://schemas.microsoft.com/office/drawing/2014/main" id="{9A6ADA60-5CC0-06D9-BD2A-406FC7298F53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Прямоугольник 118">
              <a:extLst>
                <a:ext uri="{FF2B5EF4-FFF2-40B4-BE49-F238E27FC236}">
                  <a16:creationId xmlns:a16="http://schemas.microsoft.com/office/drawing/2014/main" id="{B8252D0A-3E0D-DA25-66F7-BC6933F6E867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0" name="Прямоугольник 119">
              <a:extLst>
                <a:ext uri="{FF2B5EF4-FFF2-40B4-BE49-F238E27FC236}">
                  <a16:creationId xmlns:a16="http://schemas.microsoft.com/office/drawing/2014/main" id="{9E7D3BFD-04BF-A20F-2F15-F9AD9D577104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1" name="Прямоугольник 120">
              <a:extLst>
                <a:ext uri="{FF2B5EF4-FFF2-40B4-BE49-F238E27FC236}">
                  <a16:creationId xmlns:a16="http://schemas.microsoft.com/office/drawing/2014/main" id="{536912C1-E983-58BC-EEAF-3607A80B68DA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2" name="Прямоугольник 121">
              <a:extLst>
                <a:ext uri="{FF2B5EF4-FFF2-40B4-BE49-F238E27FC236}">
                  <a16:creationId xmlns:a16="http://schemas.microsoft.com/office/drawing/2014/main" id="{844BA03A-3C76-84C3-6596-5B797CA9DA60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Прямоугольник 122">
              <a:extLst>
                <a:ext uri="{FF2B5EF4-FFF2-40B4-BE49-F238E27FC236}">
                  <a16:creationId xmlns:a16="http://schemas.microsoft.com/office/drawing/2014/main" id="{52147DAA-5D22-B290-1411-CA505992B7F8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C1EAFD1E-BB99-69DB-BC87-1AC906850B16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0E4CFB03-EE4C-27ED-0324-6BAE250D7133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641F6008-54B1-0068-6FF7-65EFB6801855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7" name="Прямоугольник 126">
              <a:extLst>
                <a:ext uri="{FF2B5EF4-FFF2-40B4-BE49-F238E27FC236}">
                  <a16:creationId xmlns:a16="http://schemas.microsoft.com/office/drawing/2014/main" id="{DD39B583-9B9A-F761-EDD4-9D65A4954202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8" name="Прямоугольник 127">
              <a:extLst>
                <a:ext uri="{FF2B5EF4-FFF2-40B4-BE49-F238E27FC236}">
                  <a16:creationId xmlns:a16="http://schemas.microsoft.com/office/drawing/2014/main" id="{762BAD80-6003-A086-F047-5562AED6E055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6617B89F-59A2-73F2-830A-D7C61443D1D5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0" name="Прямоугольник 129">
              <a:extLst>
                <a:ext uri="{FF2B5EF4-FFF2-40B4-BE49-F238E27FC236}">
                  <a16:creationId xmlns:a16="http://schemas.microsoft.com/office/drawing/2014/main" id="{5B155172-F0F4-AC5D-F902-DB02F0A7DCAA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1" name="Прямоугольник 130">
              <a:extLst>
                <a:ext uri="{FF2B5EF4-FFF2-40B4-BE49-F238E27FC236}">
                  <a16:creationId xmlns:a16="http://schemas.microsoft.com/office/drawing/2014/main" id="{E2337D38-2426-B49E-8B2B-FAB306FFEE16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2" name="Прямоугольник 131">
              <a:extLst>
                <a:ext uri="{FF2B5EF4-FFF2-40B4-BE49-F238E27FC236}">
                  <a16:creationId xmlns:a16="http://schemas.microsoft.com/office/drawing/2014/main" id="{7EA67708-5BF4-07DA-8326-61E7CC12B3DC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3" name="Прямоугольник 132">
              <a:extLst>
                <a:ext uri="{FF2B5EF4-FFF2-40B4-BE49-F238E27FC236}">
                  <a16:creationId xmlns:a16="http://schemas.microsoft.com/office/drawing/2014/main" id="{76B540F6-7C55-8D5A-1619-FC4AD0FFC4F8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35" name="Группа 134">
            <a:extLst>
              <a:ext uri="{FF2B5EF4-FFF2-40B4-BE49-F238E27FC236}">
                <a16:creationId xmlns:a16="http://schemas.microsoft.com/office/drawing/2014/main" id="{BA7A80C0-B446-D99F-20C0-C69ADDC756F8}"/>
              </a:ext>
            </a:extLst>
          </p:cNvPr>
          <p:cNvGrpSpPr/>
          <p:nvPr/>
        </p:nvGrpSpPr>
        <p:grpSpPr>
          <a:xfrm rot="5400000">
            <a:off x="10561728" y="80808"/>
            <a:ext cx="1714042" cy="1552424"/>
            <a:chOff x="152400" y="152399"/>
            <a:chExt cx="1714042" cy="1552424"/>
          </a:xfrm>
        </p:grpSpPr>
        <p:sp>
          <p:nvSpPr>
            <p:cNvPr id="136" name="Прямоугольник 135">
              <a:extLst>
                <a:ext uri="{FF2B5EF4-FFF2-40B4-BE49-F238E27FC236}">
                  <a16:creationId xmlns:a16="http://schemas.microsoft.com/office/drawing/2014/main" id="{C78CE343-E952-D0EF-3BF0-AB76F78725F1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7" name="Прямоугольник 136">
              <a:extLst>
                <a:ext uri="{FF2B5EF4-FFF2-40B4-BE49-F238E27FC236}">
                  <a16:creationId xmlns:a16="http://schemas.microsoft.com/office/drawing/2014/main" id="{B03EF137-EE4D-4E66-D90B-CFE726BACD10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8" name="Прямоугольник 137">
              <a:extLst>
                <a:ext uri="{FF2B5EF4-FFF2-40B4-BE49-F238E27FC236}">
                  <a16:creationId xmlns:a16="http://schemas.microsoft.com/office/drawing/2014/main" id="{2F5D641E-771D-B313-5E8A-C24095C4FB15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9" name="Прямоугольник 138">
              <a:extLst>
                <a:ext uri="{FF2B5EF4-FFF2-40B4-BE49-F238E27FC236}">
                  <a16:creationId xmlns:a16="http://schemas.microsoft.com/office/drawing/2014/main" id="{25973098-BCEE-FD12-423D-C7CBA8A0D3B5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0" name="Прямоугольник 139">
              <a:extLst>
                <a:ext uri="{FF2B5EF4-FFF2-40B4-BE49-F238E27FC236}">
                  <a16:creationId xmlns:a16="http://schemas.microsoft.com/office/drawing/2014/main" id="{2535958A-9BE7-9738-8BB1-98797D4AF534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1" name="Прямоугольник 140">
              <a:extLst>
                <a:ext uri="{FF2B5EF4-FFF2-40B4-BE49-F238E27FC236}">
                  <a16:creationId xmlns:a16="http://schemas.microsoft.com/office/drawing/2014/main" id="{BF4B1424-091B-662C-0701-20CC6BC3EF5A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2" name="Прямоугольник 141">
              <a:extLst>
                <a:ext uri="{FF2B5EF4-FFF2-40B4-BE49-F238E27FC236}">
                  <a16:creationId xmlns:a16="http://schemas.microsoft.com/office/drawing/2014/main" id="{45426C13-2C97-8041-9049-301AA4009ECB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3" name="Прямоугольник 142">
              <a:extLst>
                <a:ext uri="{FF2B5EF4-FFF2-40B4-BE49-F238E27FC236}">
                  <a16:creationId xmlns:a16="http://schemas.microsoft.com/office/drawing/2014/main" id="{17E37855-96C2-DEB7-30FC-66539A118282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4" name="Прямоугольник 143">
              <a:extLst>
                <a:ext uri="{FF2B5EF4-FFF2-40B4-BE49-F238E27FC236}">
                  <a16:creationId xmlns:a16="http://schemas.microsoft.com/office/drawing/2014/main" id="{5FF691C7-8FCA-BC33-49BE-D6B3D875C667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5" name="Прямоугольник 144">
              <a:extLst>
                <a:ext uri="{FF2B5EF4-FFF2-40B4-BE49-F238E27FC236}">
                  <a16:creationId xmlns:a16="http://schemas.microsoft.com/office/drawing/2014/main" id="{AA3EC553-8255-D3B6-1A7E-B2DC58065D6D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6" name="Прямоугольник 145">
              <a:extLst>
                <a:ext uri="{FF2B5EF4-FFF2-40B4-BE49-F238E27FC236}">
                  <a16:creationId xmlns:a16="http://schemas.microsoft.com/office/drawing/2014/main" id="{C0421E5A-08DF-8765-9B3E-A68F86D567C1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7" name="Прямоугольник 146">
              <a:extLst>
                <a:ext uri="{FF2B5EF4-FFF2-40B4-BE49-F238E27FC236}">
                  <a16:creationId xmlns:a16="http://schemas.microsoft.com/office/drawing/2014/main" id="{BD34737D-56E8-0B01-EDF3-989F6CF17EB5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Прямоугольник 147">
              <a:extLst>
                <a:ext uri="{FF2B5EF4-FFF2-40B4-BE49-F238E27FC236}">
                  <a16:creationId xmlns:a16="http://schemas.microsoft.com/office/drawing/2014/main" id="{09A89057-A6A0-792C-7D18-21DBA9671E60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Прямоугольник 148">
              <a:extLst>
                <a:ext uri="{FF2B5EF4-FFF2-40B4-BE49-F238E27FC236}">
                  <a16:creationId xmlns:a16="http://schemas.microsoft.com/office/drawing/2014/main" id="{E7F4636B-CED1-90AD-0894-21FC6EFE74E5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0" name="Прямоугольник 149">
              <a:extLst>
                <a:ext uri="{FF2B5EF4-FFF2-40B4-BE49-F238E27FC236}">
                  <a16:creationId xmlns:a16="http://schemas.microsoft.com/office/drawing/2014/main" id="{696B8977-B12B-510F-9BC6-DB95D72B6930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1" name="Прямоугольник 150">
              <a:extLst>
                <a:ext uri="{FF2B5EF4-FFF2-40B4-BE49-F238E27FC236}">
                  <a16:creationId xmlns:a16="http://schemas.microsoft.com/office/drawing/2014/main" id="{20C84EEC-A868-84DD-630B-C139C6646583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CEC9387E-EA77-9CB6-F3E9-5AD721BF1476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83E9998A-FC33-1597-600C-F1AE8DC0AFDA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4" name="Прямоугольник 153">
              <a:extLst>
                <a:ext uri="{FF2B5EF4-FFF2-40B4-BE49-F238E27FC236}">
                  <a16:creationId xmlns:a16="http://schemas.microsoft.com/office/drawing/2014/main" id="{BA8D7524-2E34-3FA4-B7D1-4B4094ABC6B7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5" name="Прямоугольник 154">
              <a:extLst>
                <a:ext uri="{FF2B5EF4-FFF2-40B4-BE49-F238E27FC236}">
                  <a16:creationId xmlns:a16="http://schemas.microsoft.com/office/drawing/2014/main" id="{C9732695-874D-DC30-C4BD-DFF4BB0AB0CD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6" name="Прямоугольник 155">
              <a:extLst>
                <a:ext uri="{FF2B5EF4-FFF2-40B4-BE49-F238E27FC236}">
                  <a16:creationId xmlns:a16="http://schemas.microsoft.com/office/drawing/2014/main" id="{41B603EB-68D0-D722-5DA1-6D32300FD229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7" name="Прямоугольник 156">
              <a:extLst>
                <a:ext uri="{FF2B5EF4-FFF2-40B4-BE49-F238E27FC236}">
                  <a16:creationId xmlns:a16="http://schemas.microsoft.com/office/drawing/2014/main" id="{3ECF86E8-3F5B-37A8-E768-29464EA5F4D3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8" name="Прямоугольник 157">
              <a:extLst>
                <a:ext uri="{FF2B5EF4-FFF2-40B4-BE49-F238E27FC236}">
                  <a16:creationId xmlns:a16="http://schemas.microsoft.com/office/drawing/2014/main" id="{C73478C1-4AA1-1FE8-A970-7C1BB524D662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9" name="Прямоугольник 158">
              <a:extLst>
                <a:ext uri="{FF2B5EF4-FFF2-40B4-BE49-F238E27FC236}">
                  <a16:creationId xmlns:a16="http://schemas.microsoft.com/office/drawing/2014/main" id="{A54340D9-FDBF-BA26-6DB1-46959EDF3CA5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0" name="Прямоугольник 159">
              <a:extLst>
                <a:ext uri="{FF2B5EF4-FFF2-40B4-BE49-F238E27FC236}">
                  <a16:creationId xmlns:a16="http://schemas.microsoft.com/office/drawing/2014/main" id="{12576BB3-F835-5276-9EC3-C8D011041B9F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1" name="Прямоугольник 160">
              <a:extLst>
                <a:ext uri="{FF2B5EF4-FFF2-40B4-BE49-F238E27FC236}">
                  <a16:creationId xmlns:a16="http://schemas.microsoft.com/office/drawing/2014/main" id="{5EB7F579-5054-8558-C74F-ED0EE0821C67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2" name="Прямоугольник 161">
              <a:extLst>
                <a:ext uri="{FF2B5EF4-FFF2-40B4-BE49-F238E27FC236}">
                  <a16:creationId xmlns:a16="http://schemas.microsoft.com/office/drawing/2014/main" id="{CE402436-BF6B-FF62-94FC-9C8764EE74CC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3" name="Прямоугольник 162">
              <a:extLst>
                <a:ext uri="{FF2B5EF4-FFF2-40B4-BE49-F238E27FC236}">
                  <a16:creationId xmlns:a16="http://schemas.microsoft.com/office/drawing/2014/main" id="{3CD72D39-2BD7-B7D8-6ADA-67250BE7E671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4" name="Прямоугольник 163">
              <a:extLst>
                <a:ext uri="{FF2B5EF4-FFF2-40B4-BE49-F238E27FC236}">
                  <a16:creationId xmlns:a16="http://schemas.microsoft.com/office/drawing/2014/main" id="{DFFC6A04-042A-D999-844D-096D848DB453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5" name="Прямоугольник 164">
              <a:extLst>
                <a:ext uri="{FF2B5EF4-FFF2-40B4-BE49-F238E27FC236}">
                  <a16:creationId xmlns:a16="http://schemas.microsoft.com/office/drawing/2014/main" id="{C91CB5B4-4E36-A8D9-51E5-862E685A2AA0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6" name="Прямоугольник 165">
              <a:extLst>
                <a:ext uri="{FF2B5EF4-FFF2-40B4-BE49-F238E27FC236}">
                  <a16:creationId xmlns:a16="http://schemas.microsoft.com/office/drawing/2014/main" id="{5787E8E7-8173-D4D4-A011-00FA0CD96006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Прямоугольник 166">
              <a:extLst>
                <a:ext uri="{FF2B5EF4-FFF2-40B4-BE49-F238E27FC236}">
                  <a16:creationId xmlns:a16="http://schemas.microsoft.com/office/drawing/2014/main" id="{D99AA50E-DD29-3193-D791-179E4B1FA160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Прямоугольник 167">
              <a:extLst>
                <a:ext uri="{FF2B5EF4-FFF2-40B4-BE49-F238E27FC236}">
                  <a16:creationId xmlns:a16="http://schemas.microsoft.com/office/drawing/2014/main" id="{BFD8F484-2F89-1A2E-1681-BDD1EB8A0943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Прямоугольник 168">
              <a:extLst>
                <a:ext uri="{FF2B5EF4-FFF2-40B4-BE49-F238E27FC236}">
                  <a16:creationId xmlns:a16="http://schemas.microsoft.com/office/drawing/2014/main" id="{8604BBA7-A135-78E8-1A16-553E1D45F005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Прямоугольник 169">
              <a:extLst>
                <a:ext uri="{FF2B5EF4-FFF2-40B4-BE49-F238E27FC236}">
                  <a16:creationId xmlns:a16="http://schemas.microsoft.com/office/drawing/2014/main" id="{A695940F-E97D-1DB6-B7D5-4B046FCB9865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Прямоугольник 170">
              <a:extLst>
                <a:ext uri="{FF2B5EF4-FFF2-40B4-BE49-F238E27FC236}">
                  <a16:creationId xmlns:a16="http://schemas.microsoft.com/office/drawing/2014/main" id="{51FA7F89-C516-D9EC-FD40-8AF9DE750F3D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Прямоугольник 171">
              <a:extLst>
                <a:ext uri="{FF2B5EF4-FFF2-40B4-BE49-F238E27FC236}">
                  <a16:creationId xmlns:a16="http://schemas.microsoft.com/office/drawing/2014/main" id="{00D4BA82-EB30-8407-BBA0-2D5DDF6A6381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Прямоугольник 172">
              <a:extLst>
                <a:ext uri="{FF2B5EF4-FFF2-40B4-BE49-F238E27FC236}">
                  <a16:creationId xmlns:a16="http://schemas.microsoft.com/office/drawing/2014/main" id="{0C80834F-9CDA-AC31-C247-8D85C7B46F0D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Прямоугольник 173">
              <a:extLst>
                <a:ext uri="{FF2B5EF4-FFF2-40B4-BE49-F238E27FC236}">
                  <a16:creationId xmlns:a16="http://schemas.microsoft.com/office/drawing/2014/main" id="{1E035FF4-CB1D-A1A2-C1F2-38C455A5FBEC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895212C6-5974-1D37-49D5-FC4478B13E7F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Прямоугольник 175">
              <a:extLst>
                <a:ext uri="{FF2B5EF4-FFF2-40B4-BE49-F238E27FC236}">
                  <a16:creationId xmlns:a16="http://schemas.microsoft.com/office/drawing/2014/main" id="{BFBCA9C0-8853-725B-636F-F55DB937FF8C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80C702AB-9878-EE1E-2905-C676D871DDB1}"/>
              </a:ext>
            </a:extLst>
          </p:cNvPr>
          <p:cNvGrpSpPr/>
          <p:nvPr/>
        </p:nvGrpSpPr>
        <p:grpSpPr>
          <a:xfrm rot="10800000">
            <a:off x="10478351" y="2553310"/>
            <a:ext cx="1714042" cy="1552424"/>
            <a:chOff x="152400" y="152399"/>
            <a:chExt cx="1714042" cy="1552424"/>
          </a:xfrm>
        </p:grpSpPr>
        <p:sp>
          <p:nvSpPr>
            <p:cNvPr id="178" name="Прямоугольник 177">
              <a:extLst>
                <a:ext uri="{FF2B5EF4-FFF2-40B4-BE49-F238E27FC236}">
                  <a16:creationId xmlns:a16="http://schemas.microsoft.com/office/drawing/2014/main" id="{6BF6552F-04B5-23A3-4367-F2DC6E36D49C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Прямоугольник 178">
              <a:extLst>
                <a:ext uri="{FF2B5EF4-FFF2-40B4-BE49-F238E27FC236}">
                  <a16:creationId xmlns:a16="http://schemas.microsoft.com/office/drawing/2014/main" id="{C1586355-45F8-0543-7667-B546A6D40752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Прямоугольник 179">
              <a:extLst>
                <a:ext uri="{FF2B5EF4-FFF2-40B4-BE49-F238E27FC236}">
                  <a16:creationId xmlns:a16="http://schemas.microsoft.com/office/drawing/2014/main" id="{58BA5CE6-ABCD-BECD-4010-CA16214C8003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Прямоугольник 180">
              <a:extLst>
                <a:ext uri="{FF2B5EF4-FFF2-40B4-BE49-F238E27FC236}">
                  <a16:creationId xmlns:a16="http://schemas.microsoft.com/office/drawing/2014/main" id="{84ACCE29-C972-039A-4D4B-E812341FDC91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Прямоугольник 181">
              <a:extLst>
                <a:ext uri="{FF2B5EF4-FFF2-40B4-BE49-F238E27FC236}">
                  <a16:creationId xmlns:a16="http://schemas.microsoft.com/office/drawing/2014/main" id="{97F600BE-249E-C55B-B27C-BEE0EC797973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EAA08090-9165-617D-7B38-07EE2F9235DD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Прямоугольник 183">
              <a:extLst>
                <a:ext uri="{FF2B5EF4-FFF2-40B4-BE49-F238E27FC236}">
                  <a16:creationId xmlns:a16="http://schemas.microsoft.com/office/drawing/2014/main" id="{E48058D9-571D-1387-FFF3-2B9DFDCF4BD4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Прямоугольник 184">
              <a:extLst>
                <a:ext uri="{FF2B5EF4-FFF2-40B4-BE49-F238E27FC236}">
                  <a16:creationId xmlns:a16="http://schemas.microsoft.com/office/drawing/2014/main" id="{9A8EECC6-2268-BC9B-ED01-DA3463246133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Прямоугольник 185">
              <a:extLst>
                <a:ext uri="{FF2B5EF4-FFF2-40B4-BE49-F238E27FC236}">
                  <a16:creationId xmlns:a16="http://schemas.microsoft.com/office/drawing/2014/main" id="{FE3DAC35-66BD-6864-B10D-EBE4B2539EE9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7" name="Прямоугольник 186">
              <a:extLst>
                <a:ext uri="{FF2B5EF4-FFF2-40B4-BE49-F238E27FC236}">
                  <a16:creationId xmlns:a16="http://schemas.microsoft.com/office/drawing/2014/main" id="{AA666AA1-A0D6-01B0-9694-140E877262F1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Прямоугольник 187">
              <a:extLst>
                <a:ext uri="{FF2B5EF4-FFF2-40B4-BE49-F238E27FC236}">
                  <a16:creationId xmlns:a16="http://schemas.microsoft.com/office/drawing/2014/main" id="{45CA5434-2F94-A7B6-736E-74DB5FB09805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Прямоугольник 188">
              <a:extLst>
                <a:ext uri="{FF2B5EF4-FFF2-40B4-BE49-F238E27FC236}">
                  <a16:creationId xmlns:a16="http://schemas.microsoft.com/office/drawing/2014/main" id="{747B18F6-1C0C-044B-C6A2-37DF4517BF7A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BC39FFBE-082A-F337-D85B-6BC2E65994EF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Прямоугольник 190">
              <a:extLst>
                <a:ext uri="{FF2B5EF4-FFF2-40B4-BE49-F238E27FC236}">
                  <a16:creationId xmlns:a16="http://schemas.microsoft.com/office/drawing/2014/main" id="{34ACF7D6-7CE2-090D-550E-1ADC64A6EC4E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7A4060FC-8BBB-33C3-D1CE-1A802B5744A8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3" name="Прямоугольник 192">
              <a:extLst>
                <a:ext uri="{FF2B5EF4-FFF2-40B4-BE49-F238E27FC236}">
                  <a16:creationId xmlns:a16="http://schemas.microsoft.com/office/drawing/2014/main" id="{9896BE6E-117E-9D4C-8FCB-899266237467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4" name="Прямоугольник 193">
              <a:extLst>
                <a:ext uri="{FF2B5EF4-FFF2-40B4-BE49-F238E27FC236}">
                  <a16:creationId xmlns:a16="http://schemas.microsoft.com/office/drawing/2014/main" id="{F23B206E-0C62-B665-6C3A-54C445F44B4C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Прямоугольник 194">
              <a:extLst>
                <a:ext uri="{FF2B5EF4-FFF2-40B4-BE49-F238E27FC236}">
                  <a16:creationId xmlns:a16="http://schemas.microsoft.com/office/drawing/2014/main" id="{A4649C08-2DB1-6E44-0F31-E8225C393F9F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6" name="Прямоугольник 195">
              <a:extLst>
                <a:ext uri="{FF2B5EF4-FFF2-40B4-BE49-F238E27FC236}">
                  <a16:creationId xmlns:a16="http://schemas.microsoft.com/office/drawing/2014/main" id="{8B943F44-9C21-5801-DCDB-6E7F65458487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7" name="Прямоугольник 196">
              <a:extLst>
                <a:ext uri="{FF2B5EF4-FFF2-40B4-BE49-F238E27FC236}">
                  <a16:creationId xmlns:a16="http://schemas.microsoft.com/office/drawing/2014/main" id="{0DD83F37-877D-BAA8-4146-71E4E7347700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8" name="Прямоугольник 197">
              <a:extLst>
                <a:ext uri="{FF2B5EF4-FFF2-40B4-BE49-F238E27FC236}">
                  <a16:creationId xmlns:a16="http://schemas.microsoft.com/office/drawing/2014/main" id="{F74F068D-3F3D-C473-FA7D-92569D4596AB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9" name="Прямоугольник 198">
              <a:extLst>
                <a:ext uri="{FF2B5EF4-FFF2-40B4-BE49-F238E27FC236}">
                  <a16:creationId xmlns:a16="http://schemas.microsoft.com/office/drawing/2014/main" id="{83E6751F-D56E-1D72-A12A-B8A493624F03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0" name="Прямоугольник 199">
              <a:extLst>
                <a:ext uri="{FF2B5EF4-FFF2-40B4-BE49-F238E27FC236}">
                  <a16:creationId xmlns:a16="http://schemas.microsoft.com/office/drawing/2014/main" id="{DDF91BE2-60D7-56A9-0C72-19D5C9B84F1B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Прямоугольник 200">
              <a:extLst>
                <a:ext uri="{FF2B5EF4-FFF2-40B4-BE49-F238E27FC236}">
                  <a16:creationId xmlns:a16="http://schemas.microsoft.com/office/drawing/2014/main" id="{C5B4A191-50F4-326C-34B8-C7CA27A7C2E5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Прямоугольник 201">
              <a:extLst>
                <a:ext uri="{FF2B5EF4-FFF2-40B4-BE49-F238E27FC236}">
                  <a16:creationId xmlns:a16="http://schemas.microsoft.com/office/drawing/2014/main" id="{6A100D61-7043-5232-8EF0-F22CCE830249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3" name="Прямоугольник 202">
              <a:extLst>
                <a:ext uri="{FF2B5EF4-FFF2-40B4-BE49-F238E27FC236}">
                  <a16:creationId xmlns:a16="http://schemas.microsoft.com/office/drawing/2014/main" id="{5C809055-19FF-36E5-C10D-A1F9A8115A59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4" name="Прямоугольник 203">
              <a:extLst>
                <a:ext uri="{FF2B5EF4-FFF2-40B4-BE49-F238E27FC236}">
                  <a16:creationId xmlns:a16="http://schemas.microsoft.com/office/drawing/2014/main" id="{03F44D98-09CD-E75D-B6ED-9822A8F04629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5" name="Прямоугольник 204">
              <a:extLst>
                <a:ext uri="{FF2B5EF4-FFF2-40B4-BE49-F238E27FC236}">
                  <a16:creationId xmlns:a16="http://schemas.microsoft.com/office/drawing/2014/main" id="{3F777AED-108B-8E5A-F62E-9E15D9162DDB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6" name="Прямоугольник 205">
              <a:extLst>
                <a:ext uri="{FF2B5EF4-FFF2-40B4-BE49-F238E27FC236}">
                  <a16:creationId xmlns:a16="http://schemas.microsoft.com/office/drawing/2014/main" id="{6DD83B3E-469B-2037-7F72-E7D5B1EC180E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7" name="Прямоугольник 206">
              <a:extLst>
                <a:ext uri="{FF2B5EF4-FFF2-40B4-BE49-F238E27FC236}">
                  <a16:creationId xmlns:a16="http://schemas.microsoft.com/office/drawing/2014/main" id="{B55890BE-CC2E-E86E-EE13-282866D4D3A9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8" name="Прямоугольник 207">
              <a:extLst>
                <a:ext uri="{FF2B5EF4-FFF2-40B4-BE49-F238E27FC236}">
                  <a16:creationId xmlns:a16="http://schemas.microsoft.com/office/drawing/2014/main" id="{EE9A80CD-D76F-8F83-0F86-70B4CAC90E39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9" name="Прямоугольник 208">
              <a:extLst>
                <a:ext uri="{FF2B5EF4-FFF2-40B4-BE49-F238E27FC236}">
                  <a16:creationId xmlns:a16="http://schemas.microsoft.com/office/drawing/2014/main" id="{2019FAD6-DE22-80B2-CDD9-BA9A9D69D5AD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Прямоугольник 209">
              <a:extLst>
                <a:ext uri="{FF2B5EF4-FFF2-40B4-BE49-F238E27FC236}">
                  <a16:creationId xmlns:a16="http://schemas.microsoft.com/office/drawing/2014/main" id="{CCBAA6CA-C38B-40E4-76B9-88838E76F2AA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1" name="Прямоугольник 210">
              <a:extLst>
                <a:ext uri="{FF2B5EF4-FFF2-40B4-BE49-F238E27FC236}">
                  <a16:creationId xmlns:a16="http://schemas.microsoft.com/office/drawing/2014/main" id="{1CCD7E8E-B255-5597-8FAF-7E40F26FDADB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2" name="Прямоугольник 211">
              <a:extLst>
                <a:ext uri="{FF2B5EF4-FFF2-40B4-BE49-F238E27FC236}">
                  <a16:creationId xmlns:a16="http://schemas.microsoft.com/office/drawing/2014/main" id="{337035D0-04F6-2B24-8C6F-E9F0D7D32599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D84AEAE7-EB36-7658-7C8B-EC1D8AF8BD8B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Прямоугольник 213">
              <a:extLst>
                <a:ext uri="{FF2B5EF4-FFF2-40B4-BE49-F238E27FC236}">
                  <a16:creationId xmlns:a16="http://schemas.microsoft.com/office/drawing/2014/main" id="{A06B3FAA-91F9-BF7B-4D3A-A522E9CE70A0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Прямоугольник 214">
              <a:extLst>
                <a:ext uri="{FF2B5EF4-FFF2-40B4-BE49-F238E27FC236}">
                  <a16:creationId xmlns:a16="http://schemas.microsoft.com/office/drawing/2014/main" id="{E6773ABA-B29F-B795-30BA-A9419931817B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>
              <a:extLst>
                <a:ext uri="{FF2B5EF4-FFF2-40B4-BE49-F238E27FC236}">
                  <a16:creationId xmlns:a16="http://schemas.microsoft.com/office/drawing/2014/main" id="{AEF547A9-FF1C-26E2-1F53-95030C7AC37B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7" name="Прямоугольник 216">
              <a:extLst>
                <a:ext uri="{FF2B5EF4-FFF2-40B4-BE49-F238E27FC236}">
                  <a16:creationId xmlns:a16="http://schemas.microsoft.com/office/drawing/2014/main" id="{CCA5620F-5A92-CD05-AA9F-41DCDCD091C7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8" name="Прямоугольник 217">
              <a:extLst>
                <a:ext uri="{FF2B5EF4-FFF2-40B4-BE49-F238E27FC236}">
                  <a16:creationId xmlns:a16="http://schemas.microsoft.com/office/drawing/2014/main" id="{C823B492-271D-AA56-4591-13A00DCEE60F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9" name="Группа 218">
            <a:extLst>
              <a:ext uri="{FF2B5EF4-FFF2-40B4-BE49-F238E27FC236}">
                <a16:creationId xmlns:a16="http://schemas.microsoft.com/office/drawing/2014/main" id="{DB07963E-864E-C143-AE36-62FDF6D45748}"/>
              </a:ext>
            </a:extLst>
          </p:cNvPr>
          <p:cNvGrpSpPr/>
          <p:nvPr/>
        </p:nvGrpSpPr>
        <p:grpSpPr>
          <a:xfrm rot="10800000">
            <a:off x="9620426" y="2109754"/>
            <a:ext cx="1714042" cy="1552424"/>
            <a:chOff x="152400" y="152399"/>
            <a:chExt cx="1714042" cy="1552424"/>
          </a:xfrm>
        </p:grpSpPr>
        <p:sp>
          <p:nvSpPr>
            <p:cNvPr id="220" name="Прямоугольник 219">
              <a:extLst>
                <a:ext uri="{FF2B5EF4-FFF2-40B4-BE49-F238E27FC236}">
                  <a16:creationId xmlns:a16="http://schemas.microsoft.com/office/drawing/2014/main" id="{FE6722D4-C577-FBB2-A511-FB9716C77041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Прямоугольник 220">
              <a:extLst>
                <a:ext uri="{FF2B5EF4-FFF2-40B4-BE49-F238E27FC236}">
                  <a16:creationId xmlns:a16="http://schemas.microsoft.com/office/drawing/2014/main" id="{9C8C26B7-6368-CCE7-F82D-BA87445848D8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Прямоугольник 221">
              <a:extLst>
                <a:ext uri="{FF2B5EF4-FFF2-40B4-BE49-F238E27FC236}">
                  <a16:creationId xmlns:a16="http://schemas.microsoft.com/office/drawing/2014/main" id="{1B5C0425-714F-9D19-EDD7-96C19DC5F31F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Прямоугольник 222">
              <a:extLst>
                <a:ext uri="{FF2B5EF4-FFF2-40B4-BE49-F238E27FC236}">
                  <a16:creationId xmlns:a16="http://schemas.microsoft.com/office/drawing/2014/main" id="{41D91361-897B-7256-84A9-D6F88FAF7313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Прямоугольник 223">
              <a:extLst>
                <a:ext uri="{FF2B5EF4-FFF2-40B4-BE49-F238E27FC236}">
                  <a16:creationId xmlns:a16="http://schemas.microsoft.com/office/drawing/2014/main" id="{6B73DC89-4AA9-DD88-2396-AB776F0C50F7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Прямоугольник 224">
              <a:extLst>
                <a:ext uri="{FF2B5EF4-FFF2-40B4-BE49-F238E27FC236}">
                  <a16:creationId xmlns:a16="http://schemas.microsoft.com/office/drawing/2014/main" id="{3D458B58-38CD-584A-9AE6-5367ED8CF408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Прямоугольник 225">
              <a:extLst>
                <a:ext uri="{FF2B5EF4-FFF2-40B4-BE49-F238E27FC236}">
                  <a16:creationId xmlns:a16="http://schemas.microsoft.com/office/drawing/2014/main" id="{322B0F94-CDB9-19B3-62E5-CF6033151A01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Прямоугольник 226">
              <a:extLst>
                <a:ext uri="{FF2B5EF4-FFF2-40B4-BE49-F238E27FC236}">
                  <a16:creationId xmlns:a16="http://schemas.microsoft.com/office/drawing/2014/main" id="{AE7DE42B-B3EB-0684-212E-AAC0246B48B6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8" name="Прямоугольник 227">
              <a:extLst>
                <a:ext uri="{FF2B5EF4-FFF2-40B4-BE49-F238E27FC236}">
                  <a16:creationId xmlns:a16="http://schemas.microsoft.com/office/drawing/2014/main" id="{4D3307C2-F7A9-D92A-B089-E449BB9C7EBA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9" name="Прямоугольник 228">
              <a:extLst>
                <a:ext uri="{FF2B5EF4-FFF2-40B4-BE49-F238E27FC236}">
                  <a16:creationId xmlns:a16="http://schemas.microsoft.com/office/drawing/2014/main" id="{66D78922-905E-56A2-DFAE-5B8BB1710D1E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Прямоугольник 229">
              <a:extLst>
                <a:ext uri="{FF2B5EF4-FFF2-40B4-BE49-F238E27FC236}">
                  <a16:creationId xmlns:a16="http://schemas.microsoft.com/office/drawing/2014/main" id="{1E7CA16C-B36A-B496-6ADB-20488336DCDB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Прямоугольник 230">
              <a:extLst>
                <a:ext uri="{FF2B5EF4-FFF2-40B4-BE49-F238E27FC236}">
                  <a16:creationId xmlns:a16="http://schemas.microsoft.com/office/drawing/2014/main" id="{B9DB3B07-CF77-6A25-4D75-393E22E83A7C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Прямоугольник 231">
              <a:extLst>
                <a:ext uri="{FF2B5EF4-FFF2-40B4-BE49-F238E27FC236}">
                  <a16:creationId xmlns:a16="http://schemas.microsoft.com/office/drawing/2014/main" id="{2976693B-3E72-3127-014E-5DC45CC589BD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F41FD2E8-2E59-6CC7-1566-0D0B9CC5459A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4" name="Прямоугольник 233">
              <a:extLst>
                <a:ext uri="{FF2B5EF4-FFF2-40B4-BE49-F238E27FC236}">
                  <a16:creationId xmlns:a16="http://schemas.microsoft.com/office/drawing/2014/main" id="{3494E84D-DE9A-E1C8-9CF0-A5DB438E1D8A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5" name="Прямоугольник 234">
              <a:extLst>
                <a:ext uri="{FF2B5EF4-FFF2-40B4-BE49-F238E27FC236}">
                  <a16:creationId xmlns:a16="http://schemas.microsoft.com/office/drawing/2014/main" id="{BBB87CCE-A300-CEFB-29FE-F1A5021F1350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Прямоугольник 235">
              <a:extLst>
                <a:ext uri="{FF2B5EF4-FFF2-40B4-BE49-F238E27FC236}">
                  <a16:creationId xmlns:a16="http://schemas.microsoft.com/office/drawing/2014/main" id="{EBD3D4FD-0287-9134-A095-C22D8C5C0A79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Прямоугольник 236">
              <a:extLst>
                <a:ext uri="{FF2B5EF4-FFF2-40B4-BE49-F238E27FC236}">
                  <a16:creationId xmlns:a16="http://schemas.microsoft.com/office/drawing/2014/main" id="{846C7C4B-5BD3-3BC0-A86A-A7A473388E81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Прямоугольник 237">
              <a:extLst>
                <a:ext uri="{FF2B5EF4-FFF2-40B4-BE49-F238E27FC236}">
                  <a16:creationId xmlns:a16="http://schemas.microsoft.com/office/drawing/2014/main" id="{7A1A65FC-D912-052D-5C8E-8FCD65E84EFD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Прямоугольник 238">
              <a:extLst>
                <a:ext uri="{FF2B5EF4-FFF2-40B4-BE49-F238E27FC236}">
                  <a16:creationId xmlns:a16="http://schemas.microsoft.com/office/drawing/2014/main" id="{8F490CE7-CDF3-A6AB-7EEE-5062BAE6A63E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Прямоугольник 239">
              <a:extLst>
                <a:ext uri="{FF2B5EF4-FFF2-40B4-BE49-F238E27FC236}">
                  <a16:creationId xmlns:a16="http://schemas.microsoft.com/office/drawing/2014/main" id="{E116F2CD-8F09-6634-13D1-6044FC0CE947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Прямоугольник 240">
              <a:extLst>
                <a:ext uri="{FF2B5EF4-FFF2-40B4-BE49-F238E27FC236}">
                  <a16:creationId xmlns:a16="http://schemas.microsoft.com/office/drawing/2014/main" id="{CB9DCB5C-1CC0-FADC-CD65-489E09D43343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2" name="Прямоугольник 241">
              <a:extLst>
                <a:ext uri="{FF2B5EF4-FFF2-40B4-BE49-F238E27FC236}">
                  <a16:creationId xmlns:a16="http://schemas.microsoft.com/office/drawing/2014/main" id="{D0964CB6-3773-7B7A-E2DF-3D1AD1F5573B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3" name="Прямоугольник 242">
              <a:extLst>
                <a:ext uri="{FF2B5EF4-FFF2-40B4-BE49-F238E27FC236}">
                  <a16:creationId xmlns:a16="http://schemas.microsoft.com/office/drawing/2014/main" id="{49C3898A-E6E0-3D18-846F-E31B26105176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4" name="Прямоугольник 243">
              <a:extLst>
                <a:ext uri="{FF2B5EF4-FFF2-40B4-BE49-F238E27FC236}">
                  <a16:creationId xmlns:a16="http://schemas.microsoft.com/office/drawing/2014/main" id="{CA92EBEF-083C-7667-9FC2-CB109BF70838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5" name="Прямоугольник 244">
              <a:extLst>
                <a:ext uri="{FF2B5EF4-FFF2-40B4-BE49-F238E27FC236}">
                  <a16:creationId xmlns:a16="http://schemas.microsoft.com/office/drawing/2014/main" id="{5C4DCBBA-7851-DAFE-96A8-46E2BB154C95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6" name="Прямоугольник 245">
              <a:extLst>
                <a:ext uri="{FF2B5EF4-FFF2-40B4-BE49-F238E27FC236}">
                  <a16:creationId xmlns:a16="http://schemas.microsoft.com/office/drawing/2014/main" id="{357D8552-8230-7499-02E0-496D05EC5BCC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AE07C80B-2023-4917-1C1D-4E5F5603AFC9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8" name="Прямоугольник 247">
              <a:extLst>
                <a:ext uri="{FF2B5EF4-FFF2-40B4-BE49-F238E27FC236}">
                  <a16:creationId xmlns:a16="http://schemas.microsoft.com/office/drawing/2014/main" id="{9AF434C7-5F0F-5CA6-445B-E7039400945B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9" name="Прямоугольник 248">
              <a:extLst>
                <a:ext uri="{FF2B5EF4-FFF2-40B4-BE49-F238E27FC236}">
                  <a16:creationId xmlns:a16="http://schemas.microsoft.com/office/drawing/2014/main" id="{6A736380-3C2B-463B-B905-C21C98FDCE1A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0" name="Прямоугольник 249">
              <a:extLst>
                <a:ext uri="{FF2B5EF4-FFF2-40B4-BE49-F238E27FC236}">
                  <a16:creationId xmlns:a16="http://schemas.microsoft.com/office/drawing/2014/main" id="{3987A92C-C853-BB79-CCB4-76AE684B6806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1" name="Прямоугольник 250">
              <a:extLst>
                <a:ext uri="{FF2B5EF4-FFF2-40B4-BE49-F238E27FC236}">
                  <a16:creationId xmlns:a16="http://schemas.microsoft.com/office/drawing/2014/main" id="{C2F2DA64-08FD-1D56-1DF1-0D4C8D5F95D9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2" name="Прямоугольник 251">
              <a:extLst>
                <a:ext uri="{FF2B5EF4-FFF2-40B4-BE49-F238E27FC236}">
                  <a16:creationId xmlns:a16="http://schemas.microsoft.com/office/drawing/2014/main" id="{20ACE888-6662-8C25-DD1B-B33996C039A6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3" name="Прямоугольник 252">
              <a:extLst>
                <a:ext uri="{FF2B5EF4-FFF2-40B4-BE49-F238E27FC236}">
                  <a16:creationId xmlns:a16="http://schemas.microsoft.com/office/drawing/2014/main" id="{3E98EEF3-7982-D7A6-D35A-083E133135D4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4" name="Прямоугольник 253">
              <a:extLst>
                <a:ext uri="{FF2B5EF4-FFF2-40B4-BE49-F238E27FC236}">
                  <a16:creationId xmlns:a16="http://schemas.microsoft.com/office/drawing/2014/main" id="{B161B6E0-0402-24BC-7066-0C691DCB69EE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0EF834E6-5B11-EB11-8DF1-5C2324DBB982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4019D59B-E72E-CC9A-E0EE-DF2516E81AAB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B504BC23-57B8-A286-479C-3DDA41FF2CC1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5A426912-1FDF-F893-818C-4920CAEC8623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9" name="Прямоугольник 258">
              <a:extLst>
                <a:ext uri="{FF2B5EF4-FFF2-40B4-BE49-F238E27FC236}">
                  <a16:creationId xmlns:a16="http://schemas.microsoft.com/office/drawing/2014/main" id="{DC25AB77-A2B8-C6B6-0F2E-CACFB35835CA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0" name="Прямоугольник 259">
              <a:extLst>
                <a:ext uri="{FF2B5EF4-FFF2-40B4-BE49-F238E27FC236}">
                  <a16:creationId xmlns:a16="http://schemas.microsoft.com/office/drawing/2014/main" id="{DD363837-697D-8243-4769-1B81CC0C4DCD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2" name="Группа 301">
            <a:extLst>
              <a:ext uri="{FF2B5EF4-FFF2-40B4-BE49-F238E27FC236}">
                <a16:creationId xmlns:a16="http://schemas.microsoft.com/office/drawing/2014/main" id="{F06D2235-6F01-9CFC-AE76-C7FA01EFE066}"/>
              </a:ext>
            </a:extLst>
          </p:cNvPr>
          <p:cNvGrpSpPr/>
          <p:nvPr/>
        </p:nvGrpSpPr>
        <p:grpSpPr>
          <a:xfrm rot="5400000">
            <a:off x="4470892" y="80808"/>
            <a:ext cx="1714042" cy="1552424"/>
            <a:chOff x="152400" y="152399"/>
            <a:chExt cx="1714042" cy="1552424"/>
          </a:xfrm>
          <a:solidFill>
            <a:srgbClr val="FF0D0D"/>
          </a:solidFill>
        </p:grpSpPr>
        <p:sp>
          <p:nvSpPr>
            <p:cNvPr id="261" name="Прямоугольник 260">
              <a:extLst>
                <a:ext uri="{FF2B5EF4-FFF2-40B4-BE49-F238E27FC236}">
                  <a16:creationId xmlns:a16="http://schemas.microsoft.com/office/drawing/2014/main" id="{DD00F675-F6F5-1C65-3914-B82B1D0417CA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2" name="Прямоугольник 261">
              <a:extLst>
                <a:ext uri="{FF2B5EF4-FFF2-40B4-BE49-F238E27FC236}">
                  <a16:creationId xmlns:a16="http://schemas.microsoft.com/office/drawing/2014/main" id="{F76A9A26-E89B-C303-8B5B-76CB0AE74FAE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3" name="Прямоугольник 262">
              <a:extLst>
                <a:ext uri="{FF2B5EF4-FFF2-40B4-BE49-F238E27FC236}">
                  <a16:creationId xmlns:a16="http://schemas.microsoft.com/office/drawing/2014/main" id="{6D159D36-2360-C484-7D58-C53FF25D86A1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4" name="Прямоугольник 263">
              <a:extLst>
                <a:ext uri="{FF2B5EF4-FFF2-40B4-BE49-F238E27FC236}">
                  <a16:creationId xmlns:a16="http://schemas.microsoft.com/office/drawing/2014/main" id="{C1650829-7238-3A12-53BC-9BC010B7333B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5" name="Прямоугольник 264">
              <a:extLst>
                <a:ext uri="{FF2B5EF4-FFF2-40B4-BE49-F238E27FC236}">
                  <a16:creationId xmlns:a16="http://schemas.microsoft.com/office/drawing/2014/main" id="{E6AC2471-63F1-0C6F-6837-18DCF9E813DB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6" name="Прямоугольник 265">
              <a:extLst>
                <a:ext uri="{FF2B5EF4-FFF2-40B4-BE49-F238E27FC236}">
                  <a16:creationId xmlns:a16="http://schemas.microsoft.com/office/drawing/2014/main" id="{63EE1723-9BC7-F29A-ACA0-823D67D39AB0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7" name="Прямоугольник 266">
              <a:extLst>
                <a:ext uri="{FF2B5EF4-FFF2-40B4-BE49-F238E27FC236}">
                  <a16:creationId xmlns:a16="http://schemas.microsoft.com/office/drawing/2014/main" id="{456FF007-4047-5BC4-B51D-A5043899507B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8" name="Прямоугольник 267">
              <a:extLst>
                <a:ext uri="{FF2B5EF4-FFF2-40B4-BE49-F238E27FC236}">
                  <a16:creationId xmlns:a16="http://schemas.microsoft.com/office/drawing/2014/main" id="{726FDB94-AFB9-9666-8042-B503A9072C9E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9" name="Прямоугольник 268">
              <a:extLst>
                <a:ext uri="{FF2B5EF4-FFF2-40B4-BE49-F238E27FC236}">
                  <a16:creationId xmlns:a16="http://schemas.microsoft.com/office/drawing/2014/main" id="{EE79715A-1CDD-13BC-2FC4-3CBA89EDF827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0" name="Прямоугольник 269">
              <a:extLst>
                <a:ext uri="{FF2B5EF4-FFF2-40B4-BE49-F238E27FC236}">
                  <a16:creationId xmlns:a16="http://schemas.microsoft.com/office/drawing/2014/main" id="{1CC252DE-61C7-5D7A-B5AC-97A23DF83571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1" name="Прямоугольник 270">
              <a:extLst>
                <a:ext uri="{FF2B5EF4-FFF2-40B4-BE49-F238E27FC236}">
                  <a16:creationId xmlns:a16="http://schemas.microsoft.com/office/drawing/2014/main" id="{E7F4A666-5EFA-50AA-A5A2-EA5A5C1C0CD1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2" name="Прямоугольник 271">
              <a:extLst>
                <a:ext uri="{FF2B5EF4-FFF2-40B4-BE49-F238E27FC236}">
                  <a16:creationId xmlns:a16="http://schemas.microsoft.com/office/drawing/2014/main" id="{106AC77C-B33A-4A23-C991-BEAD4778B0D9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3" name="Прямоугольник 272">
              <a:extLst>
                <a:ext uri="{FF2B5EF4-FFF2-40B4-BE49-F238E27FC236}">
                  <a16:creationId xmlns:a16="http://schemas.microsoft.com/office/drawing/2014/main" id="{C8618CC0-81F8-A474-5E1E-E87006C63375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4" name="Прямоугольник 273">
              <a:extLst>
                <a:ext uri="{FF2B5EF4-FFF2-40B4-BE49-F238E27FC236}">
                  <a16:creationId xmlns:a16="http://schemas.microsoft.com/office/drawing/2014/main" id="{D93FDEFB-336D-8D83-7A04-20BFFCDF43DF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5" name="Прямоугольник 274">
              <a:extLst>
                <a:ext uri="{FF2B5EF4-FFF2-40B4-BE49-F238E27FC236}">
                  <a16:creationId xmlns:a16="http://schemas.microsoft.com/office/drawing/2014/main" id="{9D5B33EA-D65B-DAD3-F546-612975F23172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6" name="Прямоугольник 275">
              <a:extLst>
                <a:ext uri="{FF2B5EF4-FFF2-40B4-BE49-F238E27FC236}">
                  <a16:creationId xmlns:a16="http://schemas.microsoft.com/office/drawing/2014/main" id="{819CD13D-1C6F-8DB9-2382-7BE1FB485AE3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7" name="Прямоугольник 276">
              <a:extLst>
                <a:ext uri="{FF2B5EF4-FFF2-40B4-BE49-F238E27FC236}">
                  <a16:creationId xmlns:a16="http://schemas.microsoft.com/office/drawing/2014/main" id="{136BABB8-239F-49FC-B787-51D5C6B48910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8" name="Прямоугольник 277">
              <a:extLst>
                <a:ext uri="{FF2B5EF4-FFF2-40B4-BE49-F238E27FC236}">
                  <a16:creationId xmlns:a16="http://schemas.microsoft.com/office/drawing/2014/main" id="{81EC996A-CFE5-4992-C2C8-F710E5ED4F2F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9" name="Прямоугольник 278">
              <a:extLst>
                <a:ext uri="{FF2B5EF4-FFF2-40B4-BE49-F238E27FC236}">
                  <a16:creationId xmlns:a16="http://schemas.microsoft.com/office/drawing/2014/main" id="{10AF3DC5-B0F8-AD2E-FE40-048DC968DED3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0" name="Прямоугольник 279">
              <a:extLst>
                <a:ext uri="{FF2B5EF4-FFF2-40B4-BE49-F238E27FC236}">
                  <a16:creationId xmlns:a16="http://schemas.microsoft.com/office/drawing/2014/main" id="{BB71E59F-F7EC-FFB9-046F-5246344D3772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1" name="Прямоугольник 280">
              <a:extLst>
                <a:ext uri="{FF2B5EF4-FFF2-40B4-BE49-F238E27FC236}">
                  <a16:creationId xmlns:a16="http://schemas.microsoft.com/office/drawing/2014/main" id="{48D097D1-9701-E894-ACE2-2BD76F776720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Прямоугольник 281">
              <a:extLst>
                <a:ext uri="{FF2B5EF4-FFF2-40B4-BE49-F238E27FC236}">
                  <a16:creationId xmlns:a16="http://schemas.microsoft.com/office/drawing/2014/main" id="{ACAB3EC8-CAE9-B5A5-3B32-F685DD5D193E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Прямоугольник 282">
              <a:extLst>
                <a:ext uri="{FF2B5EF4-FFF2-40B4-BE49-F238E27FC236}">
                  <a16:creationId xmlns:a16="http://schemas.microsoft.com/office/drawing/2014/main" id="{11CA6103-ECAB-7DD8-44E5-1FCFAE6A3459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83">
              <a:extLst>
                <a:ext uri="{FF2B5EF4-FFF2-40B4-BE49-F238E27FC236}">
                  <a16:creationId xmlns:a16="http://schemas.microsoft.com/office/drawing/2014/main" id="{49CE9EE3-3BD3-69E8-1F50-0C89CCF7CD5F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Прямоугольник 284">
              <a:extLst>
                <a:ext uri="{FF2B5EF4-FFF2-40B4-BE49-F238E27FC236}">
                  <a16:creationId xmlns:a16="http://schemas.microsoft.com/office/drawing/2014/main" id="{669F60D5-4987-16FB-1383-EA1ACACBA5D4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Прямоугольник 285">
              <a:extLst>
                <a:ext uri="{FF2B5EF4-FFF2-40B4-BE49-F238E27FC236}">
                  <a16:creationId xmlns:a16="http://schemas.microsoft.com/office/drawing/2014/main" id="{FCD4E02B-D2EC-D71C-42EC-00CC0B4282DC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167A8EAB-843E-5B3F-DFD3-1A63FC5743A2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8" name="Прямоугольник 287">
              <a:extLst>
                <a:ext uri="{FF2B5EF4-FFF2-40B4-BE49-F238E27FC236}">
                  <a16:creationId xmlns:a16="http://schemas.microsoft.com/office/drawing/2014/main" id="{4184A68D-4CD0-D663-7C0B-2B709C83728B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9" name="Прямоугольник 288">
              <a:extLst>
                <a:ext uri="{FF2B5EF4-FFF2-40B4-BE49-F238E27FC236}">
                  <a16:creationId xmlns:a16="http://schemas.microsoft.com/office/drawing/2014/main" id="{F689DF8D-EBAC-D022-DAE1-DA9056FF3AA1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Прямоугольник 289">
              <a:extLst>
                <a:ext uri="{FF2B5EF4-FFF2-40B4-BE49-F238E27FC236}">
                  <a16:creationId xmlns:a16="http://schemas.microsoft.com/office/drawing/2014/main" id="{77AA192C-14F6-15CC-F251-2E59A4186138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Прямоугольник 290">
              <a:extLst>
                <a:ext uri="{FF2B5EF4-FFF2-40B4-BE49-F238E27FC236}">
                  <a16:creationId xmlns:a16="http://schemas.microsoft.com/office/drawing/2014/main" id="{FB4D4EE9-51EF-B5DC-1871-98E1468EB2B7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Прямоугольник 291">
              <a:extLst>
                <a:ext uri="{FF2B5EF4-FFF2-40B4-BE49-F238E27FC236}">
                  <a16:creationId xmlns:a16="http://schemas.microsoft.com/office/drawing/2014/main" id="{7BC470AE-F62A-4EEE-F521-3E1AFC93E354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3" name="Прямоугольник 292">
              <a:extLst>
                <a:ext uri="{FF2B5EF4-FFF2-40B4-BE49-F238E27FC236}">
                  <a16:creationId xmlns:a16="http://schemas.microsoft.com/office/drawing/2014/main" id="{E140E00D-EEF8-25CE-AA12-BB0943D2FE1E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4" name="Прямоугольник 293">
              <a:extLst>
                <a:ext uri="{FF2B5EF4-FFF2-40B4-BE49-F238E27FC236}">
                  <a16:creationId xmlns:a16="http://schemas.microsoft.com/office/drawing/2014/main" id="{3374CA59-0CC8-ECF7-07DE-265DA87CBB22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Прямоугольник 294">
              <a:extLst>
                <a:ext uri="{FF2B5EF4-FFF2-40B4-BE49-F238E27FC236}">
                  <a16:creationId xmlns:a16="http://schemas.microsoft.com/office/drawing/2014/main" id="{C5309886-F676-9459-96FC-C3766370891E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Прямоугольник 295">
              <a:extLst>
                <a:ext uri="{FF2B5EF4-FFF2-40B4-BE49-F238E27FC236}">
                  <a16:creationId xmlns:a16="http://schemas.microsoft.com/office/drawing/2014/main" id="{40CC02D6-AF47-0411-A8B2-81FE4BC4CB03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7" name="Прямоугольник 296">
              <a:extLst>
                <a:ext uri="{FF2B5EF4-FFF2-40B4-BE49-F238E27FC236}">
                  <a16:creationId xmlns:a16="http://schemas.microsoft.com/office/drawing/2014/main" id="{0A59C077-1808-AD9B-4378-8F434FB8DFAC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8" name="Прямоугольник 297">
              <a:extLst>
                <a:ext uri="{FF2B5EF4-FFF2-40B4-BE49-F238E27FC236}">
                  <a16:creationId xmlns:a16="http://schemas.microsoft.com/office/drawing/2014/main" id="{4BFD132E-7395-8AD9-66FB-E73BD071B0FF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9" name="Прямоугольник 298">
              <a:extLst>
                <a:ext uri="{FF2B5EF4-FFF2-40B4-BE49-F238E27FC236}">
                  <a16:creationId xmlns:a16="http://schemas.microsoft.com/office/drawing/2014/main" id="{C04C1119-8A03-AE24-F6A2-FE68BB63BF4D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0" name="Прямоугольник 299">
              <a:extLst>
                <a:ext uri="{FF2B5EF4-FFF2-40B4-BE49-F238E27FC236}">
                  <a16:creationId xmlns:a16="http://schemas.microsoft.com/office/drawing/2014/main" id="{C2FCC615-9914-D7B4-15F7-F97173F783E4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Прямоугольник 300">
              <a:extLst>
                <a:ext uri="{FF2B5EF4-FFF2-40B4-BE49-F238E27FC236}">
                  <a16:creationId xmlns:a16="http://schemas.microsoft.com/office/drawing/2014/main" id="{A2A6F4B1-C295-65A7-3031-5EBEEA2196FF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3" name="Группа 302">
            <a:extLst>
              <a:ext uri="{FF2B5EF4-FFF2-40B4-BE49-F238E27FC236}">
                <a16:creationId xmlns:a16="http://schemas.microsoft.com/office/drawing/2014/main" id="{117B1773-3566-E303-6A91-2E0922D23458}"/>
              </a:ext>
            </a:extLst>
          </p:cNvPr>
          <p:cNvGrpSpPr/>
          <p:nvPr/>
        </p:nvGrpSpPr>
        <p:grpSpPr>
          <a:xfrm rot="16200000">
            <a:off x="6040555" y="5224767"/>
            <a:ext cx="1714042" cy="1552424"/>
            <a:chOff x="152400" y="152399"/>
            <a:chExt cx="1714042" cy="1552424"/>
          </a:xfrm>
          <a:solidFill>
            <a:srgbClr val="FF0D0D"/>
          </a:solidFill>
        </p:grpSpPr>
        <p:sp>
          <p:nvSpPr>
            <p:cNvPr id="304" name="Прямоугольник 303">
              <a:extLst>
                <a:ext uri="{FF2B5EF4-FFF2-40B4-BE49-F238E27FC236}">
                  <a16:creationId xmlns:a16="http://schemas.microsoft.com/office/drawing/2014/main" id="{609251E9-AE8A-B3C0-E803-02754B2DD15B}"/>
                </a:ext>
              </a:extLst>
            </p:cNvPr>
            <p:cNvSpPr/>
            <p:nvPr/>
          </p:nvSpPr>
          <p:spPr>
            <a:xfrm>
              <a:off x="152400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Прямоугольник 304">
              <a:extLst>
                <a:ext uri="{FF2B5EF4-FFF2-40B4-BE49-F238E27FC236}">
                  <a16:creationId xmlns:a16="http://schemas.microsoft.com/office/drawing/2014/main" id="{F11BF754-AFF9-51CA-030B-CEF4A900CA01}"/>
                </a:ext>
              </a:extLst>
            </p:cNvPr>
            <p:cNvSpPr/>
            <p:nvPr/>
          </p:nvSpPr>
          <p:spPr>
            <a:xfrm>
              <a:off x="368435" y="15239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Прямоугольник 305">
              <a:extLst>
                <a:ext uri="{FF2B5EF4-FFF2-40B4-BE49-F238E27FC236}">
                  <a16:creationId xmlns:a16="http://schemas.microsoft.com/office/drawing/2014/main" id="{7E58B5D2-7D6C-982F-AD59-B62C1B8A2A91}"/>
                </a:ext>
              </a:extLst>
            </p:cNvPr>
            <p:cNvSpPr/>
            <p:nvPr/>
          </p:nvSpPr>
          <p:spPr>
            <a:xfrm>
              <a:off x="152400" y="37417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Прямоугольник 306">
              <a:extLst>
                <a:ext uri="{FF2B5EF4-FFF2-40B4-BE49-F238E27FC236}">
                  <a16:creationId xmlns:a16="http://schemas.microsoft.com/office/drawing/2014/main" id="{9169E368-29A9-3A40-F81A-717885294BBD}"/>
                </a:ext>
              </a:extLst>
            </p:cNvPr>
            <p:cNvSpPr/>
            <p:nvPr/>
          </p:nvSpPr>
          <p:spPr>
            <a:xfrm>
              <a:off x="368435" y="37417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Прямоугольник 307">
              <a:extLst>
                <a:ext uri="{FF2B5EF4-FFF2-40B4-BE49-F238E27FC236}">
                  <a16:creationId xmlns:a16="http://schemas.microsoft.com/office/drawing/2014/main" id="{50195EE7-2CA1-A47F-ED0E-C27FB8DD230E}"/>
                </a:ext>
              </a:extLst>
            </p:cNvPr>
            <p:cNvSpPr/>
            <p:nvPr/>
          </p:nvSpPr>
          <p:spPr>
            <a:xfrm>
              <a:off x="58447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9" name="Прямоугольник 308">
              <a:extLst>
                <a:ext uri="{FF2B5EF4-FFF2-40B4-BE49-F238E27FC236}">
                  <a16:creationId xmlns:a16="http://schemas.microsoft.com/office/drawing/2014/main" id="{1C28F8C4-14A4-0D1F-634E-8D49EA1D78BD}"/>
                </a:ext>
              </a:extLst>
            </p:cNvPr>
            <p:cNvSpPr/>
            <p:nvPr/>
          </p:nvSpPr>
          <p:spPr>
            <a:xfrm>
              <a:off x="80050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0" name="Прямоугольник 309">
              <a:extLst>
                <a:ext uri="{FF2B5EF4-FFF2-40B4-BE49-F238E27FC236}">
                  <a16:creationId xmlns:a16="http://schemas.microsoft.com/office/drawing/2014/main" id="{4E304B92-CCEA-6CE2-82EF-6CFE19C9C9F9}"/>
                </a:ext>
              </a:extLst>
            </p:cNvPr>
            <p:cNvSpPr/>
            <p:nvPr/>
          </p:nvSpPr>
          <p:spPr>
            <a:xfrm>
              <a:off x="152400" y="59595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Прямоугольник 310">
              <a:extLst>
                <a:ext uri="{FF2B5EF4-FFF2-40B4-BE49-F238E27FC236}">
                  <a16:creationId xmlns:a16="http://schemas.microsoft.com/office/drawing/2014/main" id="{4A282957-2625-6BAA-F754-6CAB6702513B}"/>
                </a:ext>
              </a:extLst>
            </p:cNvPr>
            <p:cNvSpPr/>
            <p:nvPr/>
          </p:nvSpPr>
          <p:spPr>
            <a:xfrm>
              <a:off x="368435" y="59595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Прямоугольник 311">
              <a:extLst>
                <a:ext uri="{FF2B5EF4-FFF2-40B4-BE49-F238E27FC236}">
                  <a16:creationId xmlns:a16="http://schemas.microsoft.com/office/drawing/2014/main" id="{1DACDFA0-0F48-3EA6-6385-69C26518EB2D}"/>
                </a:ext>
              </a:extLst>
            </p:cNvPr>
            <p:cNvSpPr/>
            <p:nvPr/>
          </p:nvSpPr>
          <p:spPr>
            <a:xfrm>
              <a:off x="584470" y="37417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Прямоугольник 312">
              <a:extLst>
                <a:ext uri="{FF2B5EF4-FFF2-40B4-BE49-F238E27FC236}">
                  <a16:creationId xmlns:a16="http://schemas.microsoft.com/office/drawing/2014/main" id="{711488DB-182C-F10D-7DF2-BCD5EC223A9B}"/>
                </a:ext>
              </a:extLst>
            </p:cNvPr>
            <p:cNvSpPr/>
            <p:nvPr/>
          </p:nvSpPr>
          <p:spPr>
            <a:xfrm>
              <a:off x="800505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4" name="Прямоугольник 313">
              <a:extLst>
                <a:ext uri="{FF2B5EF4-FFF2-40B4-BE49-F238E27FC236}">
                  <a16:creationId xmlns:a16="http://schemas.microsoft.com/office/drawing/2014/main" id="{D98EA934-D230-B874-BC3E-16F2695F51FD}"/>
                </a:ext>
              </a:extLst>
            </p:cNvPr>
            <p:cNvSpPr/>
            <p:nvPr/>
          </p:nvSpPr>
          <p:spPr>
            <a:xfrm>
              <a:off x="1016540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5" name="Прямоугольник 314">
              <a:extLst>
                <a:ext uri="{FF2B5EF4-FFF2-40B4-BE49-F238E27FC236}">
                  <a16:creationId xmlns:a16="http://schemas.microsoft.com/office/drawing/2014/main" id="{8DBD1AA9-6049-AE15-2A52-41A131217FE8}"/>
                </a:ext>
              </a:extLst>
            </p:cNvPr>
            <p:cNvSpPr/>
            <p:nvPr/>
          </p:nvSpPr>
          <p:spPr>
            <a:xfrm>
              <a:off x="1232575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6" name="Прямоугольник 315">
              <a:extLst>
                <a:ext uri="{FF2B5EF4-FFF2-40B4-BE49-F238E27FC236}">
                  <a16:creationId xmlns:a16="http://schemas.microsoft.com/office/drawing/2014/main" id="{5CE6460E-2DE7-C547-8871-26911EDFCDB2}"/>
                </a:ext>
              </a:extLst>
            </p:cNvPr>
            <p:cNvSpPr/>
            <p:nvPr/>
          </p:nvSpPr>
          <p:spPr>
            <a:xfrm>
              <a:off x="152400" y="81772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7" name="Прямоугольник 316">
              <a:extLst>
                <a:ext uri="{FF2B5EF4-FFF2-40B4-BE49-F238E27FC236}">
                  <a16:creationId xmlns:a16="http://schemas.microsoft.com/office/drawing/2014/main" id="{996AA280-E50B-0AE5-AEEA-DBD2CEEDE35A}"/>
                </a:ext>
              </a:extLst>
            </p:cNvPr>
            <p:cNvSpPr/>
            <p:nvPr/>
          </p:nvSpPr>
          <p:spPr>
            <a:xfrm>
              <a:off x="368435" y="81772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8" name="Прямоугольник 317">
              <a:extLst>
                <a:ext uri="{FF2B5EF4-FFF2-40B4-BE49-F238E27FC236}">
                  <a16:creationId xmlns:a16="http://schemas.microsoft.com/office/drawing/2014/main" id="{B5A82F03-551A-CAA1-5D86-FE072618B535}"/>
                </a:ext>
              </a:extLst>
            </p:cNvPr>
            <p:cNvSpPr/>
            <p:nvPr/>
          </p:nvSpPr>
          <p:spPr>
            <a:xfrm>
              <a:off x="582662" y="59594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9" name="Прямоугольник 318">
              <a:extLst>
                <a:ext uri="{FF2B5EF4-FFF2-40B4-BE49-F238E27FC236}">
                  <a16:creationId xmlns:a16="http://schemas.microsoft.com/office/drawing/2014/main" id="{6DDA98D5-8ED2-287D-5AC7-BA998D8E7E24}"/>
                </a:ext>
              </a:extLst>
            </p:cNvPr>
            <p:cNvSpPr/>
            <p:nvPr/>
          </p:nvSpPr>
          <p:spPr>
            <a:xfrm>
              <a:off x="798697" y="59594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0" name="Прямоугольник 319">
              <a:extLst>
                <a:ext uri="{FF2B5EF4-FFF2-40B4-BE49-F238E27FC236}">
                  <a16:creationId xmlns:a16="http://schemas.microsoft.com/office/drawing/2014/main" id="{BC127321-45EF-AA95-E1FE-584905B810FD}"/>
                </a:ext>
              </a:extLst>
            </p:cNvPr>
            <p:cNvSpPr/>
            <p:nvPr/>
          </p:nvSpPr>
          <p:spPr>
            <a:xfrm>
              <a:off x="1434372" y="15240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1" name="Прямоугольник 320">
              <a:extLst>
                <a:ext uri="{FF2B5EF4-FFF2-40B4-BE49-F238E27FC236}">
                  <a16:creationId xmlns:a16="http://schemas.microsoft.com/office/drawing/2014/main" id="{F5A34E1A-5B12-DF0D-6651-88705B8778A4}"/>
                </a:ext>
              </a:extLst>
            </p:cNvPr>
            <p:cNvSpPr/>
            <p:nvPr/>
          </p:nvSpPr>
          <p:spPr>
            <a:xfrm>
              <a:off x="1650407" y="15240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2" name="Прямоугольник 321">
              <a:extLst>
                <a:ext uri="{FF2B5EF4-FFF2-40B4-BE49-F238E27FC236}">
                  <a16:creationId xmlns:a16="http://schemas.microsoft.com/office/drawing/2014/main" id="{7FA07173-1494-0D6C-E80D-25E581AD1BD5}"/>
                </a:ext>
              </a:extLst>
            </p:cNvPr>
            <p:cNvSpPr/>
            <p:nvPr/>
          </p:nvSpPr>
          <p:spPr>
            <a:xfrm>
              <a:off x="1016540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3" name="Прямоугольник 322">
              <a:extLst>
                <a:ext uri="{FF2B5EF4-FFF2-40B4-BE49-F238E27FC236}">
                  <a16:creationId xmlns:a16="http://schemas.microsoft.com/office/drawing/2014/main" id="{2962CE0B-2C23-7069-0745-8CFF4593F424}"/>
                </a:ext>
              </a:extLst>
            </p:cNvPr>
            <p:cNvSpPr/>
            <p:nvPr/>
          </p:nvSpPr>
          <p:spPr>
            <a:xfrm>
              <a:off x="1232575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4" name="Прямоугольник 323">
              <a:extLst>
                <a:ext uri="{FF2B5EF4-FFF2-40B4-BE49-F238E27FC236}">
                  <a16:creationId xmlns:a16="http://schemas.microsoft.com/office/drawing/2014/main" id="{32C96504-BD52-88AC-0492-098B5697D020}"/>
                </a:ext>
              </a:extLst>
            </p:cNvPr>
            <p:cNvSpPr/>
            <p:nvPr/>
          </p:nvSpPr>
          <p:spPr>
            <a:xfrm>
              <a:off x="1218337" y="37417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5" name="Прямоугольник 324">
              <a:extLst>
                <a:ext uri="{FF2B5EF4-FFF2-40B4-BE49-F238E27FC236}">
                  <a16:creationId xmlns:a16="http://schemas.microsoft.com/office/drawing/2014/main" id="{656FAA99-291F-50E9-52D4-E67DE03CBF6D}"/>
                </a:ext>
              </a:extLst>
            </p:cNvPr>
            <p:cNvSpPr/>
            <p:nvPr/>
          </p:nvSpPr>
          <p:spPr>
            <a:xfrm>
              <a:off x="1434372" y="37417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6" name="Прямоугольник 325">
              <a:extLst>
                <a:ext uri="{FF2B5EF4-FFF2-40B4-BE49-F238E27FC236}">
                  <a16:creationId xmlns:a16="http://schemas.microsoft.com/office/drawing/2014/main" id="{DD30F3A9-334F-1E43-AB62-063EB75D9D48}"/>
                </a:ext>
              </a:extLst>
            </p:cNvPr>
            <p:cNvSpPr/>
            <p:nvPr/>
          </p:nvSpPr>
          <p:spPr>
            <a:xfrm>
              <a:off x="152400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7" name="Прямоугольник 326">
              <a:extLst>
                <a:ext uri="{FF2B5EF4-FFF2-40B4-BE49-F238E27FC236}">
                  <a16:creationId xmlns:a16="http://schemas.microsoft.com/office/drawing/2014/main" id="{4C64A19F-F2B8-0293-86EA-C7F53E42B009}"/>
                </a:ext>
              </a:extLst>
            </p:cNvPr>
            <p:cNvSpPr/>
            <p:nvPr/>
          </p:nvSpPr>
          <p:spPr>
            <a:xfrm>
              <a:off x="368435" y="817719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8" name="Прямоугольник 327">
              <a:extLst>
                <a:ext uri="{FF2B5EF4-FFF2-40B4-BE49-F238E27FC236}">
                  <a16:creationId xmlns:a16="http://schemas.microsoft.com/office/drawing/2014/main" id="{0D2226F9-075B-616C-5143-34EC38418709}"/>
                </a:ext>
              </a:extLst>
            </p:cNvPr>
            <p:cNvSpPr/>
            <p:nvPr/>
          </p:nvSpPr>
          <p:spPr>
            <a:xfrm>
              <a:off x="152400" y="103949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9" name="Прямоугольник 328">
              <a:extLst>
                <a:ext uri="{FF2B5EF4-FFF2-40B4-BE49-F238E27FC236}">
                  <a16:creationId xmlns:a16="http://schemas.microsoft.com/office/drawing/2014/main" id="{EEBD93ED-F353-6631-C730-ABE874FAE6F9}"/>
                </a:ext>
              </a:extLst>
            </p:cNvPr>
            <p:cNvSpPr/>
            <p:nvPr/>
          </p:nvSpPr>
          <p:spPr>
            <a:xfrm>
              <a:off x="368435" y="103949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0" name="Прямоугольник 329">
              <a:extLst>
                <a:ext uri="{FF2B5EF4-FFF2-40B4-BE49-F238E27FC236}">
                  <a16:creationId xmlns:a16="http://schemas.microsoft.com/office/drawing/2014/main" id="{1E3DEB97-142E-89E3-075D-AA3FD44ADDFD}"/>
                </a:ext>
              </a:extLst>
            </p:cNvPr>
            <p:cNvSpPr/>
            <p:nvPr/>
          </p:nvSpPr>
          <p:spPr>
            <a:xfrm>
              <a:off x="58447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1" name="Прямоугольник 330">
              <a:extLst>
                <a:ext uri="{FF2B5EF4-FFF2-40B4-BE49-F238E27FC236}">
                  <a16:creationId xmlns:a16="http://schemas.microsoft.com/office/drawing/2014/main" id="{F2660606-338C-4484-0429-B02A55203D1B}"/>
                </a:ext>
              </a:extLst>
            </p:cNvPr>
            <p:cNvSpPr/>
            <p:nvPr/>
          </p:nvSpPr>
          <p:spPr>
            <a:xfrm>
              <a:off x="80050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2" name="Прямоугольник 331">
              <a:extLst>
                <a:ext uri="{FF2B5EF4-FFF2-40B4-BE49-F238E27FC236}">
                  <a16:creationId xmlns:a16="http://schemas.microsoft.com/office/drawing/2014/main" id="{9E63D4B9-2887-8B60-A357-7251EDBE38D2}"/>
                </a:ext>
              </a:extLst>
            </p:cNvPr>
            <p:cNvSpPr/>
            <p:nvPr/>
          </p:nvSpPr>
          <p:spPr>
            <a:xfrm>
              <a:off x="152400" y="1261272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3" name="Прямоугольник 332">
              <a:extLst>
                <a:ext uri="{FF2B5EF4-FFF2-40B4-BE49-F238E27FC236}">
                  <a16:creationId xmlns:a16="http://schemas.microsoft.com/office/drawing/2014/main" id="{52C064F8-A408-6378-A9AB-DD9F18F7BF34}"/>
                </a:ext>
              </a:extLst>
            </p:cNvPr>
            <p:cNvSpPr/>
            <p:nvPr/>
          </p:nvSpPr>
          <p:spPr>
            <a:xfrm>
              <a:off x="368435" y="126127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4" name="Прямоугольник 333">
              <a:extLst>
                <a:ext uri="{FF2B5EF4-FFF2-40B4-BE49-F238E27FC236}">
                  <a16:creationId xmlns:a16="http://schemas.microsoft.com/office/drawing/2014/main" id="{5E8424CD-EF6C-CA9D-BA30-C90F0176314C}"/>
                </a:ext>
              </a:extLst>
            </p:cNvPr>
            <p:cNvSpPr/>
            <p:nvPr/>
          </p:nvSpPr>
          <p:spPr>
            <a:xfrm>
              <a:off x="584470" y="103949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5" name="Прямоугольник 334">
              <a:extLst>
                <a:ext uri="{FF2B5EF4-FFF2-40B4-BE49-F238E27FC236}">
                  <a16:creationId xmlns:a16="http://schemas.microsoft.com/office/drawing/2014/main" id="{BC70ACF6-4712-2AAA-9384-9787937373E8}"/>
                </a:ext>
              </a:extLst>
            </p:cNvPr>
            <p:cNvSpPr/>
            <p:nvPr/>
          </p:nvSpPr>
          <p:spPr>
            <a:xfrm>
              <a:off x="800505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6" name="Прямоугольник 335">
              <a:extLst>
                <a:ext uri="{FF2B5EF4-FFF2-40B4-BE49-F238E27FC236}">
                  <a16:creationId xmlns:a16="http://schemas.microsoft.com/office/drawing/2014/main" id="{DFD7ABA8-538C-AEA0-2B89-7E8EB79838FE}"/>
                </a:ext>
              </a:extLst>
            </p:cNvPr>
            <p:cNvSpPr/>
            <p:nvPr/>
          </p:nvSpPr>
          <p:spPr>
            <a:xfrm>
              <a:off x="1016540" y="817721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7" name="Прямоугольник 336">
              <a:extLst>
                <a:ext uri="{FF2B5EF4-FFF2-40B4-BE49-F238E27FC236}">
                  <a16:creationId xmlns:a16="http://schemas.microsoft.com/office/drawing/2014/main" id="{2BDD64BF-1015-23BB-5766-857F4857CBE8}"/>
                </a:ext>
              </a:extLst>
            </p:cNvPr>
            <p:cNvSpPr/>
            <p:nvPr/>
          </p:nvSpPr>
          <p:spPr>
            <a:xfrm>
              <a:off x="1232575" y="817720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8" name="Прямоугольник 337">
              <a:extLst>
                <a:ext uri="{FF2B5EF4-FFF2-40B4-BE49-F238E27FC236}">
                  <a16:creationId xmlns:a16="http://schemas.microsoft.com/office/drawing/2014/main" id="{2654137A-06AD-07C7-3537-34AD601B514A}"/>
                </a:ext>
              </a:extLst>
            </p:cNvPr>
            <p:cNvSpPr/>
            <p:nvPr/>
          </p:nvSpPr>
          <p:spPr>
            <a:xfrm>
              <a:off x="152400" y="1483046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9" name="Прямоугольник 338">
              <a:extLst>
                <a:ext uri="{FF2B5EF4-FFF2-40B4-BE49-F238E27FC236}">
                  <a16:creationId xmlns:a16="http://schemas.microsoft.com/office/drawing/2014/main" id="{12269315-2EBD-934D-3842-47BE2187A57A}"/>
                </a:ext>
              </a:extLst>
            </p:cNvPr>
            <p:cNvSpPr/>
            <p:nvPr/>
          </p:nvSpPr>
          <p:spPr>
            <a:xfrm>
              <a:off x="368435" y="1483045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0" name="Прямоугольник 339">
              <a:extLst>
                <a:ext uri="{FF2B5EF4-FFF2-40B4-BE49-F238E27FC236}">
                  <a16:creationId xmlns:a16="http://schemas.microsoft.com/office/drawing/2014/main" id="{F3F8230D-FFE5-C68A-38F7-91A0CD288C01}"/>
                </a:ext>
              </a:extLst>
            </p:cNvPr>
            <p:cNvSpPr/>
            <p:nvPr/>
          </p:nvSpPr>
          <p:spPr>
            <a:xfrm>
              <a:off x="582662" y="1261268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1" name="Прямоугольник 340">
              <a:extLst>
                <a:ext uri="{FF2B5EF4-FFF2-40B4-BE49-F238E27FC236}">
                  <a16:creationId xmlns:a16="http://schemas.microsoft.com/office/drawing/2014/main" id="{B4E93943-D063-9D15-9229-D54C8FE9B870}"/>
                </a:ext>
              </a:extLst>
            </p:cNvPr>
            <p:cNvSpPr/>
            <p:nvPr/>
          </p:nvSpPr>
          <p:spPr>
            <a:xfrm>
              <a:off x="798697" y="1261267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2" name="Прямоугольник 341">
              <a:extLst>
                <a:ext uri="{FF2B5EF4-FFF2-40B4-BE49-F238E27FC236}">
                  <a16:creationId xmlns:a16="http://schemas.microsoft.com/office/drawing/2014/main" id="{787D98DD-2706-043D-8056-876049214EA1}"/>
                </a:ext>
              </a:extLst>
            </p:cNvPr>
            <p:cNvSpPr/>
            <p:nvPr/>
          </p:nvSpPr>
          <p:spPr>
            <a:xfrm>
              <a:off x="1016540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3" name="Прямоугольник 342">
              <a:extLst>
                <a:ext uri="{FF2B5EF4-FFF2-40B4-BE49-F238E27FC236}">
                  <a16:creationId xmlns:a16="http://schemas.microsoft.com/office/drawing/2014/main" id="{51C27DE3-D035-F7B1-BC35-68AE1D6CADA3}"/>
                </a:ext>
              </a:extLst>
            </p:cNvPr>
            <p:cNvSpPr/>
            <p:nvPr/>
          </p:nvSpPr>
          <p:spPr>
            <a:xfrm>
              <a:off x="1232575" y="1039493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4" name="Прямоугольник 343">
              <a:extLst>
                <a:ext uri="{FF2B5EF4-FFF2-40B4-BE49-F238E27FC236}">
                  <a16:creationId xmlns:a16="http://schemas.microsoft.com/office/drawing/2014/main" id="{113ABF3C-93EA-1BE0-033B-5F499EE49153}"/>
                </a:ext>
              </a:extLst>
            </p:cNvPr>
            <p:cNvSpPr/>
            <p:nvPr/>
          </p:nvSpPr>
          <p:spPr>
            <a:xfrm>
              <a:off x="1218337" y="1039494"/>
              <a:ext cx="216035" cy="221777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C904BE1D-6769-B98F-26E8-83F57AE95CD4}"/>
              </a:ext>
            </a:extLst>
          </p:cNvPr>
          <p:cNvCxnSpPr>
            <a:cxnSpLocks/>
          </p:cNvCxnSpPr>
          <p:nvPr/>
        </p:nvCxnSpPr>
        <p:spPr>
          <a:xfrm flipV="1">
            <a:off x="856575" y="5394733"/>
            <a:ext cx="4443867" cy="1385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>
            <a:extLst>
              <a:ext uri="{FF2B5EF4-FFF2-40B4-BE49-F238E27FC236}">
                <a16:creationId xmlns:a16="http://schemas.microsoft.com/office/drawing/2014/main" id="{09EF93DA-56E1-FBD5-E06F-F3732886538D}"/>
              </a:ext>
            </a:extLst>
          </p:cNvPr>
          <p:cNvSpPr/>
          <p:nvPr/>
        </p:nvSpPr>
        <p:spPr>
          <a:xfrm>
            <a:off x="11947185" y="6404625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38FF5C61-4583-6070-D67F-9FA59E9B93B1}"/>
              </a:ext>
            </a:extLst>
          </p:cNvPr>
          <p:cNvSpPr/>
          <p:nvPr/>
        </p:nvSpPr>
        <p:spPr>
          <a:xfrm>
            <a:off x="11731150" y="6626399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2" name="Прямоугольник 371">
            <a:extLst>
              <a:ext uri="{FF2B5EF4-FFF2-40B4-BE49-F238E27FC236}">
                <a16:creationId xmlns:a16="http://schemas.microsoft.com/office/drawing/2014/main" id="{BBD326EF-08D2-913E-81D6-4813946F0499}"/>
              </a:ext>
            </a:extLst>
          </p:cNvPr>
          <p:cNvSpPr/>
          <p:nvPr/>
        </p:nvSpPr>
        <p:spPr>
          <a:xfrm>
            <a:off x="545735" y="5745418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AB8271E6-5A5A-D376-73A3-36B058E9FEF4}"/>
              </a:ext>
            </a:extLst>
          </p:cNvPr>
          <p:cNvSpPr/>
          <p:nvPr/>
        </p:nvSpPr>
        <p:spPr>
          <a:xfrm>
            <a:off x="329700" y="5967192"/>
            <a:ext cx="216035" cy="2217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29039AF-364D-7A42-49BF-6F23E850F39D}"/>
              </a:ext>
            </a:extLst>
          </p:cNvPr>
          <p:cNvSpPr txBox="1"/>
          <p:nvPr/>
        </p:nvSpPr>
        <p:spPr>
          <a:xfrm>
            <a:off x="8530714" y="88709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00000"/>
                </a:solidFill>
                <a:latin typeface="Arial Black" panose="020B0A04020102020204" pitchFamily="34" charset="0"/>
              </a:rPr>
              <a:t>ВРЕМЯ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B037918-1779-1C54-2198-FFA2C9FEFD45}"/>
              </a:ext>
            </a:extLst>
          </p:cNvPr>
          <p:cNvSpPr txBox="1"/>
          <p:nvPr/>
        </p:nvSpPr>
        <p:spPr>
          <a:xfrm>
            <a:off x="8468731" y="1164041"/>
            <a:ext cx="1219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ВЫЙТИ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440C968-C194-94DA-1881-328840042163}"/>
              </a:ext>
            </a:extLst>
          </p:cNvPr>
          <p:cNvSpPr txBox="1"/>
          <p:nvPr/>
        </p:nvSpPr>
        <p:spPr>
          <a:xfrm>
            <a:off x="6101616" y="1465830"/>
            <a:ext cx="6157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ИЗ КОМНАТЫ..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35AEC8-3247-877F-9239-B140063FB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6033"/>
            <a:ext cx="1981200" cy="36650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74E17-665E-25A7-5E47-A31895937B41}"/>
              </a:ext>
            </a:extLst>
          </p:cNvPr>
          <p:cNvSpPr txBox="1"/>
          <p:nvPr/>
        </p:nvSpPr>
        <p:spPr>
          <a:xfrm>
            <a:off x="698111" y="1199918"/>
            <a:ext cx="62388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Absolutely</a:t>
            </a:r>
            <a:r>
              <a:rPr kumimoji="0" lang="ru-RU" altLang="ru-RU" sz="4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</a:t>
            </a:r>
            <a:r>
              <a:rPr kumimoji="0" lang="ru-RU" altLang="ru-RU" sz="4400" b="0" i="0" u="sng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Depressive</a:t>
            </a:r>
            <a:r>
              <a:rPr kumimoji="0" lang="ru-RU" altLang="ru-RU" sz="44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Live</a:t>
            </a:r>
          </a:p>
        </p:txBody>
      </p:sp>
    </p:spTree>
    <p:extLst>
      <p:ext uri="{BB962C8B-B14F-4D97-AF65-F5344CB8AC3E}">
        <p14:creationId xmlns:p14="http://schemas.microsoft.com/office/powerpoint/2010/main" val="4847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E46B5-402E-1E92-A975-4189A0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499"/>
            <a:ext cx="10515600" cy="1325563"/>
          </a:xfrm>
        </p:spPr>
        <p:txBody>
          <a:bodyPr/>
          <a:lstStyle/>
          <a:p>
            <a:pPr algn="ctr"/>
            <a:r>
              <a:rPr lang="ru-RU" b="1" u="sng" dirty="0">
                <a:latin typeface="Arial Black" panose="020B0A04020102020204" pitchFamily="34" charset="0"/>
              </a:rPr>
              <a:t>Аудио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DCD1EBC-C183-5E15-49BC-DA0EE15F2106}"/>
              </a:ext>
            </a:extLst>
          </p:cNvPr>
          <p:cNvCxnSpPr>
            <a:cxnSpLocks/>
          </p:cNvCxnSpPr>
          <p:nvPr/>
        </p:nvCxnSpPr>
        <p:spPr>
          <a:xfrm>
            <a:off x="0" y="2692400"/>
            <a:ext cx="12192000" cy="0"/>
          </a:xfrm>
          <a:prstGeom prst="line">
            <a:avLst/>
          </a:prstGeom>
          <a:ln w="41275">
            <a:solidFill>
              <a:srgbClr val="8F0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16377-A488-0B99-C8BA-3177E0F02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025" y="2405062"/>
            <a:ext cx="7727950" cy="3716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b="1" dirty="0">
                <a:latin typeface="Arial Black" panose="020B0A04020102020204" pitchFamily="34" charset="0"/>
              </a:rPr>
              <a:t>Это ошибка молодости…</a:t>
            </a:r>
          </a:p>
          <a:p>
            <a:pPr marL="0" indent="0">
              <a:buNone/>
            </a:pPr>
            <a:r>
              <a:rPr lang="ru-RU" sz="2000" b="1" dirty="0">
                <a:latin typeface="Arial Black" panose="020B0A04020102020204" pitchFamily="34" charset="0"/>
              </a:rPr>
              <a:t>Этапы: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Продумывание звучания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Тренировка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Запись на инструменте звука(в нашем случае гитара)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Обработка звука</a:t>
            </a:r>
          </a:p>
          <a:p>
            <a:r>
              <a:rPr lang="ru-RU" sz="2000" b="1" dirty="0">
                <a:latin typeface="Arial Black" panose="020B0A04020102020204" pitchFamily="34" charset="0"/>
              </a:rPr>
              <a:t>Загрузка звука в игру</a:t>
            </a:r>
          </a:p>
        </p:txBody>
      </p:sp>
    </p:spTree>
    <p:extLst>
      <p:ext uri="{BB962C8B-B14F-4D97-AF65-F5344CB8AC3E}">
        <p14:creationId xmlns:p14="http://schemas.microsoft.com/office/powerpoint/2010/main" val="30401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25359-1295-E158-00C7-B22DD971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CC1EC-BC9E-720A-8C30-7AA5AAD8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695" y="64246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38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F939B-7FCE-B653-3F5B-EE4D93E7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ru-RU" b="1" u="sng" dirty="0">
                <a:solidFill>
                  <a:srgbClr val="C00000"/>
                </a:solidFill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DF015-6DF4-81FF-5117-ADB4CEE2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1535642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ru-RU" sz="2000" dirty="0"/>
              <a:t>Это развлекательный контент;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ru-RU" sz="2000" dirty="0"/>
              <a:t>Свой сюжет;</a:t>
            </a:r>
          </a:p>
        </p:txBody>
      </p:sp>
    </p:spTree>
    <p:extLst>
      <p:ext uri="{BB962C8B-B14F-4D97-AF65-F5344CB8AC3E}">
        <p14:creationId xmlns:p14="http://schemas.microsoft.com/office/powerpoint/2010/main" val="36009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4B78C-9FB9-7D40-6CD4-325D6A03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23" y="2259079"/>
            <a:ext cx="10515600" cy="40153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12339-83F6-3A1E-A299-0A87092E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3523" y="3117714"/>
            <a:ext cx="6181838" cy="13180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u="sng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Создать игру, </a:t>
            </a:r>
            <a:r>
              <a:rPr lang="ru-RU" sz="2000" u="sng" dirty="0">
                <a:solidFill>
                  <a:srgbClr val="C00000"/>
                </a:solidFill>
                <a:latin typeface="Arial Black" panose="020B0A04020102020204" pitchFamily="34" charset="0"/>
              </a:rPr>
              <a:t>желательно,</a:t>
            </a:r>
            <a:r>
              <a:rPr lang="ru-RU" sz="2000" u="sng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 удовлетворяющую нашим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092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7EBBF-0809-934D-3AF9-9EC157FB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62" y="720003"/>
            <a:ext cx="4617396" cy="1325563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</a:t>
            </a:r>
            <a:r>
              <a:rPr lang="ru-RU" b="1" u="sng" dirty="0" err="1">
                <a:solidFill>
                  <a:srgbClr val="C00000"/>
                </a:solidFill>
                <a:latin typeface="Arial Black" panose="020B0A04020102020204" pitchFamily="34" charset="0"/>
              </a:rPr>
              <a:t>ДАЧИ</a:t>
            </a:r>
            <a:r>
              <a:rPr lang="ru-RU" b="1" dirty="0"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49FC4-27BA-3CF3-D7E4-01CC3AA3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5804" y="2337396"/>
            <a:ext cx="4186136" cy="275431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тз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СЮЖЕТА И ПРОРАБОТКА ПЕРСОНАЖЕЙ;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ГРАФИЧЕСКОЙ СОСТАВЛЯЮЩЕЙ;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КОДОВОЙ (ФУНКЦИОНАЛЬНОЙ ЧАСТИ);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000" b="1" kern="1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пОПЫТКА</a:t>
            </a:r>
            <a:r>
              <a:rPr lang="ru-RU" sz="2000" b="1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СОЗДАТЬ АУДИО СОСТАВЛЯЮЩЕЮ;</a:t>
            </a:r>
            <a:endParaRPr lang="ru-RU" sz="2000" b="1" kern="100" dirty="0">
              <a:solidFill>
                <a:schemeClr val="bg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6B01E21-B62A-B11B-475C-05E347FF871A}"/>
              </a:ext>
            </a:extLst>
          </p:cNvPr>
          <p:cNvSpPr/>
          <p:nvPr/>
        </p:nvSpPr>
        <p:spPr>
          <a:xfrm>
            <a:off x="8037642" y="2986391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A6DDB-7B45-79C5-BB11-67790F6EA240}"/>
              </a:ext>
            </a:extLst>
          </p:cNvPr>
          <p:cNvSpPr txBox="1"/>
          <p:nvPr/>
        </p:nvSpPr>
        <p:spPr>
          <a:xfrm>
            <a:off x="9000112" y="2994496"/>
            <a:ext cx="1170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Будет делать все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41C3D5-8FFB-4B41-0904-57C856BE367C}"/>
              </a:ext>
            </a:extLst>
          </p:cNvPr>
          <p:cNvSpPr/>
          <p:nvPr/>
        </p:nvSpPr>
        <p:spPr>
          <a:xfrm>
            <a:off x="8037642" y="1757463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8F0F0F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68D77E-715A-3012-4E8B-E461D97524AA}"/>
              </a:ext>
            </a:extLst>
          </p:cNvPr>
          <p:cNvSpPr/>
          <p:nvPr/>
        </p:nvSpPr>
        <p:spPr>
          <a:xfrm>
            <a:off x="8037642" y="528535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07C799-CD25-3B74-C982-86EAF2B5A6E9}"/>
              </a:ext>
            </a:extLst>
          </p:cNvPr>
          <p:cNvSpPr/>
          <p:nvPr/>
        </p:nvSpPr>
        <p:spPr>
          <a:xfrm>
            <a:off x="8037642" y="4223424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387A5F8-148E-3B42-D9D9-7B2536477BCF}"/>
              </a:ext>
            </a:extLst>
          </p:cNvPr>
          <p:cNvSpPr/>
          <p:nvPr/>
        </p:nvSpPr>
        <p:spPr>
          <a:xfrm>
            <a:off x="8037642" y="5460457"/>
            <a:ext cx="2918298" cy="1001949"/>
          </a:xfrm>
          <a:prstGeom prst="rect">
            <a:avLst/>
          </a:prstGeom>
          <a:solidFill>
            <a:srgbClr val="8F0F0F"/>
          </a:solidFill>
          <a:ln>
            <a:solidFill>
              <a:srgbClr val="99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8F0F0F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76C2B69-E3DA-DEAE-6F8A-6AD0F1ADA86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956" y="4848224"/>
            <a:ext cx="3649670" cy="173051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7800242-9D19-1E63-308C-1056D0C9E62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519556" y="309379"/>
            <a:ext cx="3649670" cy="17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F9A55-F346-F917-916B-7067040A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825" y="2397125"/>
            <a:ext cx="6591299" cy="1031875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Теоретическая часть: Планирование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DAF0B-3626-5418-1023-0704046D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350" y="3429000"/>
            <a:ext cx="3676650" cy="191452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Формулировка описания;</a:t>
            </a:r>
          </a:p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Продумывания проекта;</a:t>
            </a:r>
          </a:p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Изучение других игр;</a:t>
            </a:r>
          </a:p>
          <a:p>
            <a:pPr marL="0" indent="0" algn="r">
              <a:buNone/>
            </a:pPr>
            <a:r>
              <a:rPr lang="ru-RU" sz="1800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Создание ТЗ;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D47B5-AAF3-A00C-4508-D251720AA4AE}"/>
              </a:ext>
            </a:extLst>
          </p:cNvPr>
          <p:cNvSpPr txBox="1"/>
          <p:nvPr/>
        </p:nvSpPr>
        <p:spPr>
          <a:xfrm>
            <a:off x="5800725" y="2123043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i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Слова просто звук, поговорим о звуках…</a:t>
            </a:r>
          </a:p>
        </p:txBody>
      </p:sp>
    </p:spTree>
    <p:extLst>
      <p:ext uri="{BB962C8B-B14F-4D97-AF65-F5344CB8AC3E}">
        <p14:creationId xmlns:p14="http://schemas.microsoft.com/office/powerpoint/2010/main" val="59961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10B1A-C274-133F-F392-F296C523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90" y="625559"/>
            <a:ext cx="6753225" cy="766763"/>
          </a:xfrm>
        </p:spPr>
        <p:txBody>
          <a:bodyPr/>
          <a:lstStyle/>
          <a:p>
            <a:pPr algn="r"/>
            <a:r>
              <a:rPr lang="ru-RU" b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Практическая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3B65B-1805-896C-364F-FB772E4D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22"/>
            <a:ext cx="5257800" cy="596732"/>
          </a:xfrm>
        </p:spPr>
        <p:txBody>
          <a:bodyPr/>
          <a:lstStyle/>
          <a:p>
            <a:pPr marL="0" indent="0" algn="r">
              <a:buNone/>
            </a:pPr>
            <a:r>
              <a:rPr lang="ru-RU" u="sng" dirty="0">
                <a:solidFill>
                  <a:schemeClr val="bg1"/>
                </a:solidFill>
              </a:rPr>
              <a:t>ЭТАПЫ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07A3-424C-F37E-872E-35847E46869E}"/>
              </a:ext>
            </a:extLst>
          </p:cNvPr>
          <p:cNvSpPr txBox="1"/>
          <p:nvPr/>
        </p:nvSpPr>
        <p:spPr>
          <a:xfrm>
            <a:off x="338138" y="2056686"/>
            <a:ext cx="57578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</a:rPr>
              <a:t>git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-репозитория;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Периодичное создание requirements.txt;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структуры каталогов для удобного распределения файлов;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БД структуры;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классов и их функций, последующая доработка;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.</a:t>
            </a:r>
            <a:r>
              <a:rPr lang="ru-RU" dirty="0" err="1">
                <a:solidFill>
                  <a:schemeClr val="bg1"/>
                </a:solidFill>
                <a:latin typeface="Arial Black" panose="020B0A04020102020204" pitchFamily="34" charset="0"/>
              </a:rPr>
              <a:t>py</a:t>
            </a: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 файлов с инициализацией окна игры и обработки событий;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графики и карты, последующее подключение; Примечание: все в ЧБ стиле.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  <a:latin typeface="Arial Black" panose="020B0A04020102020204" pitchFamily="34" charset="0"/>
              </a:rPr>
              <a:t>Создание аудио составляющей с депрессивным, тревожны настроем;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C54BE-9B09-7C63-D1BC-A2C4D20B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413" y="1392322"/>
            <a:ext cx="4872037" cy="48720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1B5685-DA81-AC8F-3EF9-D6593508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99510" y="1262419"/>
            <a:ext cx="5131841" cy="5131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1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41330-B23A-BF1A-41DC-B5DBCB23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49" y="1636712"/>
            <a:ext cx="3590926" cy="132556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F41F9-7E26-3526-B3E3-9F680AD5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0" y="3211512"/>
            <a:ext cx="4295775" cy="23526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sz="2000" dirty="0">
                <a:latin typeface="Arial Black" panose="020B0A04020102020204" pitchFamily="34" charset="0"/>
              </a:rPr>
              <a:t>НА данном этапе:</a:t>
            </a:r>
          </a:p>
          <a:p>
            <a:pPr algn="ctr"/>
            <a:r>
              <a:rPr lang="ru-RU" sz="2000" dirty="0">
                <a:latin typeface="Arial Black" panose="020B0A04020102020204" pitchFamily="34" charset="0"/>
              </a:rPr>
              <a:t>Создана структура БД;</a:t>
            </a:r>
          </a:p>
          <a:p>
            <a:pPr algn="ctr"/>
            <a:r>
              <a:rPr lang="ru-RU" sz="2000" dirty="0">
                <a:latin typeface="Arial Black" panose="020B0A04020102020204" pitchFamily="34" charset="0"/>
              </a:rPr>
              <a:t>Функция по </a:t>
            </a:r>
            <a:r>
              <a:rPr lang="ru-RU" sz="2000" dirty="0" err="1">
                <a:latin typeface="Arial Black" panose="020B0A04020102020204" pitchFamily="34" charset="0"/>
              </a:rPr>
              <a:t>иницилизации</a:t>
            </a:r>
            <a:r>
              <a:rPr lang="ru-RU" sz="2000" dirty="0">
                <a:latin typeface="Arial Black" panose="020B0A04020102020204" pitchFamily="34" charset="0"/>
              </a:rPr>
              <a:t>;</a:t>
            </a:r>
          </a:p>
          <a:p>
            <a:pPr algn="ctr"/>
            <a:r>
              <a:rPr lang="ru-RU" sz="2000" dirty="0">
                <a:latin typeface="Arial Black" panose="020B0A04020102020204" pitchFamily="34" charset="0"/>
              </a:rPr>
              <a:t>Реализована логика на уровне взаимодействия с данными</a:t>
            </a:r>
          </a:p>
          <a:p>
            <a:pPr marL="0" indent="0" algn="ctr">
              <a:buNone/>
            </a:pP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958F20-25AE-40BF-F9AD-166CE87ABC4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3924300" cy="686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607D768-3475-0410-3716-D4AA4D0976A2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1750">
            <a:solidFill>
              <a:srgbClr val="8F0F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59E49-DF74-643C-D9EE-933EFFD7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9174" y="1309320"/>
            <a:ext cx="253365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8F0F0F"/>
                </a:solidFill>
                <a:latin typeface="Arial Black" panose="020B0A04020102020204" pitchFamily="34" charset="0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3CDAC-C89B-C029-9793-08985BA68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9437" y="2506662"/>
            <a:ext cx="5953125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Этапы реализации функционала: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Мотивация(опционально);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Вопрос: Что нам надо</a:t>
            </a:r>
            <a:r>
              <a:rPr lang="en-US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?</a:t>
            </a:r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 На основе ответа делаем функции и классы;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Выбор классовой группы, в основном классы делим на три функциональные группы: обычные, не-класс, спрайт;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Отработка отрисовки всего и вся; Страдания и боль в комплекте;</a:t>
            </a:r>
          </a:p>
          <a:p>
            <a:pPr algn="ctr"/>
            <a:r>
              <a:rPr lang="ru-RU" sz="2000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Тестирование;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5EAABF-5D16-BECC-D985-4668FD85A875}"/>
              </a:ext>
            </a:extLst>
          </p:cNvPr>
          <p:cNvSpPr txBox="1"/>
          <p:nvPr/>
        </p:nvSpPr>
        <p:spPr>
          <a:xfrm>
            <a:off x="3798009" y="2229663"/>
            <a:ext cx="1523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Print(‘</a:t>
            </a:r>
            <a:r>
              <a:rPr lang="ru-RU" sz="1200" i="1" dirty="0">
                <a:solidFill>
                  <a:schemeClr val="bg1">
                    <a:lumMod val="75000"/>
                  </a:schemeClr>
                </a:solidFill>
              </a:rPr>
              <a:t>ПАМАГИТЕ!!!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’)</a:t>
            </a:r>
            <a:endParaRPr lang="ru-RU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1974F-3B4B-8EF6-75F2-CF29A47832B2}"/>
              </a:ext>
            </a:extLst>
          </p:cNvPr>
          <p:cNvSpPr txBox="1"/>
          <p:nvPr/>
        </p:nvSpPr>
        <p:spPr>
          <a:xfrm>
            <a:off x="6445228" y="2229663"/>
            <a:ext cx="2694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Print(‘</a:t>
            </a:r>
            <a:r>
              <a:rPr lang="ru-RU" sz="1200" i="1" dirty="0">
                <a:solidFill>
                  <a:schemeClr val="bg1">
                    <a:lumMod val="75000"/>
                  </a:schemeClr>
                </a:solidFill>
              </a:rPr>
              <a:t>Ничего нам уже не поможет…</a:t>
            </a:r>
            <a:r>
              <a:rPr lang="en-US" sz="1200" i="1" dirty="0">
                <a:solidFill>
                  <a:schemeClr val="bg1">
                    <a:lumMod val="75000"/>
                  </a:schemeClr>
                </a:solidFill>
              </a:rPr>
              <a:t>’)</a:t>
            </a:r>
            <a:endParaRPr lang="ru-RU" sz="12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5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72064-CC2A-03DE-0886-413347D9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111" y="948947"/>
            <a:ext cx="4501889" cy="1121481"/>
          </a:xfrm>
        </p:spPr>
        <p:txBody>
          <a:bodyPr/>
          <a:lstStyle/>
          <a:p>
            <a:pPr algn="r"/>
            <a:r>
              <a:rPr lang="ru-RU" b="1" u="sng" dirty="0">
                <a:solidFill>
                  <a:srgbClr val="8F0F0F"/>
                </a:solidFill>
                <a:latin typeface="Arial Black" panose="020B0A04020102020204" pitchFamily="34" charset="0"/>
              </a:rPr>
              <a:t>Графика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C68FB-7DAC-8B8C-4CB0-5E4A3A2D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130045"/>
            <a:ext cx="4648200" cy="3681413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Основное: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Обсуждали;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Работали в программе: </a:t>
            </a:r>
            <a:r>
              <a:rPr lang="en-US" sz="2400" dirty="0">
                <a:latin typeface="Arial Black" panose="020B0A04020102020204" pitchFamily="34" charset="0"/>
              </a:rPr>
              <a:t>TIELD;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Делали карту на основе </a:t>
            </a:r>
            <a:r>
              <a:rPr lang="ru-RU" sz="2400" dirty="0" err="1">
                <a:latin typeface="Arial Black" panose="020B0A04020102020204" pitchFamily="34" charset="0"/>
              </a:rPr>
              <a:t>тайлов</a:t>
            </a:r>
            <a:r>
              <a:rPr lang="ru-RU" sz="2400" dirty="0">
                <a:latin typeface="Arial Black" panose="020B0A04020102020204" pitchFamily="34" charset="0"/>
              </a:rPr>
              <a:t>, которые нашли в интернете;</a:t>
            </a:r>
          </a:p>
          <a:p>
            <a:pPr marL="0" indent="0" algn="r">
              <a:buNone/>
            </a:pPr>
            <a:r>
              <a:rPr lang="ru-RU" sz="2400" dirty="0">
                <a:latin typeface="Arial Black" panose="020B0A04020102020204" pitchFamily="34" charset="0"/>
              </a:rPr>
              <a:t>Примечание: делали ещё </a:t>
            </a:r>
            <a:r>
              <a:rPr lang="ru-RU" sz="2400" dirty="0" err="1">
                <a:latin typeface="Arial Black" panose="020B0A04020102020204" pitchFamily="34" charset="0"/>
              </a:rPr>
              <a:t>тайлы</a:t>
            </a:r>
            <a:r>
              <a:rPr lang="ru-RU" sz="2400" dirty="0">
                <a:latin typeface="Arial Black" panose="020B0A04020102020204" pitchFamily="34" charset="0"/>
              </a:rPr>
              <a:t>, при помощи </a:t>
            </a:r>
            <a:r>
              <a:rPr lang="en-US" sz="2400" dirty="0">
                <a:latin typeface="Arial Black" panose="020B0A04020102020204" pitchFamily="34" charset="0"/>
              </a:rPr>
              <a:t>pillow </a:t>
            </a:r>
            <a:r>
              <a:rPr lang="ru-RU" sz="2400" dirty="0">
                <a:latin typeface="Arial Black" panose="020B0A04020102020204" pitchFamily="34" charset="0"/>
              </a:rPr>
              <a:t>и имеющихся картинок.</a:t>
            </a:r>
          </a:p>
          <a:p>
            <a:pPr marL="0" indent="0" algn="ctr">
              <a:buNone/>
            </a:pP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0B6D2-B651-5E63-D405-2F3D0E6D47E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7048501" y="765481"/>
            <a:ext cx="1981200" cy="148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D5EE44-7F48-0F38-12FF-CF36A50F39E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10010736" y="4779635"/>
            <a:ext cx="1524039" cy="152403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404CF2A-7B8B-6699-0A7D-44E4081AB91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2531735"/>
            <a:ext cx="4486275" cy="197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66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322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Wingdings</vt:lpstr>
      <vt:lpstr>Тема Office</vt:lpstr>
      <vt:lpstr>Создание игры на языке программирования Python при помощи Pygame</vt:lpstr>
      <vt:lpstr>Актуальность</vt:lpstr>
      <vt:lpstr>Цель</vt:lpstr>
      <vt:lpstr>заДАЧИ:</vt:lpstr>
      <vt:lpstr>Теоретическая часть: Планирование</vt:lpstr>
      <vt:lpstr>Практическая часть</vt:lpstr>
      <vt:lpstr>База Данных</vt:lpstr>
      <vt:lpstr>Код</vt:lpstr>
      <vt:lpstr>Графика</vt:lpstr>
      <vt:lpstr>Аудио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языке программирования Python при помощи Pygame</dc:title>
  <dc:creator>Gleb Dunaev</dc:creator>
  <cp:lastModifiedBy>Gleb Dunaev</cp:lastModifiedBy>
  <cp:revision>10</cp:revision>
  <dcterms:created xsi:type="dcterms:W3CDTF">2025-02-01T14:30:10Z</dcterms:created>
  <dcterms:modified xsi:type="dcterms:W3CDTF">2025-02-26T17:14:25Z</dcterms:modified>
</cp:coreProperties>
</file>