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obby Jones" charset="1" panose="00000000000000000000"/>
      <p:regular r:id="rId10"/>
    </p:embeddedFont>
    <p:embeddedFont>
      <p:font typeface="Dosis" charset="1" panose="02010503020202060003"/>
      <p:regular r:id="rId11"/>
    </p:embeddedFont>
    <p:embeddedFont>
      <p:font typeface="Dosis Bold" charset="1" panose="02010803020202060003"/>
      <p:regular r:id="rId12"/>
    </p:embeddedFont>
    <p:embeddedFont>
      <p:font typeface="Dosis Extra-Light" charset="1" panose="02010203020202060003"/>
      <p:regular r:id="rId13"/>
    </p:embeddedFont>
    <p:embeddedFont>
      <p:font typeface="Dosis Light" charset="1" panose="02010803020202060003"/>
      <p:regular r:id="rId14"/>
    </p:embeddedFont>
    <p:embeddedFont>
      <p:font typeface="Dosis Medium" charset="1" panose="02010603020202060003"/>
      <p:regular r:id="rId15"/>
    </p:embeddedFont>
    <p:embeddedFont>
      <p:font typeface="Dosis Semi-Bold" charset="1" panose="02010703020202060003"/>
      <p:regular r:id="rId16"/>
    </p:embeddedFont>
    <p:embeddedFont>
      <p:font typeface="Dosis Ultra-Bold" charset="1" panose="020109030202020600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48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4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50.png" Type="http://schemas.openxmlformats.org/officeDocument/2006/relationships/image"/><Relationship Id="rId7" Target="../media/image51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jpeg" Type="http://schemas.openxmlformats.org/officeDocument/2006/relationships/image"/><Relationship Id="rId3" Target="../media/VAFx08A0GMU.mp4" Type="http://schemas.openxmlformats.org/officeDocument/2006/relationships/video"/><Relationship Id="rId4" Target="../media/VAFx08A0GMU.mp4" Type="http://schemas.microsoft.com/office/2007/relationships/media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jpeg" Type="http://schemas.openxmlformats.org/officeDocument/2006/relationships/image"/><Relationship Id="rId5" Target="../media/VAFx6tv2nT8.mp4" Type="http://schemas.openxmlformats.org/officeDocument/2006/relationships/video"/><Relationship Id="rId6" Target="../media/VAFx6tv2nT8.mp4" Type="http://schemas.microsoft.com/office/2007/relationships/media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46.jpeg" Type="http://schemas.openxmlformats.org/officeDocument/2006/relationships/image"/><Relationship Id="rId5" Target="../media/VAFx5ypn784.mp4" Type="http://schemas.openxmlformats.org/officeDocument/2006/relationships/video"/><Relationship Id="rId6" Target="../media/VAFx5ypn784.mp4" Type="http://schemas.microsoft.com/office/2007/relationships/media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4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2389" y="7367759"/>
            <a:ext cx="5491611" cy="3324921"/>
          </a:xfrm>
          <a:custGeom>
            <a:avLst/>
            <a:gdLst/>
            <a:ahLst/>
            <a:cxnLst/>
            <a:rect r="r" b="b" t="t" l="l"/>
            <a:pathLst>
              <a:path h="3324921" w="5491611">
                <a:moveTo>
                  <a:pt x="0" y="0"/>
                </a:moveTo>
                <a:lnTo>
                  <a:pt x="5491611" y="0"/>
                </a:lnTo>
                <a:lnTo>
                  <a:pt x="5491611" y="3324921"/>
                </a:lnTo>
                <a:lnTo>
                  <a:pt x="0" y="332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32813" y="3261787"/>
            <a:ext cx="2411187" cy="3843921"/>
          </a:xfrm>
          <a:custGeom>
            <a:avLst/>
            <a:gdLst/>
            <a:ahLst/>
            <a:cxnLst/>
            <a:rect r="r" b="b" t="t" l="l"/>
            <a:pathLst>
              <a:path h="3843921" w="2411187">
                <a:moveTo>
                  <a:pt x="0" y="0"/>
                </a:moveTo>
                <a:lnTo>
                  <a:pt x="2411187" y="0"/>
                </a:lnTo>
                <a:lnTo>
                  <a:pt x="2411187" y="3843922"/>
                </a:lnTo>
                <a:lnTo>
                  <a:pt x="0" y="3843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74864" y="4110876"/>
            <a:ext cx="6421668" cy="5989665"/>
          </a:xfrm>
          <a:custGeom>
            <a:avLst/>
            <a:gdLst/>
            <a:ahLst/>
            <a:cxnLst/>
            <a:rect r="r" b="b" t="t" l="l"/>
            <a:pathLst>
              <a:path h="5989665" w="6421668">
                <a:moveTo>
                  <a:pt x="0" y="0"/>
                </a:moveTo>
                <a:lnTo>
                  <a:pt x="6421667" y="0"/>
                </a:lnTo>
                <a:lnTo>
                  <a:pt x="6421667" y="5989665"/>
                </a:lnTo>
                <a:lnTo>
                  <a:pt x="0" y="5989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98919" y="4418581"/>
            <a:ext cx="2667914" cy="2061570"/>
          </a:xfrm>
          <a:custGeom>
            <a:avLst/>
            <a:gdLst/>
            <a:ahLst/>
            <a:cxnLst/>
            <a:rect r="r" b="b" t="t" l="l"/>
            <a:pathLst>
              <a:path h="2061570" w="2667914">
                <a:moveTo>
                  <a:pt x="0" y="0"/>
                </a:moveTo>
                <a:lnTo>
                  <a:pt x="2667915" y="0"/>
                </a:lnTo>
                <a:lnTo>
                  <a:pt x="2667915" y="2061570"/>
                </a:lnTo>
                <a:lnTo>
                  <a:pt x="0" y="2061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16496" y="3122633"/>
            <a:ext cx="1783178" cy="2397916"/>
          </a:xfrm>
          <a:custGeom>
            <a:avLst/>
            <a:gdLst/>
            <a:ahLst/>
            <a:cxnLst/>
            <a:rect r="r" b="b" t="t" l="l"/>
            <a:pathLst>
              <a:path h="2397916" w="1783178">
                <a:moveTo>
                  <a:pt x="0" y="0"/>
                </a:moveTo>
                <a:lnTo>
                  <a:pt x="1783178" y="0"/>
                </a:lnTo>
                <a:lnTo>
                  <a:pt x="1783178" y="2397916"/>
                </a:lnTo>
                <a:lnTo>
                  <a:pt x="0" y="23979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85697" y="6190676"/>
            <a:ext cx="2872458" cy="3843921"/>
          </a:xfrm>
          <a:custGeom>
            <a:avLst/>
            <a:gdLst/>
            <a:ahLst/>
            <a:cxnLst/>
            <a:rect r="r" b="b" t="t" l="l"/>
            <a:pathLst>
              <a:path h="3843921" w="2872458">
                <a:moveTo>
                  <a:pt x="0" y="0"/>
                </a:moveTo>
                <a:lnTo>
                  <a:pt x="2872458" y="0"/>
                </a:lnTo>
                <a:lnTo>
                  <a:pt x="2872458" y="3843922"/>
                </a:lnTo>
                <a:lnTo>
                  <a:pt x="0" y="38439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10159" y="5674594"/>
            <a:ext cx="670745" cy="1174872"/>
          </a:xfrm>
          <a:custGeom>
            <a:avLst/>
            <a:gdLst/>
            <a:ahLst/>
            <a:cxnLst/>
            <a:rect r="r" b="b" t="t" l="l"/>
            <a:pathLst>
              <a:path h="1174872" w="670745">
                <a:moveTo>
                  <a:pt x="0" y="0"/>
                </a:moveTo>
                <a:lnTo>
                  <a:pt x="670745" y="0"/>
                </a:lnTo>
                <a:lnTo>
                  <a:pt x="670745" y="1174872"/>
                </a:lnTo>
                <a:lnTo>
                  <a:pt x="0" y="117487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49587" y="5592542"/>
            <a:ext cx="2949756" cy="1775217"/>
          </a:xfrm>
          <a:custGeom>
            <a:avLst/>
            <a:gdLst/>
            <a:ahLst/>
            <a:cxnLst/>
            <a:rect r="r" b="b" t="t" l="l"/>
            <a:pathLst>
              <a:path h="1775217" w="2949756">
                <a:moveTo>
                  <a:pt x="0" y="0"/>
                </a:moveTo>
                <a:lnTo>
                  <a:pt x="2949756" y="0"/>
                </a:lnTo>
                <a:lnTo>
                  <a:pt x="2949756" y="1775217"/>
                </a:lnTo>
                <a:lnTo>
                  <a:pt x="0" y="177521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08488" y="447061"/>
            <a:ext cx="3655220" cy="3843921"/>
          </a:xfrm>
          <a:custGeom>
            <a:avLst/>
            <a:gdLst/>
            <a:ahLst/>
            <a:cxnLst/>
            <a:rect r="r" b="b" t="t" l="l"/>
            <a:pathLst>
              <a:path h="3843921" w="3655220">
                <a:moveTo>
                  <a:pt x="0" y="0"/>
                </a:moveTo>
                <a:lnTo>
                  <a:pt x="3655220" y="0"/>
                </a:lnTo>
                <a:lnTo>
                  <a:pt x="3655220" y="3843921"/>
                </a:lnTo>
                <a:lnTo>
                  <a:pt x="0" y="384392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63708" y="3739359"/>
            <a:ext cx="1397790" cy="1921961"/>
          </a:xfrm>
          <a:custGeom>
            <a:avLst/>
            <a:gdLst/>
            <a:ahLst/>
            <a:cxnLst/>
            <a:rect r="r" b="b" t="t" l="l"/>
            <a:pathLst>
              <a:path h="1921961" w="1397790">
                <a:moveTo>
                  <a:pt x="0" y="0"/>
                </a:moveTo>
                <a:lnTo>
                  <a:pt x="1397789" y="0"/>
                </a:lnTo>
                <a:lnTo>
                  <a:pt x="1397789" y="1921961"/>
                </a:lnTo>
                <a:lnTo>
                  <a:pt x="0" y="192196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53477" y="7701292"/>
            <a:ext cx="2880815" cy="3536715"/>
          </a:xfrm>
          <a:custGeom>
            <a:avLst/>
            <a:gdLst/>
            <a:ahLst/>
            <a:cxnLst/>
            <a:rect r="r" b="b" t="t" l="l"/>
            <a:pathLst>
              <a:path h="3536715" w="2880815">
                <a:moveTo>
                  <a:pt x="0" y="0"/>
                </a:moveTo>
                <a:lnTo>
                  <a:pt x="2880815" y="0"/>
                </a:lnTo>
                <a:lnTo>
                  <a:pt x="2880815" y="3536715"/>
                </a:lnTo>
                <a:lnTo>
                  <a:pt x="0" y="353671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7560" y="6652130"/>
            <a:ext cx="1514608" cy="2098323"/>
          </a:xfrm>
          <a:custGeom>
            <a:avLst/>
            <a:gdLst/>
            <a:ahLst/>
            <a:cxnLst/>
            <a:rect r="r" b="b" t="t" l="l"/>
            <a:pathLst>
              <a:path h="2098323" w="1514608">
                <a:moveTo>
                  <a:pt x="0" y="0"/>
                </a:moveTo>
                <a:lnTo>
                  <a:pt x="1514608" y="0"/>
                </a:lnTo>
                <a:lnTo>
                  <a:pt x="1514608" y="2098323"/>
                </a:lnTo>
                <a:lnTo>
                  <a:pt x="0" y="2098323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957020" y="2475191"/>
            <a:ext cx="1455678" cy="1775217"/>
          </a:xfrm>
          <a:custGeom>
            <a:avLst/>
            <a:gdLst/>
            <a:ahLst/>
            <a:cxnLst/>
            <a:rect r="r" b="b" t="t" l="l"/>
            <a:pathLst>
              <a:path h="1775217" w="1455678">
                <a:moveTo>
                  <a:pt x="0" y="0"/>
                </a:moveTo>
                <a:lnTo>
                  <a:pt x="1455677" y="0"/>
                </a:lnTo>
                <a:lnTo>
                  <a:pt x="1455677" y="1775216"/>
                </a:lnTo>
                <a:lnTo>
                  <a:pt x="0" y="177521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523145" y="-1368731"/>
            <a:ext cx="2620855" cy="3843921"/>
          </a:xfrm>
          <a:custGeom>
            <a:avLst/>
            <a:gdLst/>
            <a:ahLst/>
            <a:cxnLst/>
            <a:rect r="r" b="b" t="t" l="l"/>
            <a:pathLst>
              <a:path h="3843921" w="2620855">
                <a:moveTo>
                  <a:pt x="0" y="0"/>
                </a:moveTo>
                <a:lnTo>
                  <a:pt x="2620855" y="0"/>
                </a:lnTo>
                <a:lnTo>
                  <a:pt x="2620855" y="3843922"/>
                </a:lnTo>
                <a:lnTo>
                  <a:pt x="0" y="3843922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52954" y="2099936"/>
            <a:ext cx="1509613" cy="3843921"/>
          </a:xfrm>
          <a:custGeom>
            <a:avLst/>
            <a:gdLst/>
            <a:ahLst/>
            <a:cxnLst/>
            <a:rect r="r" b="b" t="t" l="l"/>
            <a:pathLst>
              <a:path h="3843921" w="1509613">
                <a:moveTo>
                  <a:pt x="0" y="0"/>
                </a:moveTo>
                <a:lnTo>
                  <a:pt x="1509613" y="0"/>
                </a:lnTo>
                <a:lnTo>
                  <a:pt x="1509613" y="3843921"/>
                </a:lnTo>
                <a:lnTo>
                  <a:pt x="0" y="3843921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766257" y="0"/>
            <a:ext cx="2366247" cy="2366247"/>
          </a:xfrm>
          <a:custGeom>
            <a:avLst/>
            <a:gdLst/>
            <a:ahLst/>
            <a:cxnLst/>
            <a:rect r="r" b="b" t="t" l="l"/>
            <a:pathLst>
              <a:path h="2366247" w="2366247">
                <a:moveTo>
                  <a:pt x="0" y="0"/>
                </a:moveTo>
                <a:lnTo>
                  <a:pt x="2366247" y="0"/>
                </a:lnTo>
                <a:lnTo>
                  <a:pt x="2366247" y="2366247"/>
                </a:lnTo>
                <a:lnTo>
                  <a:pt x="0" y="2366247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198319" y="3540179"/>
            <a:ext cx="7035361" cy="127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9"/>
              </a:lnSpc>
              <a:spcBef>
                <a:spcPct val="0"/>
              </a:spcBef>
            </a:pPr>
            <a:r>
              <a:rPr lang="en-US" sz="7378">
                <a:solidFill>
                  <a:srgbClr val="000000"/>
                </a:solidFill>
                <a:latin typeface="Bobby Jones"/>
              </a:rPr>
              <a:t>group Project 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43630" y="5007856"/>
            <a:ext cx="5744740" cy="65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7"/>
              </a:lnSpc>
              <a:spcBef>
                <a:spcPct val="0"/>
              </a:spcBef>
            </a:pPr>
            <a:r>
              <a:rPr lang="en-US" sz="3898">
                <a:solidFill>
                  <a:srgbClr val="000000"/>
                </a:solidFill>
                <a:latin typeface="Dosis Medium"/>
              </a:rPr>
              <a:t>Story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843630" y="8299745"/>
            <a:ext cx="5744740" cy="65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7"/>
              </a:lnSpc>
              <a:spcBef>
                <a:spcPct val="0"/>
              </a:spcBef>
            </a:pPr>
            <a:r>
              <a:rPr lang="en-US" sz="3898">
                <a:solidFill>
                  <a:srgbClr val="000000"/>
                </a:solidFill>
                <a:latin typeface="Dosis"/>
              </a:rPr>
              <a:t>Dr. Omniah H. Nagoor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5772" y="-1028700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0896" y="2483803"/>
            <a:ext cx="16228404" cy="1071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8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Bobby Jones"/>
              </a:rPr>
              <a:t>Guess how !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3201650" y="-1028700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4360578" y="0"/>
                </a:moveTo>
                <a:lnTo>
                  <a:pt x="0" y="0"/>
                </a:lnTo>
                <a:lnTo>
                  <a:pt x="0" y="4114800"/>
                </a:lnTo>
                <a:lnTo>
                  <a:pt x="4360578" y="4114800"/>
                </a:lnTo>
                <a:lnTo>
                  <a:pt x="436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89492" y="4042233"/>
            <a:ext cx="11309015" cy="5563289"/>
          </a:xfrm>
          <a:custGeom>
            <a:avLst/>
            <a:gdLst/>
            <a:ahLst/>
            <a:cxnLst/>
            <a:rect r="r" b="b" t="t" l="l"/>
            <a:pathLst>
              <a:path h="5563289" w="11309015">
                <a:moveTo>
                  <a:pt x="0" y="0"/>
                </a:moveTo>
                <a:lnTo>
                  <a:pt x="11309016" y="0"/>
                </a:lnTo>
                <a:lnTo>
                  <a:pt x="11309016" y="5563290"/>
                </a:lnTo>
                <a:lnTo>
                  <a:pt x="0" y="55632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130" r="0" b="-9214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5772" y="-1028700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0896" y="2483803"/>
            <a:ext cx="16228404" cy="1071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8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Bobby Jones"/>
              </a:rPr>
              <a:t>Guess how !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3201650" y="-1028700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4360578" y="0"/>
                </a:moveTo>
                <a:lnTo>
                  <a:pt x="0" y="0"/>
                </a:lnTo>
                <a:lnTo>
                  <a:pt x="0" y="4114800"/>
                </a:lnTo>
                <a:lnTo>
                  <a:pt x="4360578" y="4114800"/>
                </a:lnTo>
                <a:lnTo>
                  <a:pt x="436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71159" y="3808757"/>
            <a:ext cx="12545683" cy="6171648"/>
          </a:xfrm>
          <a:custGeom>
            <a:avLst/>
            <a:gdLst/>
            <a:ahLst/>
            <a:cxnLst/>
            <a:rect r="r" b="b" t="t" l="l"/>
            <a:pathLst>
              <a:path h="6171648" w="12545683">
                <a:moveTo>
                  <a:pt x="0" y="0"/>
                </a:moveTo>
                <a:lnTo>
                  <a:pt x="12545682" y="0"/>
                </a:lnTo>
                <a:lnTo>
                  <a:pt x="12545682" y="6171648"/>
                </a:lnTo>
                <a:lnTo>
                  <a:pt x="0" y="6171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130" r="0" b="-9214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9648" y="5549125"/>
            <a:ext cx="6977917" cy="4224812"/>
          </a:xfrm>
          <a:custGeom>
            <a:avLst/>
            <a:gdLst/>
            <a:ahLst/>
            <a:cxnLst/>
            <a:rect r="r" b="b" t="t" l="l"/>
            <a:pathLst>
              <a:path h="4224812" w="6977917">
                <a:moveTo>
                  <a:pt x="0" y="0"/>
                </a:moveTo>
                <a:lnTo>
                  <a:pt x="6977917" y="0"/>
                </a:lnTo>
                <a:lnTo>
                  <a:pt x="6977917" y="4224812"/>
                </a:lnTo>
                <a:lnTo>
                  <a:pt x="0" y="4224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17721" y="3742480"/>
            <a:ext cx="3932027" cy="4827265"/>
          </a:xfrm>
          <a:custGeom>
            <a:avLst/>
            <a:gdLst/>
            <a:ahLst/>
            <a:cxnLst/>
            <a:rect r="r" b="b" t="t" l="l"/>
            <a:pathLst>
              <a:path h="4827265" w="3932027">
                <a:moveTo>
                  <a:pt x="0" y="0"/>
                </a:moveTo>
                <a:lnTo>
                  <a:pt x="3932027" y="0"/>
                </a:lnTo>
                <a:lnTo>
                  <a:pt x="3932027" y="4827265"/>
                </a:lnTo>
                <a:lnTo>
                  <a:pt x="0" y="4827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39040" y="4586768"/>
            <a:ext cx="2979497" cy="4722546"/>
          </a:xfrm>
          <a:custGeom>
            <a:avLst/>
            <a:gdLst/>
            <a:ahLst/>
            <a:cxnLst/>
            <a:rect r="r" b="b" t="t" l="l"/>
            <a:pathLst>
              <a:path h="4722546" w="2979497">
                <a:moveTo>
                  <a:pt x="0" y="0"/>
                </a:moveTo>
                <a:lnTo>
                  <a:pt x="2979497" y="0"/>
                </a:lnTo>
                <a:lnTo>
                  <a:pt x="2979497" y="4722546"/>
                </a:lnTo>
                <a:lnTo>
                  <a:pt x="0" y="4722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34560" y="3150689"/>
            <a:ext cx="1698349" cy="2152285"/>
          </a:xfrm>
          <a:custGeom>
            <a:avLst/>
            <a:gdLst/>
            <a:ahLst/>
            <a:cxnLst/>
            <a:rect r="r" b="b" t="t" l="l"/>
            <a:pathLst>
              <a:path h="2152285" w="1698349">
                <a:moveTo>
                  <a:pt x="0" y="0"/>
                </a:moveTo>
                <a:lnTo>
                  <a:pt x="1698349" y="0"/>
                </a:lnTo>
                <a:lnTo>
                  <a:pt x="1698349" y="2152285"/>
                </a:lnTo>
                <a:lnTo>
                  <a:pt x="0" y="21522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95561" y="1748761"/>
            <a:ext cx="10807644" cy="216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8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Bobby Jones"/>
              </a:rPr>
              <a:t>did you went through the same experience as Maroco?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2389" y="7367759"/>
            <a:ext cx="5491611" cy="3324921"/>
          </a:xfrm>
          <a:custGeom>
            <a:avLst/>
            <a:gdLst/>
            <a:ahLst/>
            <a:cxnLst/>
            <a:rect r="r" b="b" t="t" l="l"/>
            <a:pathLst>
              <a:path h="3324921" w="5491611">
                <a:moveTo>
                  <a:pt x="0" y="0"/>
                </a:moveTo>
                <a:lnTo>
                  <a:pt x="5491611" y="0"/>
                </a:lnTo>
                <a:lnTo>
                  <a:pt x="5491611" y="3324921"/>
                </a:lnTo>
                <a:lnTo>
                  <a:pt x="0" y="332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32813" y="3261787"/>
            <a:ext cx="2411187" cy="3843921"/>
          </a:xfrm>
          <a:custGeom>
            <a:avLst/>
            <a:gdLst/>
            <a:ahLst/>
            <a:cxnLst/>
            <a:rect r="r" b="b" t="t" l="l"/>
            <a:pathLst>
              <a:path h="3843921" w="2411187">
                <a:moveTo>
                  <a:pt x="0" y="0"/>
                </a:moveTo>
                <a:lnTo>
                  <a:pt x="2411187" y="0"/>
                </a:lnTo>
                <a:lnTo>
                  <a:pt x="2411187" y="3843922"/>
                </a:lnTo>
                <a:lnTo>
                  <a:pt x="0" y="3843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74864" y="4110876"/>
            <a:ext cx="6421668" cy="5989665"/>
          </a:xfrm>
          <a:custGeom>
            <a:avLst/>
            <a:gdLst/>
            <a:ahLst/>
            <a:cxnLst/>
            <a:rect r="r" b="b" t="t" l="l"/>
            <a:pathLst>
              <a:path h="5989665" w="6421668">
                <a:moveTo>
                  <a:pt x="0" y="0"/>
                </a:moveTo>
                <a:lnTo>
                  <a:pt x="6421667" y="0"/>
                </a:lnTo>
                <a:lnTo>
                  <a:pt x="6421667" y="5989665"/>
                </a:lnTo>
                <a:lnTo>
                  <a:pt x="0" y="5989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98919" y="4418581"/>
            <a:ext cx="2667914" cy="2061570"/>
          </a:xfrm>
          <a:custGeom>
            <a:avLst/>
            <a:gdLst/>
            <a:ahLst/>
            <a:cxnLst/>
            <a:rect r="r" b="b" t="t" l="l"/>
            <a:pathLst>
              <a:path h="2061570" w="2667914">
                <a:moveTo>
                  <a:pt x="0" y="0"/>
                </a:moveTo>
                <a:lnTo>
                  <a:pt x="2667915" y="0"/>
                </a:lnTo>
                <a:lnTo>
                  <a:pt x="2667915" y="2061570"/>
                </a:lnTo>
                <a:lnTo>
                  <a:pt x="0" y="2061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16496" y="3122633"/>
            <a:ext cx="1783178" cy="2397916"/>
          </a:xfrm>
          <a:custGeom>
            <a:avLst/>
            <a:gdLst/>
            <a:ahLst/>
            <a:cxnLst/>
            <a:rect r="r" b="b" t="t" l="l"/>
            <a:pathLst>
              <a:path h="2397916" w="1783178">
                <a:moveTo>
                  <a:pt x="0" y="0"/>
                </a:moveTo>
                <a:lnTo>
                  <a:pt x="1783178" y="0"/>
                </a:lnTo>
                <a:lnTo>
                  <a:pt x="1783178" y="2397916"/>
                </a:lnTo>
                <a:lnTo>
                  <a:pt x="0" y="23979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85697" y="6190676"/>
            <a:ext cx="2872458" cy="3843921"/>
          </a:xfrm>
          <a:custGeom>
            <a:avLst/>
            <a:gdLst/>
            <a:ahLst/>
            <a:cxnLst/>
            <a:rect r="r" b="b" t="t" l="l"/>
            <a:pathLst>
              <a:path h="3843921" w="2872458">
                <a:moveTo>
                  <a:pt x="0" y="0"/>
                </a:moveTo>
                <a:lnTo>
                  <a:pt x="2872458" y="0"/>
                </a:lnTo>
                <a:lnTo>
                  <a:pt x="2872458" y="3843922"/>
                </a:lnTo>
                <a:lnTo>
                  <a:pt x="0" y="38439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10159" y="5674594"/>
            <a:ext cx="670745" cy="1174872"/>
          </a:xfrm>
          <a:custGeom>
            <a:avLst/>
            <a:gdLst/>
            <a:ahLst/>
            <a:cxnLst/>
            <a:rect r="r" b="b" t="t" l="l"/>
            <a:pathLst>
              <a:path h="1174872" w="670745">
                <a:moveTo>
                  <a:pt x="0" y="0"/>
                </a:moveTo>
                <a:lnTo>
                  <a:pt x="670745" y="0"/>
                </a:lnTo>
                <a:lnTo>
                  <a:pt x="670745" y="1174872"/>
                </a:lnTo>
                <a:lnTo>
                  <a:pt x="0" y="117487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49587" y="5592542"/>
            <a:ext cx="2949756" cy="1775217"/>
          </a:xfrm>
          <a:custGeom>
            <a:avLst/>
            <a:gdLst/>
            <a:ahLst/>
            <a:cxnLst/>
            <a:rect r="r" b="b" t="t" l="l"/>
            <a:pathLst>
              <a:path h="1775217" w="2949756">
                <a:moveTo>
                  <a:pt x="0" y="0"/>
                </a:moveTo>
                <a:lnTo>
                  <a:pt x="2949756" y="0"/>
                </a:lnTo>
                <a:lnTo>
                  <a:pt x="2949756" y="1775217"/>
                </a:lnTo>
                <a:lnTo>
                  <a:pt x="0" y="177521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08488" y="447061"/>
            <a:ext cx="3655220" cy="3843921"/>
          </a:xfrm>
          <a:custGeom>
            <a:avLst/>
            <a:gdLst/>
            <a:ahLst/>
            <a:cxnLst/>
            <a:rect r="r" b="b" t="t" l="l"/>
            <a:pathLst>
              <a:path h="3843921" w="3655220">
                <a:moveTo>
                  <a:pt x="0" y="0"/>
                </a:moveTo>
                <a:lnTo>
                  <a:pt x="3655220" y="0"/>
                </a:lnTo>
                <a:lnTo>
                  <a:pt x="3655220" y="3843921"/>
                </a:lnTo>
                <a:lnTo>
                  <a:pt x="0" y="384392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63708" y="3739359"/>
            <a:ext cx="1397790" cy="1921961"/>
          </a:xfrm>
          <a:custGeom>
            <a:avLst/>
            <a:gdLst/>
            <a:ahLst/>
            <a:cxnLst/>
            <a:rect r="r" b="b" t="t" l="l"/>
            <a:pathLst>
              <a:path h="1921961" w="1397790">
                <a:moveTo>
                  <a:pt x="0" y="0"/>
                </a:moveTo>
                <a:lnTo>
                  <a:pt x="1397789" y="0"/>
                </a:lnTo>
                <a:lnTo>
                  <a:pt x="1397789" y="1921961"/>
                </a:lnTo>
                <a:lnTo>
                  <a:pt x="0" y="192196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53477" y="7701292"/>
            <a:ext cx="2880815" cy="3536715"/>
          </a:xfrm>
          <a:custGeom>
            <a:avLst/>
            <a:gdLst/>
            <a:ahLst/>
            <a:cxnLst/>
            <a:rect r="r" b="b" t="t" l="l"/>
            <a:pathLst>
              <a:path h="3536715" w="2880815">
                <a:moveTo>
                  <a:pt x="0" y="0"/>
                </a:moveTo>
                <a:lnTo>
                  <a:pt x="2880815" y="0"/>
                </a:lnTo>
                <a:lnTo>
                  <a:pt x="2880815" y="3536715"/>
                </a:lnTo>
                <a:lnTo>
                  <a:pt x="0" y="353671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7560" y="6652130"/>
            <a:ext cx="1514608" cy="2098323"/>
          </a:xfrm>
          <a:custGeom>
            <a:avLst/>
            <a:gdLst/>
            <a:ahLst/>
            <a:cxnLst/>
            <a:rect r="r" b="b" t="t" l="l"/>
            <a:pathLst>
              <a:path h="2098323" w="1514608">
                <a:moveTo>
                  <a:pt x="0" y="0"/>
                </a:moveTo>
                <a:lnTo>
                  <a:pt x="1514608" y="0"/>
                </a:lnTo>
                <a:lnTo>
                  <a:pt x="1514608" y="2098323"/>
                </a:lnTo>
                <a:lnTo>
                  <a:pt x="0" y="2098323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957020" y="2475191"/>
            <a:ext cx="1455678" cy="1775217"/>
          </a:xfrm>
          <a:custGeom>
            <a:avLst/>
            <a:gdLst/>
            <a:ahLst/>
            <a:cxnLst/>
            <a:rect r="r" b="b" t="t" l="l"/>
            <a:pathLst>
              <a:path h="1775217" w="1455678">
                <a:moveTo>
                  <a:pt x="0" y="0"/>
                </a:moveTo>
                <a:lnTo>
                  <a:pt x="1455677" y="0"/>
                </a:lnTo>
                <a:lnTo>
                  <a:pt x="1455677" y="1775216"/>
                </a:lnTo>
                <a:lnTo>
                  <a:pt x="0" y="177521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523145" y="-1368731"/>
            <a:ext cx="2620855" cy="3843921"/>
          </a:xfrm>
          <a:custGeom>
            <a:avLst/>
            <a:gdLst/>
            <a:ahLst/>
            <a:cxnLst/>
            <a:rect r="r" b="b" t="t" l="l"/>
            <a:pathLst>
              <a:path h="3843921" w="2620855">
                <a:moveTo>
                  <a:pt x="0" y="0"/>
                </a:moveTo>
                <a:lnTo>
                  <a:pt x="2620855" y="0"/>
                </a:lnTo>
                <a:lnTo>
                  <a:pt x="2620855" y="3843922"/>
                </a:lnTo>
                <a:lnTo>
                  <a:pt x="0" y="3843922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52954" y="2099936"/>
            <a:ext cx="1509613" cy="3843921"/>
          </a:xfrm>
          <a:custGeom>
            <a:avLst/>
            <a:gdLst/>
            <a:ahLst/>
            <a:cxnLst/>
            <a:rect r="r" b="b" t="t" l="l"/>
            <a:pathLst>
              <a:path h="3843921" w="1509613">
                <a:moveTo>
                  <a:pt x="0" y="0"/>
                </a:moveTo>
                <a:lnTo>
                  <a:pt x="1509613" y="0"/>
                </a:lnTo>
                <a:lnTo>
                  <a:pt x="1509613" y="3843921"/>
                </a:lnTo>
                <a:lnTo>
                  <a:pt x="0" y="3843921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896475" y="3775758"/>
            <a:ext cx="7035361" cy="2573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9"/>
              </a:lnSpc>
              <a:spcBef>
                <a:spcPct val="0"/>
              </a:spcBef>
            </a:pPr>
            <a:r>
              <a:rPr lang="en-US" sz="7378">
                <a:solidFill>
                  <a:srgbClr val="000000"/>
                </a:solidFill>
                <a:latin typeface="Bobby Jones"/>
              </a:rPr>
              <a:t>Thank you for listening!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95372" y="1974889"/>
            <a:ext cx="5381955" cy="6563360"/>
          </a:xfrm>
          <a:custGeom>
            <a:avLst/>
            <a:gdLst/>
            <a:ahLst/>
            <a:cxnLst/>
            <a:rect r="r" b="b" t="t" l="l"/>
            <a:pathLst>
              <a:path h="6563360" w="5381955">
                <a:moveTo>
                  <a:pt x="0" y="0"/>
                </a:moveTo>
                <a:lnTo>
                  <a:pt x="5381956" y="0"/>
                </a:lnTo>
                <a:lnTo>
                  <a:pt x="5381956" y="6563360"/>
                </a:lnTo>
                <a:lnTo>
                  <a:pt x="0" y="65633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17212" y="1841539"/>
            <a:ext cx="7768877" cy="1071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8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Bobby Jones"/>
              </a:rPr>
              <a:t>Grpub member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17212" y="3234411"/>
            <a:ext cx="7768877" cy="4325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4"/>
              </a:lnSpc>
            </a:pPr>
            <a:r>
              <a:rPr lang="en-US" sz="4081">
                <a:solidFill>
                  <a:srgbClr val="000000"/>
                </a:solidFill>
                <a:cs typeface="Dosis Medium"/>
              </a:rPr>
              <a:t>لجين الحبشي 443011980</a:t>
            </a:r>
          </a:p>
          <a:p>
            <a:pPr algn="ctr">
              <a:lnSpc>
                <a:spcPts val="5714"/>
              </a:lnSpc>
            </a:pPr>
            <a:r>
              <a:rPr lang="en-US" sz="4081">
                <a:solidFill>
                  <a:srgbClr val="000000"/>
                </a:solidFill>
                <a:cs typeface="Dosis Medium"/>
              </a:rPr>
              <a:t>ضي القرشي 443001661</a:t>
            </a:r>
          </a:p>
          <a:p>
            <a:pPr algn="ctr">
              <a:lnSpc>
                <a:spcPts val="5714"/>
              </a:lnSpc>
            </a:pPr>
            <a:r>
              <a:rPr lang="en-US" sz="4081">
                <a:solidFill>
                  <a:srgbClr val="000000"/>
                </a:solidFill>
                <a:cs typeface="Dosis Medium"/>
              </a:rPr>
              <a:t>جنى مدهر 442000261</a:t>
            </a:r>
          </a:p>
          <a:p>
            <a:pPr algn="ctr">
              <a:lnSpc>
                <a:spcPts val="5714"/>
              </a:lnSpc>
            </a:pPr>
            <a:r>
              <a:rPr lang="en-US" sz="4081">
                <a:solidFill>
                  <a:srgbClr val="000000"/>
                </a:solidFill>
                <a:cs typeface="Dosis Medium"/>
              </a:rPr>
              <a:t>ميساء الجفري 443014662</a:t>
            </a:r>
          </a:p>
          <a:p>
            <a:pPr algn="ctr">
              <a:lnSpc>
                <a:spcPts val="5714"/>
              </a:lnSpc>
            </a:pPr>
            <a:r>
              <a:rPr lang="en-US" sz="4081">
                <a:solidFill>
                  <a:srgbClr val="000000"/>
                </a:solidFill>
                <a:cs typeface="Dosis Medium"/>
              </a:rPr>
              <a:t>اعتزاز موسى 443009186</a:t>
            </a:r>
          </a:p>
          <a:p>
            <a:pPr algn="ctr" marL="0" indent="0" lvl="0">
              <a:lnSpc>
                <a:spcPts val="5714"/>
              </a:lnSpc>
              <a:spcBef>
                <a:spcPct val="0"/>
              </a:spcBef>
            </a:pPr>
            <a:r>
              <a:rPr lang="en-US" sz="4081">
                <a:solidFill>
                  <a:srgbClr val="000000"/>
                </a:solidFill>
                <a:cs typeface="Dosis Medium"/>
              </a:rPr>
              <a:t>بتول السلمي 443000985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568638" y="581840"/>
            <a:ext cx="11150724" cy="9123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4529" y="6398853"/>
            <a:ext cx="5740716" cy="3684496"/>
          </a:xfrm>
          <a:custGeom>
            <a:avLst/>
            <a:gdLst/>
            <a:ahLst/>
            <a:cxnLst/>
            <a:rect r="r" b="b" t="t" l="l"/>
            <a:pathLst>
              <a:path h="3684496" w="5740716">
                <a:moveTo>
                  <a:pt x="0" y="0"/>
                </a:moveTo>
                <a:lnTo>
                  <a:pt x="5740716" y="0"/>
                </a:lnTo>
                <a:lnTo>
                  <a:pt x="5740716" y="3684496"/>
                </a:lnTo>
                <a:lnTo>
                  <a:pt x="0" y="3684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5456" y="3824327"/>
            <a:ext cx="1914367" cy="3353191"/>
          </a:xfrm>
          <a:custGeom>
            <a:avLst/>
            <a:gdLst/>
            <a:ahLst/>
            <a:cxnLst/>
            <a:rect r="r" b="b" t="t" l="l"/>
            <a:pathLst>
              <a:path h="3353191" w="1914367">
                <a:moveTo>
                  <a:pt x="0" y="0"/>
                </a:moveTo>
                <a:lnTo>
                  <a:pt x="1914367" y="0"/>
                </a:lnTo>
                <a:lnTo>
                  <a:pt x="1914367" y="3353191"/>
                </a:lnTo>
                <a:lnTo>
                  <a:pt x="0" y="33531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13514" y="1028700"/>
            <a:ext cx="3542746" cy="4871276"/>
          </a:xfrm>
          <a:custGeom>
            <a:avLst/>
            <a:gdLst/>
            <a:ahLst/>
            <a:cxnLst/>
            <a:rect r="r" b="b" t="t" l="l"/>
            <a:pathLst>
              <a:path h="4871276" w="3542746">
                <a:moveTo>
                  <a:pt x="0" y="0"/>
                </a:moveTo>
                <a:lnTo>
                  <a:pt x="3542746" y="0"/>
                </a:lnTo>
                <a:lnTo>
                  <a:pt x="3542746" y="4871276"/>
                </a:lnTo>
                <a:lnTo>
                  <a:pt x="0" y="48712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89407" y="1489345"/>
            <a:ext cx="8115300" cy="1071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8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Bobby Jones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55245" y="3472505"/>
            <a:ext cx="10183623" cy="477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4"/>
              </a:lnSpc>
            </a:pPr>
            <a:r>
              <a:rPr lang="en-US" sz="3860">
                <a:solidFill>
                  <a:srgbClr val="000000"/>
                </a:solidFill>
                <a:latin typeface="Dosis Medium"/>
              </a:rPr>
              <a:t>The idea of our project is about the importance of time management and</a:t>
            </a:r>
          </a:p>
          <a:p>
            <a:pPr algn="ctr">
              <a:lnSpc>
                <a:spcPts val="5404"/>
              </a:lnSpc>
            </a:pPr>
            <a:r>
              <a:rPr lang="en-US" sz="3860">
                <a:solidFill>
                  <a:srgbClr val="000000"/>
                </a:solidFill>
                <a:latin typeface="Dosis Medium"/>
              </a:rPr>
              <a:t>Knowing how to manage time can be game-winning.</a:t>
            </a:r>
          </a:p>
          <a:p>
            <a:pPr algn="ctr">
              <a:lnSpc>
                <a:spcPts val="5404"/>
              </a:lnSpc>
            </a:pPr>
          </a:p>
          <a:p>
            <a:pPr algn="ctr">
              <a:lnSpc>
                <a:spcPts val="5404"/>
              </a:lnSpc>
            </a:pPr>
            <a:r>
              <a:rPr lang="en-US" sz="3860">
                <a:solidFill>
                  <a:srgbClr val="000000"/>
                </a:solidFill>
                <a:latin typeface="Dosis Medium"/>
              </a:rPr>
              <a:t>We made an animation of 10 parts. It tells the story of Maroco and how she realized</a:t>
            </a:r>
          </a:p>
          <a:p>
            <a:pPr algn="ctr" marL="0" indent="0" lvl="0">
              <a:lnSpc>
                <a:spcPts val="5404"/>
              </a:lnSpc>
              <a:spcBef>
                <a:spcPct val="0"/>
              </a:spcBef>
            </a:pPr>
            <a:r>
              <a:rPr lang="en-US" sz="3860">
                <a:solidFill>
                  <a:srgbClr val="000000"/>
                </a:solidFill>
                <a:latin typeface="Dosis Medium"/>
              </a:rPr>
              <a:t>the importance of time management.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10636" y="3284181"/>
            <a:ext cx="3672147" cy="5314950"/>
          </a:xfrm>
          <a:custGeom>
            <a:avLst/>
            <a:gdLst/>
            <a:ahLst/>
            <a:cxnLst/>
            <a:rect r="r" b="b" t="t" l="l"/>
            <a:pathLst>
              <a:path h="5314950" w="3672147">
                <a:moveTo>
                  <a:pt x="0" y="0"/>
                </a:moveTo>
                <a:lnTo>
                  <a:pt x="3672147" y="0"/>
                </a:lnTo>
                <a:lnTo>
                  <a:pt x="3672147" y="5314950"/>
                </a:lnTo>
                <a:lnTo>
                  <a:pt x="0" y="5314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83674" y="4727392"/>
            <a:ext cx="3055154" cy="3871739"/>
          </a:xfrm>
          <a:custGeom>
            <a:avLst/>
            <a:gdLst/>
            <a:ahLst/>
            <a:cxnLst/>
            <a:rect r="r" b="b" t="t" l="l"/>
            <a:pathLst>
              <a:path h="3871739" w="3055154">
                <a:moveTo>
                  <a:pt x="0" y="0"/>
                </a:moveTo>
                <a:lnTo>
                  <a:pt x="3055154" y="0"/>
                </a:lnTo>
                <a:lnTo>
                  <a:pt x="3055154" y="3871739"/>
                </a:lnTo>
                <a:lnTo>
                  <a:pt x="0" y="38717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18442" y="3950522"/>
            <a:ext cx="6825558" cy="2282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30"/>
              </a:lnSpc>
              <a:spcBef>
                <a:spcPct val="0"/>
              </a:spcBef>
            </a:pPr>
            <a:r>
              <a:rPr lang="en-US" sz="4087">
                <a:solidFill>
                  <a:srgbClr val="000000"/>
                </a:solidFill>
                <a:latin typeface="Dosis Medium"/>
              </a:rPr>
              <a:t>We chose this topic because in our study life we ​​all went through the same experience as Maroco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05217" y="1554519"/>
            <a:ext cx="14077566" cy="1071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8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Bobby Jones"/>
              </a:rPr>
              <a:t>Why this topic?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2833" y="4352743"/>
            <a:ext cx="2224872" cy="7327421"/>
          </a:xfrm>
          <a:custGeom>
            <a:avLst/>
            <a:gdLst/>
            <a:ahLst/>
            <a:cxnLst/>
            <a:rect r="r" b="b" t="t" l="l"/>
            <a:pathLst>
              <a:path h="7327421" w="2224872">
                <a:moveTo>
                  <a:pt x="0" y="0"/>
                </a:moveTo>
                <a:lnTo>
                  <a:pt x="2224872" y="0"/>
                </a:lnTo>
                <a:lnTo>
                  <a:pt x="2224872" y="7327421"/>
                </a:lnTo>
                <a:lnTo>
                  <a:pt x="0" y="73274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145961" y="4352743"/>
            <a:ext cx="2224872" cy="7327421"/>
          </a:xfrm>
          <a:custGeom>
            <a:avLst/>
            <a:gdLst/>
            <a:ahLst/>
            <a:cxnLst/>
            <a:rect r="r" b="b" t="t" l="l"/>
            <a:pathLst>
              <a:path h="7327421" w="2224872">
                <a:moveTo>
                  <a:pt x="2224872" y="0"/>
                </a:moveTo>
                <a:lnTo>
                  <a:pt x="0" y="0"/>
                </a:lnTo>
                <a:lnTo>
                  <a:pt x="0" y="7327421"/>
                </a:lnTo>
                <a:lnTo>
                  <a:pt x="2224872" y="7327421"/>
                </a:lnTo>
                <a:lnTo>
                  <a:pt x="22248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0" r="34061" b="34384"/>
          <a:stretch>
            <a:fillRect/>
          </a:stretch>
        </p:blipFill>
        <p:spPr>
          <a:xfrm flipH="false" flipV="false" rot="0">
            <a:off x="3043940" y="3012352"/>
            <a:ext cx="12157466" cy="614973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30896" y="1360696"/>
            <a:ext cx="16228404" cy="1071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8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Bobby Jones"/>
              </a:rPr>
              <a:t>the run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14583"/>
            <a:ext cx="5457835" cy="5457835"/>
          </a:xfrm>
          <a:custGeom>
            <a:avLst/>
            <a:gdLst/>
            <a:ahLst/>
            <a:cxnLst/>
            <a:rect r="r" b="b" t="t" l="l"/>
            <a:pathLst>
              <a:path h="5457835" w="5457835">
                <a:moveTo>
                  <a:pt x="0" y="0"/>
                </a:moveTo>
                <a:lnTo>
                  <a:pt x="5457835" y="0"/>
                </a:lnTo>
                <a:lnTo>
                  <a:pt x="5457835" y="5457834"/>
                </a:lnTo>
                <a:lnTo>
                  <a:pt x="0" y="54578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81867" y="2281233"/>
            <a:ext cx="10175237" cy="1071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68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Bobby Jones"/>
              </a:rPr>
              <a:t>about the code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5772" y="-1028700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0896" y="2483803"/>
            <a:ext cx="16228404" cy="1071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8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Bobby Jones"/>
              </a:rPr>
              <a:t>Guess how !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3201650" y="-1028700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4360578" y="0"/>
                </a:moveTo>
                <a:lnTo>
                  <a:pt x="0" y="0"/>
                </a:lnTo>
                <a:lnTo>
                  <a:pt x="0" y="4114800"/>
                </a:lnTo>
                <a:lnTo>
                  <a:pt x="4360578" y="4114800"/>
                </a:lnTo>
                <a:lnTo>
                  <a:pt x="436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302653" y="3893975"/>
            <a:ext cx="11682694" cy="6133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5772" y="-1028700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0896" y="2483803"/>
            <a:ext cx="16228404" cy="1071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8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Bobby Jones"/>
              </a:rPr>
              <a:t>Guess how !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3201650" y="-1028700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4360578" y="0"/>
                </a:moveTo>
                <a:lnTo>
                  <a:pt x="0" y="0"/>
                </a:lnTo>
                <a:lnTo>
                  <a:pt x="0" y="4114800"/>
                </a:lnTo>
                <a:lnTo>
                  <a:pt x="4360578" y="4114800"/>
                </a:lnTo>
                <a:lnTo>
                  <a:pt x="436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95058" y="3824971"/>
            <a:ext cx="11897884" cy="5910356"/>
          </a:xfrm>
          <a:custGeom>
            <a:avLst/>
            <a:gdLst/>
            <a:ahLst/>
            <a:cxnLst/>
            <a:rect r="r" b="b" t="t" l="l"/>
            <a:pathLst>
              <a:path h="5910356" w="11897884">
                <a:moveTo>
                  <a:pt x="0" y="0"/>
                </a:moveTo>
                <a:lnTo>
                  <a:pt x="11897884" y="0"/>
                </a:lnTo>
                <a:lnTo>
                  <a:pt x="11897884" y="5910357"/>
                </a:lnTo>
                <a:lnTo>
                  <a:pt x="0" y="5910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595" r="0" b="-8639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DAFx05I_yqA</dc:identifier>
  <dcterms:modified xsi:type="dcterms:W3CDTF">2011-08-01T06:04:30Z</dcterms:modified>
  <cp:revision>1</cp:revision>
  <dc:title> CG_Presentation</dc:title>
</cp:coreProperties>
</file>