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B9D"/>
    <a:srgbClr val="B4D9B9"/>
    <a:srgbClr val="AD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2"/>
    <p:restoredTop sz="92631"/>
  </p:normalViewPr>
  <p:slideViewPr>
    <p:cSldViewPr snapToGrid="0" snapToObjects="1">
      <p:cViewPr varScale="1">
        <p:scale>
          <a:sx n="75" d="100"/>
          <a:sy n="75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33A2-467D-2F4C-B300-72BE6B8C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EAE-07F3-6D43-A59D-15A762C66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C9EC6-BC98-DB41-8FBD-5AA8912B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DBA4-4F55-9D41-90F5-9900F173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9312-4BEC-EA46-BCC5-5D0A4B5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551-E45E-224E-8A0F-6B4384F5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4D635-6528-E341-B0E0-AA1AEC54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52EF-19CC-7A4D-83BA-5899BEAD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4315-9D74-8645-9CE4-8F4CCCBF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9100-FDE1-7649-B5DC-5DB87B4E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9C359-FD61-BE44-95E9-6A32CFAF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8CC0C-3763-2B43-9F5D-14E31A013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E021-577D-7440-B5D0-23F75CE5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5F0C-D3EA-3A46-8AE3-0CBA915D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8A32-2171-9C48-8499-60D99408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8BA1-5047-FD43-B886-C6EBEDB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05CB-F2EA-124A-BFA0-EB72CFFC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93C5-1BA0-F74B-AF04-AE7B5C76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7819-EC88-4842-BE0A-1EF34098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B875-2E4F-EC4B-A784-945A3F31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FCB7-CF16-B045-8D45-D0381FD4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E6B28-8750-8E41-81EF-6AA17D2F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F7F1-AB11-6442-97F5-FEAAE756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D39F-1F47-2240-8DCE-238FCFD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2406-E5BF-FF40-97E5-7819A02B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78AF-9FBF-044B-B517-1C4E9D0C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108A-4843-F44D-BDD7-2E09B4AC5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8699-70DB-064D-BB0B-9F598040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2F7C-A690-3240-AE7E-006D8C59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10C2-9EEA-FF40-8441-54942A3F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A140-61A9-AE4C-8AC2-18079AC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968-E2B2-D049-A924-800ADC87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47B5-58C7-B54C-B0B8-F33E2866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D8D1-73BD-F84D-82FF-6AD345458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DA95E-90B1-7549-8C3F-9021E47F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46557-C72B-A54F-948D-8467D8BA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6A72E-C5C5-BB46-BEF9-8BF8BC38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F66C5-7590-B740-A7C5-8AD24A83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FFC0A-3952-F840-AD90-5C78E25E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A59-B78A-1E49-BDAD-81EF57F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55762-C49C-4A47-AB4F-BF1E1B1A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EA5D-8E81-3A4D-8A94-8C6F679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BF75-A5AC-E541-920E-8C890A3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AC77-5C18-BB4D-8A8D-110AE14E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F09C-7575-584E-8BD4-C55F22E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8E902-962B-3A49-8C4E-29BA39D9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B71C-B326-484C-8CBE-D122458C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ABA2-41D9-0540-B8DB-54A8B4DF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CED55-0C35-0D4F-AAC2-5935463A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9EA4-5789-7F4F-960A-48D82B03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34A53-7B56-454E-B00A-9D0623A6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0A89-C837-A042-B7B8-375EFD1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4B03-0CCF-B14D-B365-36B86BA8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AA53E-22A4-1E49-BCF9-FC6CC8C67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8EB7B-FD8A-DE47-B54E-C6367C1C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22D0-9AFB-2F49-9296-410EF116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7583-6977-B444-A37C-86E46CE0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7C3C-2857-DB45-A941-99394FE7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690A4-9D90-9A40-9726-09FF8156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FCA8-1340-7749-83F3-19F06382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2870-8761-E44C-B518-0372A899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38C9-4157-634F-A53B-A6FD195EE66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CEF4-E6DA-F444-98F7-E80552DA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1BB0-7D15-0142-86C1-5105705C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06F5-424B-5543-A314-37174E13B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2BE684F-905B-7F4B-ABB3-45DFF55D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1741720"/>
            <a:ext cx="4876800" cy="4876800"/>
          </a:xfrm>
          <a:prstGeom prst="rect">
            <a:avLst/>
          </a:prstGeom>
          <a:effectLst/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0AA2BE9-BE01-B840-A778-0D99DFE1A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084" y="2136730"/>
            <a:ext cx="4086780" cy="4086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C50158-8678-8646-9A17-8937C75D1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3064902"/>
            <a:ext cx="1739900" cy="1739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1F992E-C1C3-CB46-A2F7-3C2054996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480" y="2605489"/>
            <a:ext cx="3195040" cy="3195040"/>
          </a:xfrm>
          <a:prstGeom prst="rect">
            <a:avLst/>
          </a:prstGeom>
        </p:spPr>
      </p:pic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7EBE353D-91D1-5C42-84D3-03A2002FC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2671" y="263652"/>
            <a:ext cx="2015263" cy="20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2BE684F-905B-7F4B-ABB3-45DFF55D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1741720"/>
            <a:ext cx="4876800" cy="4876800"/>
          </a:xfrm>
          <a:prstGeom prst="rect">
            <a:avLst/>
          </a:prstGeom>
          <a:effectLst/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0AA2BE9-BE01-B840-A778-0D99DFE1A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5970" y="2136730"/>
            <a:ext cx="4086780" cy="408678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1F992E-C1C3-CB46-A2F7-3C2054996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9360" y="2447133"/>
            <a:ext cx="3195040" cy="31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081F6-A030-C84B-8768-3090B6E3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870"/>
            <a:ext cx="9111343" cy="512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C8CCB-EA98-E742-9A10-63A8F13D7B8B}"/>
              </a:ext>
            </a:extLst>
          </p:cNvPr>
          <p:cNvSpPr txBox="1"/>
          <p:nvPr/>
        </p:nvSpPr>
        <p:spPr>
          <a:xfrm>
            <a:off x="1163909" y="365277"/>
            <a:ext cx="678352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00" dirty="0" err="1">
                <a:solidFill>
                  <a:srgbClr val="1BBB9D"/>
                </a:solidFill>
                <a:latin typeface="Aller" panose="020B0503030302020204" pitchFamily="34" charset="77"/>
                <a:cs typeface="Al Tarikh" pitchFamily="2" charset="-78"/>
              </a:rPr>
              <a:t>ReproHack</a:t>
            </a:r>
            <a:endParaRPr lang="en-US" sz="10600" dirty="0">
              <a:solidFill>
                <a:srgbClr val="1BBB9D"/>
              </a:solidFill>
              <a:latin typeface="Aller" panose="020B0503030302020204" pitchFamily="34" charset="77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327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081F6-A030-C84B-8768-3090B6E3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870"/>
            <a:ext cx="9111343" cy="5125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C8CCB-EA98-E742-9A10-63A8F13D7B8B}"/>
              </a:ext>
            </a:extLst>
          </p:cNvPr>
          <p:cNvSpPr txBox="1"/>
          <p:nvPr/>
        </p:nvSpPr>
        <p:spPr>
          <a:xfrm>
            <a:off x="1163909" y="365277"/>
            <a:ext cx="678352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00" dirty="0" err="1">
                <a:solidFill>
                  <a:srgbClr val="1BBB9D"/>
                </a:solidFill>
                <a:latin typeface="Aller" panose="020B0503030302020204" pitchFamily="34" charset="77"/>
                <a:cs typeface="Al Tarikh" pitchFamily="2" charset="-78"/>
              </a:rPr>
              <a:t>ReproHack</a:t>
            </a:r>
            <a:endParaRPr lang="en-US" sz="10600" dirty="0">
              <a:solidFill>
                <a:srgbClr val="1BBB9D"/>
              </a:solidFill>
              <a:latin typeface="Aller" panose="020B0503030302020204" pitchFamily="34" charset="77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73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BF98-ED29-D74A-B359-AF88AEFC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349-9484-D842-82BC-D4F64196F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2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Aller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Krystalli</dc:creator>
  <cp:lastModifiedBy>Anna Krystalli</cp:lastModifiedBy>
  <cp:revision>11</cp:revision>
  <cp:lastPrinted>2019-06-15T12:51:35Z</cp:lastPrinted>
  <dcterms:created xsi:type="dcterms:W3CDTF">2019-06-15T11:43:24Z</dcterms:created>
  <dcterms:modified xsi:type="dcterms:W3CDTF">2019-06-17T16:39:27Z</dcterms:modified>
</cp:coreProperties>
</file>