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59" r:id="rId3"/>
    <p:sldId id="263" r:id="rId4"/>
    <p:sldId id="261" r:id="rId5"/>
    <p:sldId id="264" r:id="rId6"/>
    <p:sldId id="262" r:id="rId7"/>
    <p:sldId id="265" r:id="rId8"/>
    <p:sldId id="266" r:id="rId9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412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646-BBD5-4606-8BF6-97ADB1961252}" type="datetimeFigureOut">
              <a:rPr lang="ar-SA" smtClean="0"/>
              <a:t>10/29/1444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180-6815-4B6F-967C-81F2295ED7E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5300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646-BBD5-4606-8BF6-97ADB1961252}" type="datetimeFigureOut">
              <a:rPr lang="ar-SA" smtClean="0"/>
              <a:t>10/29/1444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180-6815-4B6F-967C-81F2295ED7E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75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646-BBD5-4606-8BF6-97ADB1961252}" type="datetimeFigureOut">
              <a:rPr lang="ar-SA" smtClean="0"/>
              <a:t>10/29/1444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180-6815-4B6F-967C-81F2295ED7E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998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646-BBD5-4606-8BF6-97ADB1961252}" type="datetimeFigureOut">
              <a:rPr lang="ar-SA" smtClean="0"/>
              <a:t>10/29/1444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180-6815-4B6F-967C-81F2295ED7E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9251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646-BBD5-4606-8BF6-97ADB1961252}" type="datetimeFigureOut">
              <a:rPr lang="ar-SA" smtClean="0"/>
              <a:t>10/29/1444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180-6815-4B6F-967C-81F2295ED7E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7405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646-BBD5-4606-8BF6-97ADB1961252}" type="datetimeFigureOut">
              <a:rPr lang="ar-SA" smtClean="0"/>
              <a:t>10/29/1444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180-6815-4B6F-967C-81F2295ED7E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8105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646-BBD5-4606-8BF6-97ADB1961252}" type="datetimeFigureOut">
              <a:rPr lang="ar-SA" smtClean="0"/>
              <a:t>10/29/1444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180-6815-4B6F-967C-81F2295ED7E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2009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646-BBD5-4606-8BF6-97ADB1961252}" type="datetimeFigureOut">
              <a:rPr lang="ar-SA" smtClean="0"/>
              <a:t>10/29/1444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180-6815-4B6F-967C-81F2295ED7E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7778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646-BBD5-4606-8BF6-97ADB1961252}" type="datetimeFigureOut">
              <a:rPr lang="ar-SA" smtClean="0"/>
              <a:t>10/29/1444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180-6815-4B6F-967C-81F2295ED7E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1595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646-BBD5-4606-8BF6-97ADB1961252}" type="datetimeFigureOut">
              <a:rPr lang="ar-SA" smtClean="0"/>
              <a:t>10/29/1444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180-6815-4B6F-967C-81F2295ED7E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259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646-BBD5-4606-8BF6-97ADB1961252}" type="datetimeFigureOut">
              <a:rPr lang="ar-SA" smtClean="0"/>
              <a:t>10/29/1444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180-6815-4B6F-967C-81F2295ED7E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0489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0A646-BBD5-4606-8BF6-97ADB1961252}" type="datetimeFigureOut">
              <a:rPr lang="ar-SA" smtClean="0"/>
              <a:t>10/29/1444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55180-6815-4B6F-967C-81F2295ED7E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5223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3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0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71600" y="-27384"/>
            <a:ext cx="8172400" cy="68853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pic>
        <p:nvPicPr>
          <p:cNvPr id="2" name="صورة 1">
            <a:extLst>
              <a:ext uri="{FF2B5EF4-FFF2-40B4-BE49-F238E27FC236}">
                <a16:creationId xmlns:a16="http://schemas.microsoft.com/office/drawing/2014/main" id="{DD12CB78-50E1-40B1-1D83-91B8CE9FB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1690" y="548680"/>
            <a:ext cx="8192310" cy="6165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صورة 19">
            <a:extLst>
              <a:ext uri="{FF2B5EF4-FFF2-40B4-BE49-F238E27FC236}">
                <a16:creationId xmlns:a16="http://schemas.microsoft.com/office/drawing/2014/main" id="{4AEBAAE2-9497-78F5-44A5-CD98984A0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5" y="2760972"/>
            <a:ext cx="789472" cy="740036"/>
          </a:xfrm>
          <a:prstGeom prst="rect">
            <a:avLst/>
          </a:prstGeom>
        </p:spPr>
      </p:pic>
      <p:pic>
        <p:nvPicPr>
          <p:cNvPr id="23" name="صورة 22">
            <a:extLst>
              <a:ext uri="{FF2B5EF4-FFF2-40B4-BE49-F238E27FC236}">
                <a16:creationId xmlns:a16="http://schemas.microsoft.com/office/drawing/2014/main" id="{D7738B34-FE00-487E-7ACC-5C41173A0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335" y="1484784"/>
            <a:ext cx="732662" cy="732662"/>
          </a:xfrm>
          <a:prstGeom prst="rect">
            <a:avLst/>
          </a:prstGeom>
        </p:spPr>
      </p:pic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6B9A41AF-DB50-BAD1-1707-BDAA6D598869}"/>
              </a:ext>
            </a:extLst>
          </p:cNvPr>
          <p:cNvSpPr/>
          <p:nvPr/>
        </p:nvSpPr>
        <p:spPr>
          <a:xfrm>
            <a:off x="985535" y="-27384"/>
            <a:ext cx="8158465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68B1C921-15A4-062D-DE71-FE2AEDDF632C}"/>
              </a:ext>
            </a:extLst>
          </p:cNvPr>
          <p:cNvSpPr txBox="1"/>
          <p:nvPr/>
        </p:nvSpPr>
        <p:spPr>
          <a:xfrm>
            <a:off x="1193840" y="20620"/>
            <a:ext cx="13723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ar-S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6869FB1C-D231-8788-B6B2-93E38D84436D}"/>
              </a:ext>
            </a:extLst>
          </p:cNvPr>
          <p:cNvSpPr txBox="1"/>
          <p:nvPr/>
        </p:nvSpPr>
        <p:spPr>
          <a:xfrm>
            <a:off x="4070554" y="0"/>
            <a:ext cx="1008112" cy="4726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ar-S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CF307D2E-DDA6-B836-5D38-03963B870AB0}"/>
              </a:ext>
            </a:extLst>
          </p:cNvPr>
          <p:cNvSpPr txBox="1"/>
          <p:nvPr/>
        </p:nvSpPr>
        <p:spPr>
          <a:xfrm>
            <a:off x="7894794" y="36723"/>
            <a:ext cx="12492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093357425</a:t>
            </a:r>
            <a:endParaRPr lang="ar-SA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BCCC3263-7328-0C82-5CC4-162077243FD1}"/>
              </a:ext>
            </a:extLst>
          </p:cNvPr>
          <p:cNvSpPr txBox="1"/>
          <p:nvPr/>
        </p:nvSpPr>
        <p:spPr>
          <a:xfrm>
            <a:off x="5652120" y="36723"/>
            <a:ext cx="20882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b="1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ww.Sl</a:t>
            </a:r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hospital.com</a:t>
            </a:r>
            <a:endParaRPr lang="ar-SA" b="1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C528402-6F4D-043A-FC0B-0A4CB27E3105}"/>
              </a:ext>
            </a:extLst>
          </p:cNvPr>
          <p:cNvSpPr/>
          <p:nvPr/>
        </p:nvSpPr>
        <p:spPr>
          <a:xfrm>
            <a:off x="5824489" y="5567369"/>
            <a:ext cx="3008691" cy="9673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3600" b="1" dirty="0">
                <a:solidFill>
                  <a:schemeClr val="tx1"/>
                </a:solidFill>
              </a:rPr>
              <a:t>Emergency</a:t>
            </a:r>
            <a:endParaRPr lang="ar-SA" sz="3600" b="1" dirty="0">
              <a:solidFill>
                <a:schemeClr val="tx1"/>
              </a:solidFill>
            </a:endParaRP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CC50B872-4A1E-FB28-0555-C9593AD7A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90" y="5723640"/>
            <a:ext cx="609600" cy="609600"/>
          </a:xfrm>
          <a:prstGeom prst="rect">
            <a:avLst/>
          </a:prstGeom>
        </p:spPr>
      </p:pic>
      <p:pic>
        <p:nvPicPr>
          <p:cNvPr id="24" name="صورة 23">
            <a:extLst>
              <a:ext uri="{FF2B5EF4-FFF2-40B4-BE49-F238E27FC236}">
                <a16:creationId xmlns:a16="http://schemas.microsoft.com/office/drawing/2014/main" id="{B06F4294-6F1B-64CB-F053-14D6BDCC06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57206"/>
            <a:ext cx="792088" cy="792088"/>
          </a:xfrm>
          <a:prstGeom prst="rect">
            <a:avLst/>
          </a:prstGeom>
        </p:spPr>
      </p:pic>
      <p:pic>
        <p:nvPicPr>
          <p:cNvPr id="26" name="صورة 25">
            <a:extLst>
              <a:ext uri="{FF2B5EF4-FFF2-40B4-BE49-F238E27FC236}">
                <a16:creationId xmlns:a16="http://schemas.microsoft.com/office/drawing/2014/main" id="{2B6DBCD8-E6E2-AB0D-14A0-C43093D84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5" y="5886639"/>
            <a:ext cx="673593" cy="648072"/>
          </a:xfrm>
          <a:prstGeom prst="rect">
            <a:avLst/>
          </a:prstGeom>
        </p:spPr>
      </p:pic>
      <p:pic>
        <p:nvPicPr>
          <p:cNvPr id="27" name="صورة 26">
            <a:extLst>
              <a:ext uri="{FF2B5EF4-FFF2-40B4-BE49-F238E27FC236}">
                <a16:creationId xmlns:a16="http://schemas.microsoft.com/office/drawing/2014/main" id="{4943CB66-0894-7D44-C5C3-5432C52CB7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0" y="4024911"/>
            <a:ext cx="700233" cy="7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4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71600" cy="6858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Rectangle 10"/>
          <p:cNvSpPr/>
          <p:nvPr/>
        </p:nvSpPr>
        <p:spPr>
          <a:xfrm>
            <a:off x="971600" y="-27384"/>
            <a:ext cx="8172400" cy="688538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611560" y="1592796"/>
            <a:ext cx="202435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47472" y="1316958"/>
            <a:ext cx="3458699" cy="37682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346282" y="4067219"/>
            <a:ext cx="1449854" cy="513909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login</a:t>
            </a:r>
            <a:endParaRPr lang="ar-SA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11560" y="1592796"/>
            <a:ext cx="3960440" cy="363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مربع نص 2">
            <a:extLst>
              <a:ext uri="{FF2B5EF4-FFF2-40B4-BE49-F238E27FC236}">
                <a16:creationId xmlns:a16="http://schemas.microsoft.com/office/drawing/2014/main" id="{62E2B139-72F9-67C7-C2EC-B3355A3A739B}"/>
              </a:ext>
            </a:extLst>
          </p:cNvPr>
          <p:cNvSpPr txBox="1"/>
          <p:nvPr/>
        </p:nvSpPr>
        <p:spPr>
          <a:xfrm>
            <a:off x="3070058" y="5103739"/>
            <a:ext cx="425078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user name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ar-S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" name="صورة 18">
            <a:extLst>
              <a:ext uri="{FF2B5EF4-FFF2-40B4-BE49-F238E27FC236}">
                <a16:creationId xmlns:a16="http://schemas.microsoft.com/office/drawing/2014/main" id="{A4D26AEE-C56B-4739-049F-B8F65100C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2" y="2448748"/>
            <a:ext cx="748844" cy="700234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5359A750-B2BF-DE7F-1691-AC8AD5FCD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554" y="1203231"/>
            <a:ext cx="732662" cy="732662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D3F0EB48-7CE1-C49E-185E-E23B58436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57206"/>
            <a:ext cx="792088" cy="792088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9BC9A166-E249-032D-34F7-12EC7ED397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5" y="5886639"/>
            <a:ext cx="673593" cy="648072"/>
          </a:xfrm>
          <a:prstGeom prst="rect">
            <a:avLst/>
          </a:prstGeom>
        </p:spPr>
      </p:pic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3B1B2413-EDCD-3D9D-1479-64114B864BF1}"/>
              </a:ext>
            </a:extLst>
          </p:cNvPr>
          <p:cNvSpPr/>
          <p:nvPr/>
        </p:nvSpPr>
        <p:spPr>
          <a:xfrm>
            <a:off x="3851920" y="1804079"/>
            <a:ext cx="2301920" cy="51390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EB3B098F-CAE5-C049-2755-B9CD9CB8D177}"/>
              </a:ext>
            </a:extLst>
          </p:cNvPr>
          <p:cNvSpPr txBox="1"/>
          <p:nvPr/>
        </p:nvSpPr>
        <p:spPr>
          <a:xfrm>
            <a:off x="2494211" y="1839188"/>
            <a:ext cx="32403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User name </a:t>
            </a:r>
            <a:endParaRPr lang="ar-SA" dirty="0"/>
          </a:p>
        </p:txBody>
      </p:sp>
      <p:sp>
        <p:nvSpPr>
          <p:cNvPr id="22" name="مستطيل: زوايا مستديرة 21">
            <a:extLst>
              <a:ext uri="{FF2B5EF4-FFF2-40B4-BE49-F238E27FC236}">
                <a16:creationId xmlns:a16="http://schemas.microsoft.com/office/drawing/2014/main" id="{542D014C-EE43-60D2-2BFB-FDC41D97EF8F}"/>
              </a:ext>
            </a:extLst>
          </p:cNvPr>
          <p:cNvSpPr/>
          <p:nvPr/>
        </p:nvSpPr>
        <p:spPr>
          <a:xfrm>
            <a:off x="3851920" y="2690486"/>
            <a:ext cx="2301920" cy="51390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FDCCBA51-8BD0-A96C-D013-6216577D2FF3}"/>
              </a:ext>
            </a:extLst>
          </p:cNvPr>
          <p:cNvSpPr txBox="1"/>
          <p:nvPr/>
        </p:nvSpPr>
        <p:spPr>
          <a:xfrm>
            <a:off x="2418459" y="2744568"/>
            <a:ext cx="31251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password</a:t>
            </a:r>
            <a:endParaRPr lang="ar-SA" dirty="0"/>
          </a:p>
        </p:txBody>
      </p:sp>
      <p:pic>
        <p:nvPicPr>
          <p:cNvPr id="27" name="صورة 26">
            <a:extLst>
              <a:ext uri="{FF2B5EF4-FFF2-40B4-BE49-F238E27FC236}">
                <a16:creationId xmlns:a16="http://schemas.microsoft.com/office/drawing/2014/main" id="{F83DBD46-17F4-A1E4-8874-2003C1A64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2" y="4121685"/>
            <a:ext cx="384660" cy="384660"/>
          </a:xfrm>
          <a:prstGeom prst="rect">
            <a:avLst/>
          </a:prstGeom>
        </p:spPr>
      </p:pic>
      <p:sp>
        <p:nvSpPr>
          <p:cNvPr id="28" name="تمرير: أفقي 27">
            <a:extLst>
              <a:ext uri="{FF2B5EF4-FFF2-40B4-BE49-F238E27FC236}">
                <a16:creationId xmlns:a16="http://schemas.microsoft.com/office/drawing/2014/main" id="{CBF2F822-ACE0-C356-6A61-EE3EA2348E8B}"/>
              </a:ext>
            </a:extLst>
          </p:cNvPr>
          <p:cNvSpPr/>
          <p:nvPr/>
        </p:nvSpPr>
        <p:spPr>
          <a:xfrm>
            <a:off x="985009" y="-132096"/>
            <a:ext cx="8172400" cy="1067453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F6F2040E-F833-101D-DCE3-4642266AC14C}"/>
              </a:ext>
            </a:extLst>
          </p:cNvPr>
          <p:cNvSpPr txBox="1"/>
          <p:nvPr/>
        </p:nvSpPr>
        <p:spPr>
          <a:xfrm>
            <a:off x="4272560" y="59777"/>
            <a:ext cx="208823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ar-SA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6" name="صورة 35">
            <a:extLst>
              <a:ext uri="{FF2B5EF4-FFF2-40B4-BE49-F238E27FC236}">
                <a16:creationId xmlns:a16="http://schemas.microsoft.com/office/drawing/2014/main" id="{E529EEE4-751E-2628-C521-9F3D9EC2F3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501" y="11310"/>
            <a:ext cx="743419" cy="743419"/>
          </a:xfrm>
          <a:prstGeom prst="rect">
            <a:avLst/>
          </a:prstGeom>
        </p:spPr>
      </p:pic>
      <p:pic>
        <p:nvPicPr>
          <p:cNvPr id="37" name="صورة 36">
            <a:extLst>
              <a:ext uri="{FF2B5EF4-FFF2-40B4-BE49-F238E27FC236}">
                <a16:creationId xmlns:a16="http://schemas.microsoft.com/office/drawing/2014/main" id="{63EDD41A-6023-D7FB-6660-2DB7F1A5B6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695" y="17275"/>
            <a:ext cx="743419" cy="743419"/>
          </a:xfrm>
          <a:prstGeom prst="rect">
            <a:avLst/>
          </a:prstGeom>
        </p:spPr>
      </p:pic>
      <p:pic>
        <p:nvPicPr>
          <p:cNvPr id="41" name="صورة 40">
            <a:extLst>
              <a:ext uri="{FF2B5EF4-FFF2-40B4-BE49-F238E27FC236}">
                <a16:creationId xmlns:a16="http://schemas.microsoft.com/office/drawing/2014/main" id="{292CAD3B-3F25-90C1-ED06-501650A664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0" y="3647942"/>
            <a:ext cx="700233" cy="7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0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Rounded Rectangle 4"/>
          <p:cNvSpPr/>
          <p:nvPr/>
        </p:nvSpPr>
        <p:spPr>
          <a:xfrm>
            <a:off x="2234720" y="5204192"/>
            <a:ext cx="4608512" cy="7069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/>
              <a:t>تاكيد كلمة مرور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34720" y="4268088"/>
            <a:ext cx="4626914" cy="7069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/>
              <a:t>كلمة مرور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77236" y="6010879"/>
            <a:ext cx="2829891" cy="8122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/>
              <a:t>انشاء الحساب </a:t>
            </a:r>
          </a:p>
        </p:txBody>
      </p:sp>
      <p:sp>
        <p:nvSpPr>
          <p:cNvPr id="10" name="Oval 9"/>
          <p:cNvSpPr/>
          <p:nvPr/>
        </p:nvSpPr>
        <p:spPr>
          <a:xfrm>
            <a:off x="3710882" y="946894"/>
            <a:ext cx="1581198" cy="134076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CAF2A8A7-F0C6-7843-57F4-F5493CC6DB6C}"/>
              </a:ext>
            </a:extLst>
          </p:cNvPr>
          <p:cNvSpPr/>
          <p:nvPr/>
        </p:nvSpPr>
        <p:spPr>
          <a:xfrm>
            <a:off x="2234720" y="2425443"/>
            <a:ext cx="4608512" cy="7069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/>
              <a:t>اسم مستخدم 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1591B97E-2BC5-3CAD-C323-6E48E719B79F}"/>
              </a:ext>
            </a:extLst>
          </p:cNvPr>
          <p:cNvSpPr/>
          <p:nvPr/>
        </p:nvSpPr>
        <p:spPr>
          <a:xfrm>
            <a:off x="2234720" y="3331984"/>
            <a:ext cx="4608512" cy="7069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/>
              <a:t>رقم موبايل \الايميل </a:t>
            </a:r>
          </a:p>
        </p:txBody>
      </p:sp>
      <p:sp>
        <p:nvSpPr>
          <p:cNvPr id="3" name="تمرير: أفقي 2">
            <a:extLst>
              <a:ext uri="{FF2B5EF4-FFF2-40B4-BE49-F238E27FC236}">
                <a16:creationId xmlns:a16="http://schemas.microsoft.com/office/drawing/2014/main" id="{65D2F48C-CA66-17FE-9873-A71676E6FCDB}"/>
              </a:ext>
            </a:extLst>
          </p:cNvPr>
          <p:cNvSpPr/>
          <p:nvPr/>
        </p:nvSpPr>
        <p:spPr>
          <a:xfrm>
            <a:off x="0" y="-112367"/>
            <a:ext cx="9143183" cy="1059261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362848F1-FF97-0B17-6736-45756121ECEF}"/>
              </a:ext>
            </a:extLst>
          </p:cNvPr>
          <p:cNvSpPr txBox="1"/>
          <p:nvPr/>
        </p:nvSpPr>
        <p:spPr>
          <a:xfrm>
            <a:off x="3707904" y="56960"/>
            <a:ext cx="208823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ar-SA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E36D83B0-B8F2-6CFD-046F-E790063A6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193" y="63320"/>
            <a:ext cx="707886" cy="7078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8BB216BC-4988-9ADA-B8DA-683FF04C3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817" y="56818"/>
            <a:ext cx="707886" cy="7078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مربع نص 14">
            <a:extLst>
              <a:ext uri="{FF2B5EF4-FFF2-40B4-BE49-F238E27FC236}">
                <a16:creationId xmlns:a16="http://schemas.microsoft.com/office/drawing/2014/main" id="{3EEBA164-289B-53C0-F244-DA3E1E66AA22}"/>
              </a:ext>
            </a:extLst>
          </p:cNvPr>
          <p:cNvSpPr txBox="1"/>
          <p:nvPr/>
        </p:nvSpPr>
        <p:spPr>
          <a:xfrm>
            <a:off x="3710882" y="56818"/>
            <a:ext cx="208823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ar-SA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48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3294" y="0"/>
            <a:ext cx="974894" cy="6858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Rectangle 10"/>
          <p:cNvSpPr/>
          <p:nvPr/>
        </p:nvSpPr>
        <p:spPr>
          <a:xfrm>
            <a:off x="971600" y="-13694"/>
            <a:ext cx="8200103" cy="688538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1065769" y="1696475"/>
            <a:ext cx="1878554" cy="828092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l"/>
            <a:endParaRPr lang="ar-SA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3068940" y="1705851"/>
            <a:ext cx="1878554" cy="828092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ounded Rectangular Callout 20"/>
          <p:cNvSpPr/>
          <p:nvPr/>
        </p:nvSpPr>
        <p:spPr>
          <a:xfrm>
            <a:off x="5157172" y="1736812"/>
            <a:ext cx="1878554" cy="828092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ounded Rectangular Callout 21"/>
          <p:cNvSpPr/>
          <p:nvPr/>
        </p:nvSpPr>
        <p:spPr>
          <a:xfrm>
            <a:off x="7173396" y="1736812"/>
            <a:ext cx="1878554" cy="828092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Rounded Rectangle 25"/>
          <p:cNvSpPr/>
          <p:nvPr/>
        </p:nvSpPr>
        <p:spPr>
          <a:xfrm>
            <a:off x="7194203" y="2832074"/>
            <a:ext cx="1878554" cy="31683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10A9461F-CEC2-5ADF-D282-D74A8704D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36911"/>
            <a:ext cx="849944" cy="792087"/>
          </a:xfrm>
          <a:prstGeom prst="rect">
            <a:avLst/>
          </a:prstGeom>
        </p:spPr>
      </p:pic>
      <p:sp>
        <p:nvSpPr>
          <p:cNvPr id="30" name="Rounded Rectangle 24">
            <a:extLst>
              <a:ext uri="{FF2B5EF4-FFF2-40B4-BE49-F238E27FC236}">
                <a16:creationId xmlns:a16="http://schemas.microsoft.com/office/drawing/2014/main" id="{D62DB3D8-9634-426A-0C5A-FD894739E28D}"/>
              </a:ext>
            </a:extLst>
          </p:cNvPr>
          <p:cNvSpPr/>
          <p:nvPr/>
        </p:nvSpPr>
        <p:spPr>
          <a:xfrm>
            <a:off x="5212578" y="2832074"/>
            <a:ext cx="1878554" cy="31683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Rounded Rectangle 22">
            <a:extLst>
              <a:ext uri="{FF2B5EF4-FFF2-40B4-BE49-F238E27FC236}">
                <a16:creationId xmlns:a16="http://schemas.microsoft.com/office/drawing/2014/main" id="{4D6BEE67-D351-CAD3-BC15-E0D508F57824}"/>
              </a:ext>
            </a:extLst>
          </p:cNvPr>
          <p:cNvSpPr/>
          <p:nvPr/>
        </p:nvSpPr>
        <p:spPr>
          <a:xfrm>
            <a:off x="1041443" y="2807640"/>
            <a:ext cx="1878554" cy="31683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Rounded Rectangle 23">
            <a:extLst>
              <a:ext uri="{FF2B5EF4-FFF2-40B4-BE49-F238E27FC236}">
                <a16:creationId xmlns:a16="http://schemas.microsoft.com/office/drawing/2014/main" id="{22741426-FA06-D691-9887-0357A8E9D0A0}"/>
              </a:ext>
            </a:extLst>
          </p:cNvPr>
          <p:cNvSpPr/>
          <p:nvPr/>
        </p:nvSpPr>
        <p:spPr>
          <a:xfrm>
            <a:off x="3093671" y="2832074"/>
            <a:ext cx="1878554" cy="31683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TextBox 27">
            <a:extLst>
              <a:ext uri="{FF2B5EF4-FFF2-40B4-BE49-F238E27FC236}">
                <a16:creationId xmlns:a16="http://schemas.microsoft.com/office/drawing/2014/main" id="{6274EBB2-37DC-B399-2789-657CFAD70934}"/>
              </a:ext>
            </a:extLst>
          </p:cNvPr>
          <p:cNvSpPr txBox="1"/>
          <p:nvPr/>
        </p:nvSpPr>
        <p:spPr>
          <a:xfrm>
            <a:off x="1092616" y="3650017"/>
            <a:ext cx="176070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/>
              <a:t>الاسم : </a:t>
            </a:r>
          </a:p>
          <a:p>
            <a:endParaRPr lang="ar-SA" b="1" dirty="0"/>
          </a:p>
          <a:p>
            <a:r>
              <a:rPr lang="ar-SA" b="1" dirty="0"/>
              <a:t>معلومات عن دكتور :</a:t>
            </a:r>
          </a:p>
          <a:p>
            <a:endParaRPr lang="ar-SA" b="1" dirty="0"/>
          </a:p>
          <a:p>
            <a:r>
              <a:rPr lang="ar-SA" b="1" dirty="0"/>
              <a:t>أوقات الدوام :</a:t>
            </a:r>
          </a:p>
          <a:p>
            <a:r>
              <a:rPr lang="ar-SA" b="1" dirty="0"/>
              <a:t> </a:t>
            </a:r>
          </a:p>
        </p:txBody>
      </p:sp>
      <p:sp>
        <p:nvSpPr>
          <p:cNvPr id="37" name="Flowchart: Terminator 28">
            <a:extLst>
              <a:ext uri="{FF2B5EF4-FFF2-40B4-BE49-F238E27FC236}">
                <a16:creationId xmlns:a16="http://schemas.microsoft.com/office/drawing/2014/main" id="{31044B4B-1A90-107B-5EB7-52EB574E08FD}"/>
              </a:ext>
            </a:extLst>
          </p:cNvPr>
          <p:cNvSpPr/>
          <p:nvPr/>
        </p:nvSpPr>
        <p:spPr>
          <a:xfrm>
            <a:off x="1253614" y="5431055"/>
            <a:ext cx="1385760" cy="373301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b="1" dirty="0">
                <a:solidFill>
                  <a:schemeClr val="tx1"/>
                </a:solidFill>
              </a:rPr>
              <a:t>محجوز 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5F8E89DB-753D-65D2-611E-4098FFD50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79" y="1788252"/>
            <a:ext cx="596285" cy="594271"/>
          </a:xfrm>
          <a:prstGeom prst="rect">
            <a:avLst/>
          </a:prstGeom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69939E1C-B3E5-247A-E824-7C43E6C50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199" y="1788253"/>
            <a:ext cx="687295" cy="684973"/>
          </a:xfrm>
          <a:prstGeom prst="rect">
            <a:avLst/>
          </a:prstGeom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24050435-C899-6CB4-3162-AE033444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0" y="1806867"/>
            <a:ext cx="778114" cy="642917"/>
          </a:xfrm>
          <a:prstGeom prst="rect">
            <a:avLst/>
          </a:prstGeom>
        </p:spPr>
      </p:pic>
      <p:pic>
        <p:nvPicPr>
          <p:cNvPr id="17" name="صورة 16">
            <a:extLst>
              <a:ext uri="{FF2B5EF4-FFF2-40B4-BE49-F238E27FC236}">
                <a16:creationId xmlns:a16="http://schemas.microsoft.com/office/drawing/2014/main" id="{5B044ACA-98FE-59D3-14D5-D8897C904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199" y="1877034"/>
            <a:ext cx="640673" cy="638509"/>
          </a:xfrm>
          <a:prstGeom prst="rect">
            <a:avLst/>
          </a:prstGeom>
        </p:spPr>
      </p:pic>
      <p:sp>
        <p:nvSpPr>
          <p:cNvPr id="24" name="مربع نص 23">
            <a:extLst>
              <a:ext uri="{FF2B5EF4-FFF2-40B4-BE49-F238E27FC236}">
                <a16:creationId xmlns:a16="http://schemas.microsoft.com/office/drawing/2014/main" id="{A1287194-2523-EB32-A090-86A61B16F372}"/>
              </a:ext>
            </a:extLst>
          </p:cNvPr>
          <p:cNvSpPr txBox="1"/>
          <p:nvPr/>
        </p:nvSpPr>
        <p:spPr>
          <a:xfrm>
            <a:off x="7283247" y="1948505"/>
            <a:ext cx="117043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ar-SA" b="1" dirty="0"/>
              <a:t>اختصاص </a:t>
            </a:r>
          </a:p>
          <a:p>
            <a:pPr algn="l"/>
            <a:endParaRPr lang="ar-SA" b="1" dirty="0"/>
          </a:p>
        </p:txBody>
      </p:sp>
      <p:sp>
        <p:nvSpPr>
          <p:cNvPr id="46" name="تمرير: أفقي 45">
            <a:extLst>
              <a:ext uri="{FF2B5EF4-FFF2-40B4-BE49-F238E27FC236}">
                <a16:creationId xmlns:a16="http://schemas.microsoft.com/office/drawing/2014/main" id="{78B347CA-AD13-F0A2-9100-B85737A16A11}"/>
              </a:ext>
            </a:extLst>
          </p:cNvPr>
          <p:cNvSpPr/>
          <p:nvPr/>
        </p:nvSpPr>
        <p:spPr>
          <a:xfrm>
            <a:off x="971600" y="-112509"/>
            <a:ext cx="8174561" cy="986133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BD3522B2-5DA3-AA5B-CC07-68A8AC2AF356}"/>
              </a:ext>
            </a:extLst>
          </p:cNvPr>
          <p:cNvSpPr txBox="1"/>
          <p:nvPr/>
        </p:nvSpPr>
        <p:spPr>
          <a:xfrm>
            <a:off x="3903378" y="57206"/>
            <a:ext cx="208823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ar-SA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8" name="صورة 47">
            <a:extLst>
              <a:ext uri="{FF2B5EF4-FFF2-40B4-BE49-F238E27FC236}">
                <a16:creationId xmlns:a16="http://schemas.microsoft.com/office/drawing/2014/main" id="{53E48833-F174-1D52-C5B0-377331D0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57206"/>
            <a:ext cx="792088" cy="792088"/>
          </a:xfrm>
          <a:prstGeom prst="rect">
            <a:avLst/>
          </a:prstGeom>
        </p:spPr>
      </p:pic>
      <p:pic>
        <p:nvPicPr>
          <p:cNvPr id="49" name="صورة 48">
            <a:extLst>
              <a:ext uri="{FF2B5EF4-FFF2-40B4-BE49-F238E27FC236}">
                <a16:creationId xmlns:a16="http://schemas.microsoft.com/office/drawing/2014/main" id="{5DA74694-B7A2-0322-2FE4-FCA8C21E40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5" y="5886639"/>
            <a:ext cx="673593" cy="648072"/>
          </a:xfrm>
          <a:prstGeom prst="rect">
            <a:avLst/>
          </a:prstGeom>
        </p:spPr>
      </p:pic>
      <p:pic>
        <p:nvPicPr>
          <p:cNvPr id="50" name="صورة 49">
            <a:extLst>
              <a:ext uri="{FF2B5EF4-FFF2-40B4-BE49-F238E27FC236}">
                <a16:creationId xmlns:a16="http://schemas.microsoft.com/office/drawing/2014/main" id="{597A5F7A-3321-AD58-0BB7-765DB82430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848" y="1591058"/>
            <a:ext cx="732662" cy="732662"/>
          </a:xfrm>
          <a:prstGeom prst="rect">
            <a:avLst/>
          </a:prstGeom>
        </p:spPr>
      </p:pic>
      <p:sp>
        <p:nvSpPr>
          <p:cNvPr id="51" name="مربع نص 50">
            <a:extLst>
              <a:ext uri="{FF2B5EF4-FFF2-40B4-BE49-F238E27FC236}">
                <a16:creationId xmlns:a16="http://schemas.microsoft.com/office/drawing/2014/main" id="{54AE0A84-CB55-F165-0633-3A458C114239}"/>
              </a:ext>
            </a:extLst>
          </p:cNvPr>
          <p:cNvSpPr txBox="1"/>
          <p:nvPr/>
        </p:nvSpPr>
        <p:spPr>
          <a:xfrm>
            <a:off x="1122199" y="1911940"/>
            <a:ext cx="117043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ar-SA" b="1" dirty="0"/>
              <a:t>اختصاص </a:t>
            </a:r>
          </a:p>
          <a:p>
            <a:pPr algn="l"/>
            <a:endParaRPr lang="ar-SA" b="1" dirty="0"/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62E3088C-C84C-9E33-AAC4-454223FBBB5A}"/>
              </a:ext>
            </a:extLst>
          </p:cNvPr>
          <p:cNvSpPr txBox="1"/>
          <p:nvPr/>
        </p:nvSpPr>
        <p:spPr>
          <a:xfrm>
            <a:off x="3154001" y="1930669"/>
            <a:ext cx="117043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ar-SA" b="1" dirty="0"/>
              <a:t>اختصاص </a:t>
            </a:r>
          </a:p>
          <a:p>
            <a:pPr algn="l"/>
            <a:endParaRPr lang="ar-SA" b="1" dirty="0"/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A209CEF7-8419-9571-E7A9-DC9E7DA33B4B}"/>
              </a:ext>
            </a:extLst>
          </p:cNvPr>
          <p:cNvSpPr txBox="1"/>
          <p:nvPr/>
        </p:nvSpPr>
        <p:spPr>
          <a:xfrm>
            <a:off x="5231969" y="1948989"/>
            <a:ext cx="117043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ar-SA" b="1" dirty="0"/>
              <a:t>اختصاص </a:t>
            </a:r>
          </a:p>
          <a:p>
            <a:pPr algn="l"/>
            <a:endParaRPr lang="ar-SA" b="1" dirty="0"/>
          </a:p>
        </p:txBody>
      </p:sp>
      <p:pic>
        <p:nvPicPr>
          <p:cNvPr id="55" name="صورة 54">
            <a:extLst>
              <a:ext uri="{FF2B5EF4-FFF2-40B4-BE49-F238E27FC236}">
                <a16:creationId xmlns:a16="http://schemas.microsoft.com/office/drawing/2014/main" id="{EA367492-5C91-3485-3E80-89D78869EA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50" y="2780928"/>
            <a:ext cx="952500" cy="952500"/>
          </a:xfrm>
          <a:prstGeom prst="rect">
            <a:avLst/>
          </a:prstGeom>
        </p:spPr>
      </p:pic>
      <p:pic>
        <p:nvPicPr>
          <p:cNvPr id="57" name="صورة 56">
            <a:extLst>
              <a:ext uri="{FF2B5EF4-FFF2-40B4-BE49-F238E27FC236}">
                <a16:creationId xmlns:a16="http://schemas.microsoft.com/office/drawing/2014/main" id="{B3B1477F-90FE-108F-6AAE-5AD4CA934B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03" y="2789017"/>
            <a:ext cx="952500" cy="952500"/>
          </a:xfrm>
          <a:prstGeom prst="rect">
            <a:avLst/>
          </a:prstGeom>
        </p:spPr>
      </p:pic>
      <p:sp>
        <p:nvSpPr>
          <p:cNvPr id="63" name="Flowchart: Terminator 28">
            <a:extLst>
              <a:ext uri="{FF2B5EF4-FFF2-40B4-BE49-F238E27FC236}">
                <a16:creationId xmlns:a16="http://schemas.microsoft.com/office/drawing/2014/main" id="{0826739F-D7CF-F83F-60A4-B5B2409FD442}"/>
              </a:ext>
            </a:extLst>
          </p:cNvPr>
          <p:cNvSpPr/>
          <p:nvPr/>
        </p:nvSpPr>
        <p:spPr>
          <a:xfrm>
            <a:off x="1253614" y="5445832"/>
            <a:ext cx="1385760" cy="373301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b="1" dirty="0">
                <a:solidFill>
                  <a:schemeClr val="tx1"/>
                </a:solidFill>
              </a:rPr>
              <a:t>محجوز </a:t>
            </a:r>
          </a:p>
        </p:txBody>
      </p:sp>
      <p:sp>
        <p:nvSpPr>
          <p:cNvPr id="64" name="TextBox 27">
            <a:extLst>
              <a:ext uri="{FF2B5EF4-FFF2-40B4-BE49-F238E27FC236}">
                <a16:creationId xmlns:a16="http://schemas.microsoft.com/office/drawing/2014/main" id="{50029E7A-F5AA-7403-5AC8-82EC96B88F39}"/>
              </a:ext>
            </a:extLst>
          </p:cNvPr>
          <p:cNvSpPr txBox="1"/>
          <p:nvPr/>
        </p:nvSpPr>
        <p:spPr>
          <a:xfrm>
            <a:off x="3161273" y="3691506"/>
            <a:ext cx="176070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/>
              <a:t>الاسم : </a:t>
            </a:r>
          </a:p>
          <a:p>
            <a:endParaRPr lang="ar-SA" b="1" dirty="0"/>
          </a:p>
          <a:p>
            <a:r>
              <a:rPr lang="ar-SA" b="1" dirty="0"/>
              <a:t>معلومات عن دكتور :</a:t>
            </a:r>
          </a:p>
          <a:p>
            <a:endParaRPr lang="ar-SA" b="1" dirty="0"/>
          </a:p>
          <a:p>
            <a:r>
              <a:rPr lang="ar-SA" b="1" dirty="0"/>
              <a:t>أوقات الدوام :</a:t>
            </a:r>
          </a:p>
          <a:p>
            <a:r>
              <a:rPr lang="ar-SA" b="1" dirty="0"/>
              <a:t> </a:t>
            </a:r>
          </a:p>
        </p:txBody>
      </p:sp>
      <p:sp>
        <p:nvSpPr>
          <p:cNvPr id="65" name="Flowchart: Terminator 28">
            <a:extLst>
              <a:ext uri="{FF2B5EF4-FFF2-40B4-BE49-F238E27FC236}">
                <a16:creationId xmlns:a16="http://schemas.microsoft.com/office/drawing/2014/main" id="{10D9093A-E520-1AA7-8F6D-C52FE34673BD}"/>
              </a:ext>
            </a:extLst>
          </p:cNvPr>
          <p:cNvSpPr/>
          <p:nvPr/>
        </p:nvSpPr>
        <p:spPr>
          <a:xfrm>
            <a:off x="3322271" y="5472544"/>
            <a:ext cx="1385760" cy="373301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b="1" dirty="0">
                <a:solidFill>
                  <a:schemeClr val="tx1"/>
                </a:solidFill>
              </a:rPr>
              <a:t>محجوز </a:t>
            </a:r>
          </a:p>
        </p:txBody>
      </p:sp>
      <p:sp>
        <p:nvSpPr>
          <p:cNvPr id="66" name="TextBox 27">
            <a:extLst>
              <a:ext uri="{FF2B5EF4-FFF2-40B4-BE49-F238E27FC236}">
                <a16:creationId xmlns:a16="http://schemas.microsoft.com/office/drawing/2014/main" id="{2E2CA522-FCA3-90DE-07AB-F394174B1FBD}"/>
              </a:ext>
            </a:extLst>
          </p:cNvPr>
          <p:cNvSpPr txBox="1"/>
          <p:nvPr/>
        </p:nvSpPr>
        <p:spPr>
          <a:xfrm>
            <a:off x="5246329" y="3664794"/>
            <a:ext cx="176070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/>
              <a:t>الاسم : </a:t>
            </a:r>
          </a:p>
          <a:p>
            <a:endParaRPr lang="ar-SA" b="1" dirty="0"/>
          </a:p>
          <a:p>
            <a:r>
              <a:rPr lang="ar-SA" b="1" dirty="0"/>
              <a:t>معلومات عن دكتور :</a:t>
            </a:r>
          </a:p>
          <a:p>
            <a:endParaRPr lang="ar-SA" b="1" dirty="0"/>
          </a:p>
          <a:p>
            <a:r>
              <a:rPr lang="ar-SA" b="1" dirty="0"/>
              <a:t>أوقات الدوام :</a:t>
            </a:r>
          </a:p>
          <a:p>
            <a:r>
              <a:rPr lang="ar-SA" b="1" dirty="0"/>
              <a:t> </a:t>
            </a:r>
          </a:p>
        </p:txBody>
      </p:sp>
      <p:sp>
        <p:nvSpPr>
          <p:cNvPr id="67" name="Flowchart: Terminator 28">
            <a:extLst>
              <a:ext uri="{FF2B5EF4-FFF2-40B4-BE49-F238E27FC236}">
                <a16:creationId xmlns:a16="http://schemas.microsoft.com/office/drawing/2014/main" id="{6E485AC6-1890-501E-0858-DE6A0E8178D2}"/>
              </a:ext>
            </a:extLst>
          </p:cNvPr>
          <p:cNvSpPr/>
          <p:nvPr/>
        </p:nvSpPr>
        <p:spPr>
          <a:xfrm>
            <a:off x="5407327" y="5445832"/>
            <a:ext cx="1385760" cy="373301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b="1" dirty="0">
                <a:solidFill>
                  <a:schemeClr val="tx1"/>
                </a:solidFill>
              </a:rPr>
              <a:t>محجوز </a:t>
            </a:r>
          </a:p>
        </p:txBody>
      </p:sp>
      <p:sp>
        <p:nvSpPr>
          <p:cNvPr id="68" name="TextBox 27">
            <a:extLst>
              <a:ext uri="{FF2B5EF4-FFF2-40B4-BE49-F238E27FC236}">
                <a16:creationId xmlns:a16="http://schemas.microsoft.com/office/drawing/2014/main" id="{160BE321-FE9D-5832-DD59-A1FC5A962457}"/>
              </a:ext>
            </a:extLst>
          </p:cNvPr>
          <p:cNvSpPr txBox="1"/>
          <p:nvPr/>
        </p:nvSpPr>
        <p:spPr>
          <a:xfrm>
            <a:off x="7225606" y="3701023"/>
            <a:ext cx="176070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/>
              <a:t>الاسم : </a:t>
            </a:r>
          </a:p>
          <a:p>
            <a:endParaRPr lang="ar-SA" b="1" dirty="0"/>
          </a:p>
          <a:p>
            <a:r>
              <a:rPr lang="ar-SA" b="1" dirty="0"/>
              <a:t>معلومات عن دكتور :</a:t>
            </a:r>
          </a:p>
          <a:p>
            <a:endParaRPr lang="ar-SA" b="1" dirty="0"/>
          </a:p>
          <a:p>
            <a:r>
              <a:rPr lang="ar-SA" b="1" dirty="0"/>
              <a:t>أوقات الدوام :</a:t>
            </a:r>
          </a:p>
          <a:p>
            <a:r>
              <a:rPr lang="ar-SA" b="1" dirty="0"/>
              <a:t> </a:t>
            </a:r>
          </a:p>
        </p:txBody>
      </p:sp>
      <p:sp>
        <p:nvSpPr>
          <p:cNvPr id="69" name="Flowchart: Terminator 28">
            <a:extLst>
              <a:ext uri="{FF2B5EF4-FFF2-40B4-BE49-F238E27FC236}">
                <a16:creationId xmlns:a16="http://schemas.microsoft.com/office/drawing/2014/main" id="{A12797C3-4CBD-9E69-7BB2-E5789F3F4F74}"/>
              </a:ext>
            </a:extLst>
          </p:cNvPr>
          <p:cNvSpPr/>
          <p:nvPr/>
        </p:nvSpPr>
        <p:spPr>
          <a:xfrm>
            <a:off x="7386604" y="5482061"/>
            <a:ext cx="1385760" cy="373301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b="1" dirty="0">
                <a:solidFill>
                  <a:schemeClr val="tx1"/>
                </a:solidFill>
              </a:rPr>
              <a:t>محجوز </a:t>
            </a:r>
          </a:p>
        </p:txBody>
      </p:sp>
      <p:pic>
        <p:nvPicPr>
          <p:cNvPr id="74" name="صورة 73">
            <a:extLst>
              <a:ext uri="{FF2B5EF4-FFF2-40B4-BE49-F238E27FC236}">
                <a16:creationId xmlns:a16="http://schemas.microsoft.com/office/drawing/2014/main" id="{F6AF6D96-C5CE-D701-B300-910477161F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73" y="32548"/>
            <a:ext cx="593324" cy="694078"/>
          </a:xfrm>
          <a:prstGeom prst="rect">
            <a:avLst/>
          </a:prstGeom>
        </p:spPr>
      </p:pic>
      <p:pic>
        <p:nvPicPr>
          <p:cNvPr id="75" name="صورة 74">
            <a:extLst>
              <a:ext uri="{FF2B5EF4-FFF2-40B4-BE49-F238E27FC236}">
                <a16:creationId xmlns:a16="http://schemas.microsoft.com/office/drawing/2014/main" id="{0D087C9F-AC4E-1A53-A9B3-173E02FE2D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586" y="50326"/>
            <a:ext cx="593324" cy="694078"/>
          </a:xfrm>
          <a:prstGeom prst="rect">
            <a:avLst/>
          </a:prstGeom>
        </p:spPr>
      </p:pic>
      <p:pic>
        <p:nvPicPr>
          <p:cNvPr id="78" name="صورة 77">
            <a:extLst>
              <a:ext uri="{FF2B5EF4-FFF2-40B4-BE49-F238E27FC236}">
                <a16:creationId xmlns:a16="http://schemas.microsoft.com/office/drawing/2014/main" id="{96157A54-5870-8068-1AE5-910BE45010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21" y="2866957"/>
            <a:ext cx="903551" cy="903551"/>
          </a:xfrm>
          <a:prstGeom prst="rect">
            <a:avLst/>
          </a:prstGeom>
        </p:spPr>
      </p:pic>
      <p:pic>
        <p:nvPicPr>
          <p:cNvPr id="79" name="صورة 78">
            <a:extLst>
              <a:ext uri="{FF2B5EF4-FFF2-40B4-BE49-F238E27FC236}">
                <a16:creationId xmlns:a16="http://schemas.microsoft.com/office/drawing/2014/main" id="{8D49631B-BC67-7793-BC32-E5E0691B70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089" y="2880682"/>
            <a:ext cx="903551" cy="903551"/>
          </a:xfrm>
          <a:prstGeom prst="rect">
            <a:avLst/>
          </a:prstGeom>
        </p:spPr>
      </p:pic>
      <p:pic>
        <p:nvPicPr>
          <p:cNvPr id="80" name="صورة 79">
            <a:extLst>
              <a:ext uri="{FF2B5EF4-FFF2-40B4-BE49-F238E27FC236}">
                <a16:creationId xmlns:a16="http://schemas.microsoft.com/office/drawing/2014/main" id="{DC2CFE39-816B-51F3-75D6-327D76C2F8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0" y="4024911"/>
            <a:ext cx="700233" cy="7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1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3294" y="0"/>
            <a:ext cx="974894" cy="6858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Rectangle 10"/>
          <p:cNvSpPr/>
          <p:nvPr/>
        </p:nvSpPr>
        <p:spPr>
          <a:xfrm>
            <a:off x="971600" y="-13694"/>
            <a:ext cx="8200103" cy="688538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1065769" y="1696475"/>
            <a:ext cx="1878554" cy="828092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l"/>
            <a:endParaRPr lang="ar-SA" dirty="0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10A9461F-CEC2-5ADF-D282-D74A8704D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36911"/>
            <a:ext cx="849944" cy="792087"/>
          </a:xfrm>
          <a:prstGeom prst="rect">
            <a:avLst/>
          </a:prstGeom>
        </p:spPr>
      </p:pic>
      <p:sp>
        <p:nvSpPr>
          <p:cNvPr id="32" name="Rounded Rectangle 22">
            <a:extLst>
              <a:ext uri="{FF2B5EF4-FFF2-40B4-BE49-F238E27FC236}">
                <a16:creationId xmlns:a16="http://schemas.microsoft.com/office/drawing/2014/main" id="{4D6BEE67-D351-CAD3-BC15-E0D508F57824}"/>
              </a:ext>
            </a:extLst>
          </p:cNvPr>
          <p:cNvSpPr/>
          <p:nvPr/>
        </p:nvSpPr>
        <p:spPr>
          <a:xfrm>
            <a:off x="1041443" y="2807640"/>
            <a:ext cx="1878554" cy="31683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TextBox 27">
            <a:extLst>
              <a:ext uri="{FF2B5EF4-FFF2-40B4-BE49-F238E27FC236}">
                <a16:creationId xmlns:a16="http://schemas.microsoft.com/office/drawing/2014/main" id="{6274EBB2-37DC-B399-2789-657CFAD70934}"/>
              </a:ext>
            </a:extLst>
          </p:cNvPr>
          <p:cNvSpPr txBox="1"/>
          <p:nvPr/>
        </p:nvSpPr>
        <p:spPr>
          <a:xfrm>
            <a:off x="1092616" y="3650017"/>
            <a:ext cx="176070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/>
              <a:t>الاسم : </a:t>
            </a:r>
          </a:p>
          <a:p>
            <a:endParaRPr lang="ar-SA" b="1" dirty="0"/>
          </a:p>
          <a:p>
            <a:r>
              <a:rPr lang="ar-SA" b="1" dirty="0"/>
              <a:t>معلومات عن دكتور :</a:t>
            </a:r>
          </a:p>
          <a:p>
            <a:endParaRPr lang="ar-SA" b="1" dirty="0"/>
          </a:p>
          <a:p>
            <a:r>
              <a:rPr lang="ar-SA" b="1" dirty="0"/>
              <a:t>أوقات الدوام :</a:t>
            </a:r>
          </a:p>
          <a:p>
            <a:r>
              <a:rPr lang="ar-SA" b="1" dirty="0"/>
              <a:t> </a:t>
            </a:r>
          </a:p>
        </p:txBody>
      </p:sp>
      <p:sp>
        <p:nvSpPr>
          <p:cNvPr id="37" name="Flowchart: Terminator 28">
            <a:extLst>
              <a:ext uri="{FF2B5EF4-FFF2-40B4-BE49-F238E27FC236}">
                <a16:creationId xmlns:a16="http://schemas.microsoft.com/office/drawing/2014/main" id="{31044B4B-1A90-107B-5EB7-52EB574E08FD}"/>
              </a:ext>
            </a:extLst>
          </p:cNvPr>
          <p:cNvSpPr/>
          <p:nvPr/>
        </p:nvSpPr>
        <p:spPr>
          <a:xfrm>
            <a:off x="1253614" y="5431055"/>
            <a:ext cx="1385760" cy="373301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b="1" dirty="0">
                <a:solidFill>
                  <a:schemeClr val="tx1"/>
                </a:solidFill>
              </a:rPr>
              <a:t>محجوز 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5F8E89DB-753D-65D2-611E-4098FFD50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79" y="1788252"/>
            <a:ext cx="596285" cy="594271"/>
          </a:xfrm>
          <a:prstGeom prst="rect">
            <a:avLst/>
          </a:prstGeom>
        </p:spPr>
      </p:pic>
      <p:sp>
        <p:nvSpPr>
          <p:cNvPr id="46" name="تمرير: أفقي 45">
            <a:extLst>
              <a:ext uri="{FF2B5EF4-FFF2-40B4-BE49-F238E27FC236}">
                <a16:creationId xmlns:a16="http://schemas.microsoft.com/office/drawing/2014/main" id="{78B347CA-AD13-F0A2-9100-B85737A16A11}"/>
              </a:ext>
            </a:extLst>
          </p:cNvPr>
          <p:cNvSpPr/>
          <p:nvPr/>
        </p:nvSpPr>
        <p:spPr>
          <a:xfrm>
            <a:off x="971600" y="-112509"/>
            <a:ext cx="8174561" cy="986133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BD3522B2-5DA3-AA5B-CC07-68A8AC2AF356}"/>
              </a:ext>
            </a:extLst>
          </p:cNvPr>
          <p:cNvSpPr txBox="1"/>
          <p:nvPr/>
        </p:nvSpPr>
        <p:spPr>
          <a:xfrm>
            <a:off x="3903378" y="57206"/>
            <a:ext cx="208823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ar-SA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8" name="صورة 47">
            <a:extLst>
              <a:ext uri="{FF2B5EF4-FFF2-40B4-BE49-F238E27FC236}">
                <a16:creationId xmlns:a16="http://schemas.microsoft.com/office/drawing/2014/main" id="{53E48833-F174-1D52-C5B0-377331D0F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57206"/>
            <a:ext cx="792088" cy="792088"/>
          </a:xfrm>
          <a:prstGeom prst="rect">
            <a:avLst/>
          </a:prstGeom>
        </p:spPr>
      </p:pic>
      <p:pic>
        <p:nvPicPr>
          <p:cNvPr id="49" name="صورة 48">
            <a:extLst>
              <a:ext uri="{FF2B5EF4-FFF2-40B4-BE49-F238E27FC236}">
                <a16:creationId xmlns:a16="http://schemas.microsoft.com/office/drawing/2014/main" id="{5DA74694-B7A2-0322-2FE4-FCA8C21E40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5" y="5886639"/>
            <a:ext cx="673593" cy="648072"/>
          </a:xfrm>
          <a:prstGeom prst="rect">
            <a:avLst/>
          </a:prstGeom>
        </p:spPr>
      </p:pic>
      <p:pic>
        <p:nvPicPr>
          <p:cNvPr id="50" name="صورة 49">
            <a:extLst>
              <a:ext uri="{FF2B5EF4-FFF2-40B4-BE49-F238E27FC236}">
                <a16:creationId xmlns:a16="http://schemas.microsoft.com/office/drawing/2014/main" id="{597A5F7A-3321-AD58-0BB7-765DB8243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848" y="1591058"/>
            <a:ext cx="732662" cy="732662"/>
          </a:xfrm>
          <a:prstGeom prst="rect">
            <a:avLst/>
          </a:prstGeom>
        </p:spPr>
      </p:pic>
      <p:sp>
        <p:nvSpPr>
          <p:cNvPr id="51" name="مربع نص 50">
            <a:extLst>
              <a:ext uri="{FF2B5EF4-FFF2-40B4-BE49-F238E27FC236}">
                <a16:creationId xmlns:a16="http://schemas.microsoft.com/office/drawing/2014/main" id="{54AE0A84-CB55-F165-0633-3A458C114239}"/>
              </a:ext>
            </a:extLst>
          </p:cNvPr>
          <p:cNvSpPr txBox="1"/>
          <p:nvPr/>
        </p:nvSpPr>
        <p:spPr>
          <a:xfrm>
            <a:off x="1122199" y="1911940"/>
            <a:ext cx="117043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ar-SA" b="1" dirty="0"/>
              <a:t>اختصاص </a:t>
            </a:r>
          </a:p>
          <a:p>
            <a:pPr algn="l"/>
            <a:endParaRPr lang="ar-SA" b="1" dirty="0"/>
          </a:p>
        </p:txBody>
      </p:sp>
      <p:pic>
        <p:nvPicPr>
          <p:cNvPr id="55" name="صورة 54">
            <a:extLst>
              <a:ext uri="{FF2B5EF4-FFF2-40B4-BE49-F238E27FC236}">
                <a16:creationId xmlns:a16="http://schemas.microsoft.com/office/drawing/2014/main" id="{EA367492-5C91-3485-3E80-89D78869EA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50" y="2780928"/>
            <a:ext cx="952500" cy="952500"/>
          </a:xfrm>
          <a:prstGeom prst="rect">
            <a:avLst/>
          </a:prstGeom>
        </p:spPr>
      </p:pic>
      <p:sp>
        <p:nvSpPr>
          <p:cNvPr id="63" name="Flowchart: Terminator 28">
            <a:extLst>
              <a:ext uri="{FF2B5EF4-FFF2-40B4-BE49-F238E27FC236}">
                <a16:creationId xmlns:a16="http://schemas.microsoft.com/office/drawing/2014/main" id="{0826739F-D7CF-F83F-60A4-B5B2409FD442}"/>
              </a:ext>
            </a:extLst>
          </p:cNvPr>
          <p:cNvSpPr/>
          <p:nvPr/>
        </p:nvSpPr>
        <p:spPr>
          <a:xfrm>
            <a:off x="1253614" y="5445832"/>
            <a:ext cx="1385760" cy="373301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b="1" dirty="0">
                <a:solidFill>
                  <a:schemeClr val="tx1"/>
                </a:solidFill>
              </a:rPr>
              <a:t>محجوز </a:t>
            </a:r>
          </a:p>
        </p:txBody>
      </p:sp>
      <p:pic>
        <p:nvPicPr>
          <p:cNvPr id="74" name="صورة 73">
            <a:extLst>
              <a:ext uri="{FF2B5EF4-FFF2-40B4-BE49-F238E27FC236}">
                <a16:creationId xmlns:a16="http://schemas.microsoft.com/office/drawing/2014/main" id="{F6AF6D96-C5CE-D701-B300-910477161F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73" y="32548"/>
            <a:ext cx="593324" cy="694078"/>
          </a:xfrm>
          <a:prstGeom prst="rect">
            <a:avLst/>
          </a:prstGeom>
        </p:spPr>
      </p:pic>
      <p:pic>
        <p:nvPicPr>
          <p:cNvPr id="75" name="صورة 74">
            <a:extLst>
              <a:ext uri="{FF2B5EF4-FFF2-40B4-BE49-F238E27FC236}">
                <a16:creationId xmlns:a16="http://schemas.microsoft.com/office/drawing/2014/main" id="{0D087C9F-AC4E-1A53-A9B3-173E02FE2D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586" y="50326"/>
            <a:ext cx="593324" cy="694078"/>
          </a:xfrm>
          <a:prstGeom prst="rect">
            <a:avLst/>
          </a:prstGeom>
        </p:spPr>
      </p:pic>
      <p:sp>
        <p:nvSpPr>
          <p:cNvPr id="5" name="مستطيل: زوايا مستديرة 4">
            <a:extLst>
              <a:ext uri="{FF2B5EF4-FFF2-40B4-BE49-F238E27FC236}">
                <a16:creationId xmlns:a16="http://schemas.microsoft.com/office/drawing/2014/main" id="{1FEB28D7-366F-03B1-4DDE-C1AE13C2943B}"/>
              </a:ext>
            </a:extLst>
          </p:cNvPr>
          <p:cNvSpPr/>
          <p:nvPr/>
        </p:nvSpPr>
        <p:spPr>
          <a:xfrm>
            <a:off x="3701660" y="972439"/>
            <a:ext cx="5060448" cy="561662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D7F61193-02DB-C2C3-4D3C-5D48D8139CCA}"/>
              </a:ext>
            </a:extLst>
          </p:cNvPr>
          <p:cNvSpPr/>
          <p:nvPr/>
        </p:nvSpPr>
        <p:spPr>
          <a:xfrm>
            <a:off x="4353351" y="1386673"/>
            <a:ext cx="4180453" cy="51390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DD6CDF01-0F9A-85DE-852B-E25AB38DE0B7}"/>
              </a:ext>
            </a:extLst>
          </p:cNvPr>
          <p:cNvSpPr txBox="1"/>
          <p:nvPr/>
        </p:nvSpPr>
        <p:spPr>
          <a:xfrm>
            <a:off x="3765460" y="1437182"/>
            <a:ext cx="32403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User name </a:t>
            </a:r>
            <a:endParaRPr lang="ar-SA" dirty="0"/>
          </a:p>
        </p:txBody>
      </p:sp>
      <p:sp>
        <p:nvSpPr>
          <p:cNvPr id="14" name="مستطيل: زوايا مستديرة 13">
            <a:extLst>
              <a:ext uri="{FF2B5EF4-FFF2-40B4-BE49-F238E27FC236}">
                <a16:creationId xmlns:a16="http://schemas.microsoft.com/office/drawing/2014/main" id="{2EA2EAF1-3552-69DD-F867-6C95122B65F3}"/>
              </a:ext>
            </a:extLst>
          </p:cNvPr>
          <p:cNvSpPr/>
          <p:nvPr/>
        </p:nvSpPr>
        <p:spPr>
          <a:xfrm>
            <a:off x="4353351" y="3330317"/>
            <a:ext cx="4186145" cy="51390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D3C845D6-938C-93C1-0974-3994C2EF93DA}"/>
              </a:ext>
            </a:extLst>
          </p:cNvPr>
          <p:cNvSpPr txBox="1"/>
          <p:nvPr/>
        </p:nvSpPr>
        <p:spPr>
          <a:xfrm>
            <a:off x="4087853" y="3373142"/>
            <a:ext cx="32403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Date 1/1/2024 </a:t>
            </a:r>
            <a:endParaRPr lang="ar-SA" dirty="0"/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9D524EC2-3D43-9A3D-9601-C0C14DB88E3C}"/>
              </a:ext>
            </a:extLst>
          </p:cNvPr>
          <p:cNvSpPr txBox="1"/>
          <p:nvPr/>
        </p:nvSpPr>
        <p:spPr>
          <a:xfrm>
            <a:off x="4087853" y="4136124"/>
            <a:ext cx="4445951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/>
              <a:t>توقيت الموعد :</a:t>
            </a:r>
          </a:p>
          <a:p>
            <a:endParaRPr lang="ar-SA" dirty="0"/>
          </a:p>
          <a:p>
            <a:r>
              <a:rPr lang="ar-SA" dirty="0"/>
              <a:t>الساعة 10 صباحا                  الساعة 4 عصر  </a:t>
            </a:r>
          </a:p>
          <a:p>
            <a:endParaRPr lang="ar-SA" dirty="0"/>
          </a:p>
          <a:p>
            <a:r>
              <a:rPr lang="ar-SA" dirty="0"/>
              <a:t>الساعة  2  ظهر </a:t>
            </a:r>
            <a:r>
              <a:rPr lang="en-US" dirty="0"/>
              <a:t>          </a:t>
            </a:r>
            <a:r>
              <a:rPr lang="ar-SA" dirty="0"/>
              <a:t>          الساعة 8 مساء </a:t>
            </a:r>
            <a:r>
              <a:rPr lang="en-US" dirty="0"/>
              <a:t>     </a:t>
            </a:r>
            <a:endParaRPr lang="ar-SA" dirty="0"/>
          </a:p>
        </p:txBody>
      </p:sp>
      <p:sp>
        <p:nvSpPr>
          <p:cNvPr id="25" name="مستطيل: زوايا مستديرة 24">
            <a:extLst>
              <a:ext uri="{FF2B5EF4-FFF2-40B4-BE49-F238E27FC236}">
                <a16:creationId xmlns:a16="http://schemas.microsoft.com/office/drawing/2014/main" id="{CFA63584-3E23-770E-A0F3-093A6838AD9F}"/>
              </a:ext>
            </a:extLst>
          </p:cNvPr>
          <p:cNvSpPr/>
          <p:nvPr/>
        </p:nvSpPr>
        <p:spPr>
          <a:xfrm>
            <a:off x="4353351" y="2358048"/>
            <a:ext cx="4180453" cy="51390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DFF36F90-2D52-0643-4256-7FBA8693A23D}"/>
              </a:ext>
            </a:extLst>
          </p:cNvPr>
          <p:cNvSpPr txBox="1"/>
          <p:nvPr/>
        </p:nvSpPr>
        <p:spPr>
          <a:xfrm>
            <a:off x="3878062" y="2410363"/>
            <a:ext cx="32403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/>
              <a:t>توصيف الحالة </a:t>
            </a:r>
            <a:r>
              <a:rPr lang="en-US" dirty="0"/>
              <a:t> </a:t>
            </a:r>
            <a:endParaRPr lang="ar-SA" dirty="0"/>
          </a:p>
        </p:txBody>
      </p:sp>
      <p:sp>
        <p:nvSpPr>
          <p:cNvPr id="28" name="Flowchart: Alternate Process 15">
            <a:extLst>
              <a:ext uri="{FF2B5EF4-FFF2-40B4-BE49-F238E27FC236}">
                <a16:creationId xmlns:a16="http://schemas.microsoft.com/office/drawing/2014/main" id="{F9E38935-9505-DD5F-5B37-AA6660C7E38D}"/>
              </a:ext>
            </a:extLst>
          </p:cNvPr>
          <p:cNvSpPr/>
          <p:nvPr/>
        </p:nvSpPr>
        <p:spPr>
          <a:xfrm>
            <a:off x="6651860" y="5872571"/>
            <a:ext cx="1232090" cy="513909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400" b="1" dirty="0">
                <a:solidFill>
                  <a:schemeClr val="tx1"/>
                </a:solidFill>
              </a:rPr>
              <a:t>حجز </a:t>
            </a:r>
          </a:p>
        </p:txBody>
      </p:sp>
      <p:sp>
        <p:nvSpPr>
          <p:cNvPr id="29" name="Flowchart: Alternate Process 15">
            <a:extLst>
              <a:ext uri="{FF2B5EF4-FFF2-40B4-BE49-F238E27FC236}">
                <a16:creationId xmlns:a16="http://schemas.microsoft.com/office/drawing/2014/main" id="{EC5559E9-B535-089B-3364-954CC2E1379F}"/>
              </a:ext>
            </a:extLst>
          </p:cNvPr>
          <p:cNvSpPr/>
          <p:nvPr/>
        </p:nvSpPr>
        <p:spPr>
          <a:xfrm>
            <a:off x="4759377" y="5844303"/>
            <a:ext cx="1232090" cy="513909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400" b="1" dirty="0">
                <a:solidFill>
                  <a:schemeClr val="tx1"/>
                </a:solidFill>
              </a:rPr>
              <a:t>الغاء </a:t>
            </a:r>
          </a:p>
        </p:txBody>
      </p:sp>
      <p:sp>
        <p:nvSpPr>
          <p:cNvPr id="31" name="مستطيل: زوايا مستديرة 30">
            <a:extLst>
              <a:ext uri="{FF2B5EF4-FFF2-40B4-BE49-F238E27FC236}">
                <a16:creationId xmlns:a16="http://schemas.microsoft.com/office/drawing/2014/main" id="{E40144F0-9A33-78AC-52CE-68CA9398B668}"/>
              </a:ext>
            </a:extLst>
          </p:cNvPr>
          <p:cNvSpPr/>
          <p:nvPr/>
        </p:nvSpPr>
        <p:spPr>
          <a:xfrm>
            <a:off x="6680420" y="4725144"/>
            <a:ext cx="325400" cy="2289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مستطيل: زوايا مستديرة 32">
            <a:extLst>
              <a:ext uri="{FF2B5EF4-FFF2-40B4-BE49-F238E27FC236}">
                <a16:creationId xmlns:a16="http://schemas.microsoft.com/office/drawing/2014/main" id="{33D4CF99-9091-FDDC-6246-519916DCA8FE}"/>
              </a:ext>
            </a:extLst>
          </p:cNvPr>
          <p:cNvSpPr/>
          <p:nvPr/>
        </p:nvSpPr>
        <p:spPr>
          <a:xfrm>
            <a:off x="6694872" y="5216836"/>
            <a:ext cx="325400" cy="2289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مستطيل: زوايا مستديرة 34">
            <a:extLst>
              <a:ext uri="{FF2B5EF4-FFF2-40B4-BE49-F238E27FC236}">
                <a16:creationId xmlns:a16="http://schemas.microsoft.com/office/drawing/2014/main" id="{885FBB2A-FF82-1808-C3DD-BE878A386523}"/>
              </a:ext>
            </a:extLst>
          </p:cNvPr>
          <p:cNvSpPr/>
          <p:nvPr/>
        </p:nvSpPr>
        <p:spPr>
          <a:xfrm>
            <a:off x="4190651" y="4760290"/>
            <a:ext cx="325400" cy="2289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مستطيل: زوايا مستديرة 37">
            <a:extLst>
              <a:ext uri="{FF2B5EF4-FFF2-40B4-BE49-F238E27FC236}">
                <a16:creationId xmlns:a16="http://schemas.microsoft.com/office/drawing/2014/main" id="{3F0821E6-FC8C-B775-3A79-084A4BD9F0E9}"/>
              </a:ext>
            </a:extLst>
          </p:cNvPr>
          <p:cNvSpPr/>
          <p:nvPr/>
        </p:nvSpPr>
        <p:spPr>
          <a:xfrm>
            <a:off x="4190651" y="5316557"/>
            <a:ext cx="325400" cy="2289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39" name="صورة 38">
            <a:extLst>
              <a:ext uri="{FF2B5EF4-FFF2-40B4-BE49-F238E27FC236}">
                <a16:creationId xmlns:a16="http://schemas.microsoft.com/office/drawing/2014/main" id="{F0B7C0AF-8493-B053-F555-0D2F48B1EA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0" y="4096919"/>
            <a:ext cx="700233" cy="7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3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3575" y="0"/>
            <a:ext cx="7126937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تمرير: أفقي 8">
            <a:extLst>
              <a:ext uri="{FF2B5EF4-FFF2-40B4-BE49-F238E27FC236}">
                <a16:creationId xmlns:a16="http://schemas.microsoft.com/office/drawing/2014/main" id="{B0CCCAA1-B247-66BB-896A-F9FF6D69633C}"/>
              </a:ext>
            </a:extLst>
          </p:cNvPr>
          <p:cNvSpPr/>
          <p:nvPr/>
        </p:nvSpPr>
        <p:spPr>
          <a:xfrm>
            <a:off x="2053575" y="-102322"/>
            <a:ext cx="7090425" cy="1113365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9FDB7CDB-5FD7-ED3D-5611-18AFB499FA44}"/>
              </a:ext>
            </a:extLst>
          </p:cNvPr>
          <p:cNvSpPr txBox="1"/>
          <p:nvPr/>
        </p:nvSpPr>
        <p:spPr>
          <a:xfrm>
            <a:off x="4592847" y="100417"/>
            <a:ext cx="173817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ar-SA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C884D7DE-0759-8D32-8D39-2DDFE1B16064}"/>
              </a:ext>
            </a:extLst>
          </p:cNvPr>
          <p:cNvSpPr/>
          <p:nvPr/>
        </p:nvSpPr>
        <p:spPr>
          <a:xfrm>
            <a:off x="0" y="-24755"/>
            <a:ext cx="2018918" cy="6858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0D441EB7-82A7-3F32-63EA-C6D9CF567884}"/>
              </a:ext>
            </a:extLst>
          </p:cNvPr>
          <p:cNvSpPr/>
          <p:nvPr/>
        </p:nvSpPr>
        <p:spPr>
          <a:xfrm>
            <a:off x="271631" y="116632"/>
            <a:ext cx="1440160" cy="12241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55989A3E-E53C-0A8E-9BB3-1DAEFEAFC3B8}"/>
              </a:ext>
            </a:extLst>
          </p:cNvPr>
          <p:cNvSpPr/>
          <p:nvPr/>
        </p:nvSpPr>
        <p:spPr>
          <a:xfrm>
            <a:off x="34657" y="2555128"/>
            <a:ext cx="1984261" cy="576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0D525C6D-5414-A71C-404D-6BFC6EF8AB34}"/>
              </a:ext>
            </a:extLst>
          </p:cNvPr>
          <p:cNvSpPr/>
          <p:nvPr/>
        </p:nvSpPr>
        <p:spPr>
          <a:xfrm>
            <a:off x="17327" y="3477521"/>
            <a:ext cx="1984261" cy="5631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351B82E6-6FB4-73CA-6D7B-B140E1731D60}"/>
              </a:ext>
            </a:extLst>
          </p:cNvPr>
          <p:cNvSpPr/>
          <p:nvPr/>
        </p:nvSpPr>
        <p:spPr>
          <a:xfrm>
            <a:off x="17327" y="4437112"/>
            <a:ext cx="1984261" cy="576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D6EFC0D5-9222-48B4-FB90-AF1776B0D490}"/>
              </a:ext>
            </a:extLst>
          </p:cNvPr>
          <p:cNvSpPr/>
          <p:nvPr/>
        </p:nvSpPr>
        <p:spPr>
          <a:xfrm>
            <a:off x="0" y="5386168"/>
            <a:ext cx="1984261" cy="5631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مستطيل: زوايا مستديرة 22">
            <a:extLst>
              <a:ext uri="{FF2B5EF4-FFF2-40B4-BE49-F238E27FC236}">
                <a16:creationId xmlns:a16="http://schemas.microsoft.com/office/drawing/2014/main" id="{BFEB2232-1198-0D3D-2B08-13CDB5AE31A0}"/>
              </a:ext>
            </a:extLst>
          </p:cNvPr>
          <p:cNvSpPr/>
          <p:nvPr/>
        </p:nvSpPr>
        <p:spPr>
          <a:xfrm>
            <a:off x="34657" y="1528757"/>
            <a:ext cx="1885867" cy="46008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898FF343-C691-CB8B-2F21-D20018484921}"/>
              </a:ext>
            </a:extLst>
          </p:cNvPr>
          <p:cNvSpPr txBox="1"/>
          <p:nvPr/>
        </p:nvSpPr>
        <p:spPr>
          <a:xfrm>
            <a:off x="-1055715" y="1574132"/>
            <a:ext cx="26546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User name </a:t>
            </a:r>
            <a:endParaRPr lang="ar-SA" dirty="0"/>
          </a:p>
        </p:txBody>
      </p:sp>
      <p:pic>
        <p:nvPicPr>
          <p:cNvPr id="28" name="صورة 27">
            <a:extLst>
              <a:ext uri="{FF2B5EF4-FFF2-40B4-BE49-F238E27FC236}">
                <a16:creationId xmlns:a16="http://schemas.microsoft.com/office/drawing/2014/main" id="{D1A0A2DE-778F-D414-F2A9-BF787B099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68" y="143270"/>
            <a:ext cx="707886" cy="707886"/>
          </a:xfrm>
          <a:prstGeom prst="rect">
            <a:avLst/>
          </a:prstGeom>
        </p:spPr>
      </p:pic>
      <p:pic>
        <p:nvPicPr>
          <p:cNvPr id="29" name="صورة 28">
            <a:extLst>
              <a:ext uri="{FF2B5EF4-FFF2-40B4-BE49-F238E27FC236}">
                <a16:creationId xmlns:a16="http://schemas.microsoft.com/office/drawing/2014/main" id="{C219D82F-DDB9-647A-B7AB-D653BCA25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776" y="129062"/>
            <a:ext cx="707886" cy="707886"/>
          </a:xfrm>
          <a:prstGeom prst="rect">
            <a:avLst/>
          </a:prstGeom>
        </p:spPr>
      </p:pic>
      <p:pic>
        <p:nvPicPr>
          <p:cNvPr id="30" name="صورة 29">
            <a:extLst>
              <a:ext uri="{FF2B5EF4-FFF2-40B4-BE49-F238E27FC236}">
                <a16:creationId xmlns:a16="http://schemas.microsoft.com/office/drawing/2014/main" id="{B3E2EDB3-58B3-C47C-1C12-D0B08F79E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7" y="4428979"/>
            <a:ext cx="619621" cy="619621"/>
          </a:xfrm>
          <a:prstGeom prst="rect">
            <a:avLst/>
          </a:prstGeom>
        </p:spPr>
      </p:pic>
      <p:pic>
        <p:nvPicPr>
          <p:cNvPr id="31" name="صورة 30">
            <a:extLst>
              <a:ext uri="{FF2B5EF4-FFF2-40B4-BE49-F238E27FC236}">
                <a16:creationId xmlns:a16="http://schemas.microsoft.com/office/drawing/2014/main" id="{0FFF41C0-42C4-80A0-E73B-D1637CCAA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6" y="5386168"/>
            <a:ext cx="619621" cy="619621"/>
          </a:xfrm>
          <a:prstGeom prst="rect">
            <a:avLst/>
          </a:prstGeom>
        </p:spPr>
      </p:pic>
      <p:pic>
        <p:nvPicPr>
          <p:cNvPr id="32" name="صورة 31">
            <a:extLst>
              <a:ext uri="{FF2B5EF4-FFF2-40B4-BE49-F238E27FC236}">
                <a16:creationId xmlns:a16="http://schemas.microsoft.com/office/drawing/2014/main" id="{EE952273-2FE4-87B6-8D9E-F047BA973D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" y="2551470"/>
            <a:ext cx="636950" cy="613207"/>
          </a:xfrm>
          <a:prstGeom prst="rect">
            <a:avLst/>
          </a:prstGeom>
        </p:spPr>
      </p:pic>
      <p:pic>
        <p:nvPicPr>
          <p:cNvPr id="33" name="صورة 32">
            <a:extLst>
              <a:ext uri="{FF2B5EF4-FFF2-40B4-BE49-F238E27FC236}">
                <a16:creationId xmlns:a16="http://schemas.microsoft.com/office/drawing/2014/main" id="{FBE9DC69-254B-8DE0-8FDE-C9181D41CF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" y="3477521"/>
            <a:ext cx="636950" cy="586599"/>
          </a:xfrm>
          <a:prstGeom prst="rect">
            <a:avLst/>
          </a:prstGeom>
        </p:spPr>
      </p:pic>
      <p:sp>
        <p:nvSpPr>
          <p:cNvPr id="36" name="مستطيل: زوايا مستديرة 35">
            <a:extLst>
              <a:ext uri="{FF2B5EF4-FFF2-40B4-BE49-F238E27FC236}">
                <a16:creationId xmlns:a16="http://schemas.microsoft.com/office/drawing/2014/main" id="{F5E31434-FA21-CBC8-4F0E-5547D72263FA}"/>
              </a:ext>
            </a:extLst>
          </p:cNvPr>
          <p:cNvSpPr/>
          <p:nvPr/>
        </p:nvSpPr>
        <p:spPr>
          <a:xfrm>
            <a:off x="2290549" y="1196752"/>
            <a:ext cx="6581820" cy="51845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</a:t>
            </a:r>
            <a:endParaRPr lang="ar-S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168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3294" y="0"/>
            <a:ext cx="974894" cy="6858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Rectangle 10"/>
          <p:cNvSpPr/>
          <p:nvPr/>
        </p:nvSpPr>
        <p:spPr>
          <a:xfrm>
            <a:off x="971600" y="-13694"/>
            <a:ext cx="8200103" cy="688538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6" name="Rounded Rectangle 25"/>
          <p:cNvSpPr/>
          <p:nvPr/>
        </p:nvSpPr>
        <p:spPr>
          <a:xfrm>
            <a:off x="7192140" y="944149"/>
            <a:ext cx="1878554" cy="58283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10A9461F-CEC2-5ADF-D282-D74A8704D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36911"/>
            <a:ext cx="849944" cy="792087"/>
          </a:xfrm>
          <a:prstGeom prst="rect">
            <a:avLst/>
          </a:prstGeom>
        </p:spPr>
      </p:pic>
      <p:sp>
        <p:nvSpPr>
          <p:cNvPr id="30" name="Rounded Rectangle 24">
            <a:extLst>
              <a:ext uri="{FF2B5EF4-FFF2-40B4-BE49-F238E27FC236}">
                <a16:creationId xmlns:a16="http://schemas.microsoft.com/office/drawing/2014/main" id="{D62DB3D8-9634-426A-0C5A-FD894739E28D}"/>
              </a:ext>
            </a:extLst>
          </p:cNvPr>
          <p:cNvSpPr/>
          <p:nvPr/>
        </p:nvSpPr>
        <p:spPr>
          <a:xfrm>
            <a:off x="5212578" y="972439"/>
            <a:ext cx="1878554" cy="58283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Rounded Rectangle 22">
            <a:extLst>
              <a:ext uri="{FF2B5EF4-FFF2-40B4-BE49-F238E27FC236}">
                <a16:creationId xmlns:a16="http://schemas.microsoft.com/office/drawing/2014/main" id="{4D6BEE67-D351-CAD3-BC15-E0D508F57824}"/>
              </a:ext>
            </a:extLst>
          </p:cNvPr>
          <p:cNvSpPr/>
          <p:nvPr/>
        </p:nvSpPr>
        <p:spPr>
          <a:xfrm>
            <a:off x="1041443" y="873623"/>
            <a:ext cx="1878554" cy="58992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Rounded Rectangle 23">
            <a:extLst>
              <a:ext uri="{FF2B5EF4-FFF2-40B4-BE49-F238E27FC236}">
                <a16:creationId xmlns:a16="http://schemas.microsoft.com/office/drawing/2014/main" id="{22741426-FA06-D691-9887-0357A8E9D0A0}"/>
              </a:ext>
            </a:extLst>
          </p:cNvPr>
          <p:cNvSpPr/>
          <p:nvPr/>
        </p:nvSpPr>
        <p:spPr>
          <a:xfrm>
            <a:off x="3093671" y="944524"/>
            <a:ext cx="2015836" cy="58283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تمرير: أفقي 45">
            <a:extLst>
              <a:ext uri="{FF2B5EF4-FFF2-40B4-BE49-F238E27FC236}">
                <a16:creationId xmlns:a16="http://schemas.microsoft.com/office/drawing/2014/main" id="{78B347CA-AD13-F0A2-9100-B85737A16A11}"/>
              </a:ext>
            </a:extLst>
          </p:cNvPr>
          <p:cNvSpPr/>
          <p:nvPr/>
        </p:nvSpPr>
        <p:spPr>
          <a:xfrm>
            <a:off x="971600" y="-112509"/>
            <a:ext cx="8174561" cy="986133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BD3522B2-5DA3-AA5B-CC07-68A8AC2AF356}"/>
              </a:ext>
            </a:extLst>
          </p:cNvPr>
          <p:cNvSpPr txBox="1"/>
          <p:nvPr/>
        </p:nvSpPr>
        <p:spPr>
          <a:xfrm>
            <a:off x="3903378" y="57206"/>
            <a:ext cx="208823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ar-SA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8" name="صورة 47">
            <a:extLst>
              <a:ext uri="{FF2B5EF4-FFF2-40B4-BE49-F238E27FC236}">
                <a16:creationId xmlns:a16="http://schemas.microsoft.com/office/drawing/2014/main" id="{53E48833-F174-1D52-C5B0-377331D0F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57206"/>
            <a:ext cx="792088" cy="792088"/>
          </a:xfrm>
          <a:prstGeom prst="rect">
            <a:avLst/>
          </a:prstGeom>
        </p:spPr>
      </p:pic>
      <p:pic>
        <p:nvPicPr>
          <p:cNvPr id="49" name="صورة 48">
            <a:extLst>
              <a:ext uri="{FF2B5EF4-FFF2-40B4-BE49-F238E27FC236}">
                <a16:creationId xmlns:a16="http://schemas.microsoft.com/office/drawing/2014/main" id="{5DA74694-B7A2-0322-2FE4-FCA8C21E4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5" y="5886639"/>
            <a:ext cx="673593" cy="648072"/>
          </a:xfrm>
          <a:prstGeom prst="rect">
            <a:avLst/>
          </a:prstGeom>
        </p:spPr>
      </p:pic>
      <p:pic>
        <p:nvPicPr>
          <p:cNvPr id="50" name="صورة 49">
            <a:extLst>
              <a:ext uri="{FF2B5EF4-FFF2-40B4-BE49-F238E27FC236}">
                <a16:creationId xmlns:a16="http://schemas.microsoft.com/office/drawing/2014/main" id="{597A5F7A-3321-AD58-0BB7-765DB8243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848" y="1591058"/>
            <a:ext cx="732662" cy="732662"/>
          </a:xfrm>
          <a:prstGeom prst="rect">
            <a:avLst/>
          </a:prstGeom>
        </p:spPr>
      </p:pic>
      <p:sp>
        <p:nvSpPr>
          <p:cNvPr id="64" name="TextBox 27">
            <a:extLst>
              <a:ext uri="{FF2B5EF4-FFF2-40B4-BE49-F238E27FC236}">
                <a16:creationId xmlns:a16="http://schemas.microsoft.com/office/drawing/2014/main" id="{50029E7A-F5AA-7403-5AC8-82EC96B88F39}"/>
              </a:ext>
            </a:extLst>
          </p:cNvPr>
          <p:cNvSpPr txBox="1"/>
          <p:nvPr/>
        </p:nvSpPr>
        <p:spPr>
          <a:xfrm>
            <a:off x="3148351" y="2227239"/>
            <a:ext cx="1760702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/>
              <a:t>معلومات :</a:t>
            </a:r>
          </a:p>
          <a:p>
            <a:endParaRPr lang="ar-SA" b="1" dirty="0"/>
          </a:p>
          <a:p>
            <a:endParaRPr lang="ar-SA" b="1" dirty="0"/>
          </a:p>
          <a:p>
            <a:r>
              <a:rPr lang="ar-SA" b="1" dirty="0"/>
              <a:t>موقع الغرفة :</a:t>
            </a:r>
          </a:p>
          <a:p>
            <a:endParaRPr lang="ar-SA" b="1" dirty="0"/>
          </a:p>
          <a:p>
            <a:endParaRPr lang="ar-SA" b="1" dirty="0"/>
          </a:p>
          <a:p>
            <a:r>
              <a:rPr lang="ar-SA" b="1" dirty="0"/>
              <a:t>رقم الغرفة : </a:t>
            </a:r>
          </a:p>
          <a:p>
            <a:endParaRPr lang="ar-SA" b="1" dirty="0"/>
          </a:p>
          <a:p>
            <a:r>
              <a:rPr lang="ar-SA" b="1" dirty="0"/>
              <a:t> </a:t>
            </a:r>
          </a:p>
          <a:p>
            <a:endParaRPr lang="ar-SA" b="1" dirty="0"/>
          </a:p>
          <a:p>
            <a:r>
              <a:rPr lang="ar-SA" b="1" dirty="0"/>
              <a:t>الاسم :</a:t>
            </a:r>
          </a:p>
          <a:p>
            <a:endParaRPr lang="ar-SA" b="1" dirty="0"/>
          </a:p>
          <a:p>
            <a:r>
              <a:rPr lang="ar-SA" b="1" dirty="0"/>
              <a:t>تاريخ حجز :</a:t>
            </a:r>
          </a:p>
          <a:p>
            <a:endParaRPr lang="ar-SA" b="1" dirty="0"/>
          </a:p>
          <a:p>
            <a:r>
              <a:rPr lang="ar-SA" b="1" dirty="0"/>
              <a:t>حالة :</a:t>
            </a:r>
          </a:p>
          <a:p>
            <a:endParaRPr lang="ar-SA" b="1" dirty="0"/>
          </a:p>
          <a:p>
            <a:endParaRPr lang="ar-SA" b="1" dirty="0"/>
          </a:p>
          <a:p>
            <a:r>
              <a:rPr lang="ar-SA" b="1" dirty="0"/>
              <a:t> </a:t>
            </a:r>
          </a:p>
        </p:txBody>
      </p:sp>
      <p:sp>
        <p:nvSpPr>
          <p:cNvPr id="65" name="Flowchart: Terminator 28">
            <a:extLst>
              <a:ext uri="{FF2B5EF4-FFF2-40B4-BE49-F238E27FC236}">
                <a16:creationId xmlns:a16="http://schemas.microsoft.com/office/drawing/2014/main" id="{10D9093A-E520-1AA7-8F6D-C52FE34673BD}"/>
              </a:ext>
            </a:extLst>
          </p:cNvPr>
          <p:cNvSpPr/>
          <p:nvPr/>
        </p:nvSpPr>
        <p:spPr>
          <a:xfrm>
            <a:off x="3511606" y="4411943"/>
            <a:ext cx="1385760" cy="373301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b="1" dirty="0">
                <a:solidFill>
                  <a:schemeClr val="tx1"/>
                </a:solidFill>
              </a:rPr>
              <a:t>حجز  </a:t>
            </a:r>
          </a:p>
        </p:txBody>
      </p:sp>
      <p:pic>
        <p:nvPicPr>
          <p:cNvPr id="80" name="صورة 79">
            <a:extLst>
              <a:ext uri="{FF2B5EF4-FFF2-40B4-BE49-F238E27FC236}">
                <a16:creationId xmlns:a16="http://schemas.microsoft.com/office/drawing/2014/main" id="{DC2CFE39-816B-51F3-75D6-327D76C2F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0" y="4024911"/>
            <a:ext cx="700233" cy="700233"/>
          </a:xfrm>
          <a:prstGeom prst="rect">
            <a:avLst/>
          </a:prstGeom>
        </p:spPr>
      </p:pic>
      <p:pic>
        <p:nvPicPr>
          <p:cNvPr id="3" name="صورة 2">
            <a:extLst>
              <a:ext uri="{FF2B5EF4-FFF2-40B4-BE49-F238E27FC236}">
                <a16:creationId xmlns:a16="http://schemas.microsoft.com/office/drawing/2014/main" id="{C9B2F6AC-E30D-2A76-CD64-F351ED800E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75" y="1191005"/>
            <a:ext cx="1078225" cy="1013859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13F943F6-BFA8-3DC0-BCF4-4E94DA8982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981" y="1052736"/>
            <a:ext cx="970903" cy="1118560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856F64EC-78F3-7839-7B5A-A8DEF06761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82" y="980728"/>
            <a:ext cx="1196492" cy="1095204"/>
          </a:xfrm>
          <a:prstGeom prst="rect">
            <a:avLst/>
          </a:prstGeom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F7F640E6-19FC-2D2B-3A03-F5040A5224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004" y="1052736"/>
            <a:ext cx="1247084" cy="1065167"/>
          </a:xfrm>
          <a:prstGeom prst="rect">
            <a:avLst/>
          </a:prstGeom>
        </p:spPr>
      </p:pic>
      <p:sp>
        <p:nvSpPr>
          <p:cNvPr id="16" name="TextBox 27">
            <a:extLst>
              <a:ext uri="{FF2B5EF4-FFF2-40B4-BE49-F238E27FC236}">
                <a16:creationId xmlns:a16="http://schemas.microsoft.com/office/drawing/2014/main" id="{A7F0EC6A-D048-A277-8CAD-9315EDA6DAA5}"/>
              </a:ext>
            </a:extLst>
          </p:cNvPr>
          <p:cNvSpPr txBox="1"/>
          <p:nvPr/>
        </p:nvSpPr>
        <p:spPr>
          <a:xfrm>
            <a:off x="1067939" y="2242912"/>
            <a:ext cx="1760702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/>
              <a:t>معلومات :</a:t>
            </a:r>
          </a:p>
          <a:p>
            <a:endParaRPr lang="ar-SA" b="1" dirty="0"/>
          </a:p>
          <a:p>
            <a:endParaRPr lang="ar-SA" b="1" dirty="0"/>
          </a:p>
          <a:p>
            <a:r>
              <a:rPr lang="ar-SA" b="1" dirty="0"/>
              <a:t>موقع الغرفة :</a:t>
            </a:r>
          </a:p>
          <a:p>
            <a:endParaRPr lang="ar-SA" b="1" dirty="0"/>
          </a:p>
          <a:p>
            <a:endParaRPr lang="ar-SA" b="1" dirty="0"/>
          </a:p>
          <a:p>
            <a:r>
              <a:rPr lang="ar-SA" b="1" dirty="0"/>
              <a:t>رقم الغرفة : </a:t>
            </a:r>
          </a:p>
          <a:p>
            <a:endParaRPr lang="ar-SA" b="1" dirty="0"/>
          </a:p>
          <a:p>
            <a:r>
              <a:rPr lang="ar-SA" b="1" dirty="0"/>
              <a:t> </a:t>
            </a:r>
          </a:p>
          <a:p>
            <a:endParaRPr lang="ar-SA" b="1" dirty="0"/>
          </a:p>
          <a:p>
            <a:r>
              <a:rPr lang="ar-SA" b="1" dirty="0"/>
              <a:t>الاسم :</a:t>
            </a:r>
          </a:p>
          <a:p>
            <a:endParaRPr lang="ar-SA" b="1" dirty="0"/>
          </a:p>
          <a:p>
            <a:r>
              <a:rPr lang="ar-SA" b="1" dirty="0"/>
              <a:t>تاريخ حجز :</a:t>
            </a:r>
          </a:p>
          <a:p>
            <a:endParaRPr lang="ar-SA" b="1" dirty="0"/>
          </a:p>
          <a:p>
            <a:r>
              <a:rPr lang="ar-SA" b="1" dirty="0"/>
              <a:t>حالة :</a:t>
            </a:r>
          </a:p>
          <a:p>
            <a:endParaRPr lang="ar-SA" b="1" dirty="0"/>
          </a:p>
          <a:p>
            <a:endParaRPr lang="ar-SA" b="1" dirty="0"/>
          </a:p>
          <a:p>
            <a:r>
              <a:rPr lang="ar-SA" b="1" dirty="0"/>
              <a:t> </a:t>
            </a:r>
          </a:p>
        </p:txBody>
      </p:sp>
      <p:sp>
        <p:nvSpPr>
          <p:cNvPr id="18" name="Flowchart: Terminator 28">
            <a:extLst>
              <a:ext uri="{FF2B5EF4-FFF2-40B4-BE49-F238E27FC236}">
                <a16:creationId xmlns:a16="http://schemas.microsoft.com/office/drawing/2014/main" id="{5CA1656E-61FE-9455-9002-F1B26C340B8D}"/>
              </a:ext>
            </a:extLst>
          </p:cNvPr>
          <p:cNvSpPr/>
          <p:nvPr/>
        </p:nvSpPr>
        <p:spPr>
          <a:xfrm>
            <a:off x="1314032" y="4423851"/>
            <a:ext cx="1385760" cy="373301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b="1" dirty="0">
                <a:solidFill>
                  <a:schemeClr val="tx1"/>
                </a:solidFill>
              </a:rPr>
              <a:t>حجز  </a:t>
            </a:r>
          </a:p>
        </p:txBody>
      </p:sp>
      <p:sp>
        <p:nvSpPr>
          <p:cNvPr id="23" name="TextBox 27">
            <a:extLst>
              <a:ext uri="{FF2B5EF4-FFF2-40B4-BE49-F238E27FC236}">
                <a16:creationId xmlns:a16="http://schemas.microsoft.com/office/drawing/2014/main" id="{22B4CE00-6D01-99D3-3DF1-40B9F4CACC89}"/>
              </a:ext>
            </a:extLst>
          </p:cNvPr>
          <p:cNvSpPr txBox="1"/>
          <p:nvPr/>
        </p:nvSpPr>
        <p:spPr>
          <a:xfrm>
            <a:off x="5270472" y="2227239"/>
            <a:ext cx="1760702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/>
              <a:t>معلومات :</a:t>
            </a:r>
          </a:p>
          <a:p>
            <a:endParaRPr lang="ar-SA" b="1" dirty="0"/>
          </a:p>
          <a:p>
            <a:endParaRPr lang="ar-SA" b="1" dirty="0"/>
          </a:p>
          <a:p>
            <a:r>
              <a:rPr lang="ar-SA" b="1" dirty="0"/>
              <a:t>موقع الغرفة :</a:t>
            </a:r>
          </a:p>
          <a:p>
            <a:endParaRPr lang="ar-SA" b="1" dirty="0"/>
          </a:p>
          <a:p>
            <a:endParaRPr lang="ar-SA" b="1" dirty="0"/>
          </a:p>
          <a:p>
            <a:r>
              <a:rPr lang="ar-SA" b="1" dirty="0"/>
              <a:t>رقم الغرفة : </a:t>
            </a:r>
          </a:p>
          <a:p>
            <a:endParaRPr lang="ar-SA" b="1" dirty="0"/>
          </a:p>
          <a:p>
            <a:r>
              <a:rPr lang="ar-SA" b="1" dirty="0"/>
              <a:t> </a:t>
            </a:r>
          </a:p>
          <a:p>
            <a:endParaRPr lang="ar-SA" b="1" dirty="0"/>
          </a:p>
          <a:p>
            <a:r>
              <a:rPr lang="ar-SA" b="1" dirty="0"/>
              <a:t>الاسم :</a:t>
            </a:r>
          </a:p>
          <a:p>
            <a:endParaRPr lang="ar-SA" b="1" dirty="0"/>
          </a:p>
          <a:p>
            <a:r>
              <a:rPr lang="ar-SA" b="1" dirty="0"/>
              <a:t>تاريخ حجز :</a:t>
            </a:r>
          </a:p>
          <a:p>
            <a:endParaRPr lang="ar-SA" b="1" dirty="0"/>
          </a:p>
          <a:p>
            <a:r>
              <a:rPr lang="ar-SA" b="1" dirty="0"/>
              <a:t>حالة :</a:t>
            </a:r>
          </a:p>
          <a:p>
            <a:endParaRPr lang="ar-SA" b="1" dirty="0"/>
          </a:p>
          <a:p>
            <a:endParaRPr lang="ar-SA" b="1" dirty="0"/>
          </a:p>
          <a:p>
            <a:r>
              <a:rPr lang="ar-SA" b="1" dirty="0"/>
              <a:t> </a:t>
            </a:r>
          </a:p>
        </p:txBody>
      </p:sp>
      <p:sp>
        <p:nvSpPr>
          <p:cNvPr id="25" name="Flowchart: Terminator 28">
            <a:extLst>
              <a:ext uri="{FF2B5EF4-FFF2-40B4-BE49-F238E27FC236}">
                <a16:creationId xmlns:a16="http://schemas.microsoft.com/office/drawing/2014/main" id="{82EE8312-CD3A-405C-D816-AEDC5931002A}"/>
              </a:ext>
            </a:extLst>
          </p:cNvPr>
          <p:cNvSpPr/>
          <p:nvPr/>
        </p:nvSpPr>
        <p:spPr>
          <a:xfrm>
            <a:off x="5560672" y="4411944"/>
            <a:ext cx="1385760" cy="373301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b="1" dirty="0">
                <a:solidFill>
                  <a:schemeClr val="tx1"/>
                </a:solidFill>
              </a:rPr>
              <a:t>حجز  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517D6B94-0A08-A85A-AB57-5330C6F77BD1}"/>
              </a:ext>
            </a:extLst>
          </p:cNvPr>
          <p:cNvSpPr txBox="1"/>
          <p:nvPr/>
        </p:nvSpPr>
        <p:spPr>
          <a:xfrm>
            <a:off x="7160582" y="2279883"/>
            <a:ext cx="1760702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/>
              <a:t>معلومات :</a:t>
            </a:r>
          </a:p>
          <a:p>
            <a:endParaRPr lang="ar-SA" b="1" dirty="0"/>
          </a:p>
          <a:p>
            <a:endParaRPr lang="ar-SA" b="1" dirty="0"/>
          </a:p>
          <a:p>
            <a:r>
              <a:rPr lang="ar-SA" b="1" dirty="0"/>
              <a:t>موقع الغرفة :</a:t>
            </a:r>
          </a:p>
          <a:p>
            <a:endParaRPr lang="ar-SA" b="1" dirty="0"/>
          </a:p>
          <a:p>
            <a:endParaRPr lang="ar-SA" b="1" dirty="0"/>
          </a:p>
          <a:p>
            <a:r>
              <a:rPr lang="ar-SA" b="1" dirty="0"/>
              <a:t>رقم الغرفة : </a:t>
            </a:r>
          </a:p>
          <a:p>
            <a:endParaRPr lang="ar-SA" b="1" dirty="0"/>
          </a:p>
          <a:p>
            <a:r>
              <a:rPr lang="ar-SA" b="1" dirty="0"/>
              <a:t> </a:t>
            </a:r>
          </a:p>
          <a:p>
            <a:endParaRPr lang="ar-SA" b="1" dirty="0"/>
          </a:p>
          <a:p>
            <a:r>
              <a:rPr lang="ar-SA" b="1" dirty="0"/>
              <a:t>الاسم :</a:t>
            </a:r>
          </a:p>
          <a:p>
            <a:endParaRPr lang="ar-SA" b="1" dirty="0"/>
          </a:p>
          <a:p>
            <a:r>
              <a:rPr lang="ar-SA" b="1" dirty="0"/>
              <a:t>تاريخ حجز :</a:t>
            </a:r>
          </a:p>
          <a:p>
            <a:endParaRPr lang="ar-SA" b="1" dirty="0"/>
          </a:p>
          <a:p>
            <a:r>
              <a:rPr lang="ar-SA" b="1" dirty="0"/>
              <a:t>حالة :</a:t>
            </a:r>
          </a:p>
          <a:p>
            <a:endParaRPr lang="ar-SA" b="1" dirty="0"/>
          </a:p>
          <a:p>
            <a:endParaRPr lang="ar-SA" b="1" dirty="0"/>
          </a:p>
          <a:p>
            <a:r>
              <a:rPr lang="ar-SA" b="1" dirty="0"/>
              <a:t> </a:t>
            </a:r>
          </a:p>
        </p:txBody>
      </p:sp>
      <p:sp>
        <p:nvSpPr>
          <p:cNvPr id="28" name="Flowchart: Terminator 28">
            <a:extLst>
              <a:ext uri="{FF2B5EF4-FFF2-40B4-BE49-F238E27FC236}">
                <a16:creationId xmlns:a16="http://schemas.microsoft.com/office/drawing/2014/main" id="{F96FC81C-EFB4-9990-7445-2964B52B34D0}"/>
              </a:ext>
            </a:extLst>
          </p:cNvPr>
          <p:cNvSpPr/>
          <p:nvPr/>
        </p:nvSpPr>
        <p:spPr>
          <a:xfrm>
            <a:off x="7400895" y="4444179"/>
            <a:ext cx="1385760" cy="373301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b="1" dirty="0">
                <a:solidFill>
                  <a:schemeClr val="tx1"/>
                </a:solidFill>
              </a:rPr>
              <a:t>حجز  </a:t>
            </a:r>
          </a:p>
        </p:txBody>
      </p:sp>
      <p:pic>
        <p:nvPicPr>
          <p:cNvPr id="31" name="صورة 30">
            <a:extLst>
              <a:ext uri="{FF2B5EF4-FFF2-40B4-BE49-F238E27FC236}">
                <a16:creationId xmlns:a16="http://schemas.microsoft.com/office/drawing/2014/main" id="{34C465EB-37DC-61E0-0529-9523829361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253" y="-11034"/>
            <a:ext cx="776126" cy="776126"/>
          </a:xfrm>
          <a:prstGeom prst="rect">
            <a:avLst/>
          </a:prstGeom>
        </p:spPr>
      </p:pic>
      <p:pic>
        <p:nvPicPr>
          <p:cNvPr id="33" name="صورة 32">
            <a:extLst>
              <a:ext uri="{FF2B5EF4-FFF2-40B4-BE49-F238E27FC236}">
                <a16:creationId xmlns:a16="http://schemas.microsoft.com/office/drawing/2014/main" id="{D8523ADF-01C0-4641-DF1F-2D0188A2EB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824" y="-13694"/>
            <a:ext cx="776126" cy="7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6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تمرير: أفقي 1">
            <a:extLst>
              <a:ext uri="{FF2B5EF4-FFF2-40B4-BE49-F238E27FC236}">
                <a16:creationId xmlns:a16="http://schemas.microsoft.com/office/drawing/2014/main" id="{837670B3-222A-E8BA-5CE8-289225055A63}"/>
              </a:ext>
            </a:extLst>
          </p:cNvPr>
          <p:cNvSpPr/>
          <p:nvPr/>
        </p:nvSpPr>
        <p:spPr>
          <a:xfrm>
            <a:off x="-7104" y="-191873"/>
            <a:ext cx="9137283" cy="1259411"/>
          </a:xfrm>
          <a:prstGeom prst="horizontalScroll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A698FAE-AD7F-3DFC-7A78-F26DB010380D}"/>
              </a:ext>
            </a:extLst>
          </p:cNvPr>
          <p:cNvSpPr txBox="1"/>
          <p:nvPr/>
        </p:nvSpPr>
        <p:spPr>
          <a:xfrm>
            <a:off x="3851920" y="44624"/>
            <a:ext cx="233478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ar-SA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C88B7DC7-0D84-AFA4-68A6-BF2B19889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4624"/>
            <a:ext cx="792088" cy="792088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CD03D41E-293E-BFA1-011D-F7576CC6C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4624"/>
            <a:ext cx="792088" cy="792088"/>
          </a:xfrm>
          <a:prstGeom prst="rect">
            <a:avLst/>
          </a:prstGeom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571F8D1E-A2A2-FF78-9EE0-94A6D32C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941168"/>
            <a:ext cx="2048570" cy="1706488"/>
          </a:xfrm>
          <a:prstGeom prst="rect">
            <a:avLst/>
          </a:prstGeom>
        </p:spPr>
      </p:pic>
      <p:sp>
        <p:nvSpPr>
          <p:cNvPr id="13" name="مستطيل: زوايا مستديرة 12">
            <a:extLst>
              <a:ext uri="{FF2B5EF4-FFF2-40B4-BE49-F238E27FC236}">
                <a16:creationId xmlns:a16="http://schemas.microsoft.com/office/drawing/2014/main" id="{8E677D39-CF9B-02DE-7582-03740F01CB51}"/>
              </a:ext>
            </a:extLst>
          </p:cNvPr>
          <p:cNvSpPr/>
          <p:nvPr/>
        </p:nvSpPr>
        <p:spPr>
          <a:xfrm>
            <a:off x="2751969" y="1806135"/>
            <a:ext cx="3816423" cy="51390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9FF7D0-B998-FCA2-7F73-1BF931EB1FCB}"/>
              </a:ext>
            </a:extLst>
          </p:cNvPr>
          <p:cNvSpPr txBox="1"/>
          <p:nvPr/>
        </p:nvSpPr>
        <p:spPr>
          <a:xfrm>
            <a:off x="65823" y="1871537"/>
            <a:ext cx="53722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User name </a:t>
            </a:r>
            <a:endParaRPr lang="ar-SA" dirty="0"/>
          </a:p>
        </p:txBody>
      </p: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5AA553DF-FDB7-DD53-B021-C8B2CF0F2736}"/>
              </a:ext>
            </a:extLst>
          </p:cNvPr>
          <p:cNvSpPr/>
          <p:nvPr/>
        </p:nvSpPr>
        <p:spPr>
          <a:xfrm>
            <a:off x="2751968" y="2610134"/>
            <a:ext cx="3816423" cy="51390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Location </a:t>
            </a:r>
            <a:endParaRPr lang="ar-SA" dirty="0"/>
          </a:p>
        </p:txBody>
      </p: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C9A76B7A-18F1-FCB9-0494-CF929323DDBB}"/>
              </a:ext>
            </a:extLst>
          </p:cNvPr>
          <p:cNvSpPr/>
          <p:nvPr/>
        </p:nvSpPr>
        <p:spPr>
          <a:xfrm>
            <a:off x="2751968" y="3477003"/>
            <a:ext cx="3816423" cy="51390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/>
              <a:t>حالة المريض </a:t>
            </a:r>
          </a:p>
        </p:txBody>
      </p:sp>
      <p:sp>
        <p:nvSpPr>
          <p:cNvPr id="17" name="قوس متوسط مزدوج 16">
            <a:extLst>
              <a:ext uri="{FF2B5EF4-FFF2-40B4-BE49-F238E27FC236}">
                <a16:creationId xmlns:a16="http://schemas.microsoft.com/office/drawing/2014/main" id="{C7D965F2-776F-806D-73F5-20A8324AC72E}"/>
              </a:ext>
            </a:extLst>
          </p:cNvPr>
          <p:cNvSpPr/>
          <p:nvPr/>
        </p:nvSpPr>
        <p:spPr>
          <a:xfrm>
            <a:off x="755576" y="4509121"/>
            <a:ext cx="7776864" cy="720080"/>
          </a:xfrm>
          <a:prstGeom prst="bracketPair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ar-S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سيارة الإسعاف ستتجه نحو موقعك لا داعي للقلق .</a:t>
            </a:r>
          </a:p>
        </p:txBody>
      </p:sp>
    </p:spTree>
    <p:extLst>
      <p:ext uri="{BB962C8B-B14F-4D97-AF65-F5344CB8AC3E}">
        <p14:creationId xmlns:p14="http://schemas.microsoft.com/office/powerpoint/2010/main" val="142502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212</Words>
  <Application>Microsoft Office PowerPoint</Application>
  <PresentationFormat>عرض على الشاشة (4:3)</PresentationFormat>
  <Paragraphs>156</Paragraphs>
  <Slides>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ALOOSH</dc:creator>
  <cp:lastModifiedBy>alaa</cp:lastModifiedBy>
  <cp:revision>12</cp:revision>
  <dcterms:created xsi:type="dcterms:W3CDTF">2023-05-17T07:49:52Z</dcterms:created>
  <dcterms:modified xsi:type="dcterms:W3CDTF">2023-05-19T17:18:04Z</dcterms:modified>
</cp:coreProperties>
</file>