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69" r:id="rId4"/>
    <p:sldId id="258" r:id="rId5"/>
    <p:sldId id="259" r:id="rId6"/>
    <p:sldId id="265" r:id="rId7"/>
    <p:sldId id="268" r:id="rId8"/>
    <p:sldId id="267" r:id="rId9"/>
    <p:sldId id="264" r:id="rId10"/>
    <p:sldId id="261" r:id="rId11"/>
    <p:sldId id="262" r:id="rId12"/>
    <p:sldId id="270" r:id="rId13"/>
    <p:sldId id="266" r:id="rId14"/>
    <p:sldId id="260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60"/>
  </p:normalViewPr>
  <p:slideViewPr>
    <p:cSldViewPr>
      <p:cViewPr>
        <p:scale>
          <a:sx n="76" d="100"/>
          <a:sy n="76" d="100"/>
        </p:scale>
        <p:origin x="-118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BE08F-D2EA-4EC7-BFDE-F802D01F755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E48839D-8EAC-4777-95C0-84FCA742DF84}">
      <dgm:prSet/>
      <dgm:spPr/>
      <dgm:t>
        <a:bodyPr/>
        <a:lstStyle/>
        <a:p>
          <a:r>
            <a:rPr lang="en-US" noProof="1">
              <a:latin typeface="+mj-lt"/>
            </a:rPr>
            <a:t>Implementarea unui algoritm </a:t>
          </a:r>
          <a:r>
            <a:rPr lang="en-US" dirty="0">
              <a:latin typeface="+mj-lt"/>
            </a:rPr>
            <a:t>de c</a:t>
          </a:r>
          <a:r>
            <a:rPr lang="ro-RO" dirty="0">
              <a:latin typeface="+mj-lt"/>
            </a:rPr>
            <a:t>ăutare a unei mingi și de șutare în aceasta</a:t>
          </a:r>
          <a:endParaRPr lang="en-US" dirty="0">
            <a:latin typeface="+mj-lt"/>
          </a:endParaRPr>
        </a:p>
      </dgm:t>
    </dgm:pt>
    <dgm:pt modelId="{1488DD77-A10D-40B2-91B2-E0F27E22C694}" type="parTrans" cxnId="{64687B19-DFD4-4C2C-9BC2-644572105107}">
      <dgm:prSet/>
      <dgm:spPr/>
      <dgm:t>
        <a:bodyPr/>
        <a:lstStyle/>
        <a:p>
          <a:endParaRPr lang="en-US"/>
        </a:p>
      </dgm:t>
    </dgm:pt>
    <dgm:pt modelId="{93BF2532-BE3C-475F-ADF3-9DF6B4D341D0}" type="sibTrans" cxnId="{64687B19-DFD4-4C2C-9BC2-644572105107}">
      <dgm:prSet/>
      <dgm:spPr/>
      <dgm:t>
        <a:bodyPr/>
        <a:lstStyle/>
        <a:p>
          <a:endParaRPr lang="en-US"/>
        </a:p>
      </dgm:t>
    </dgm:pt>
    <dgm:pt modelId="{CBF42DAB-EA68-4574-998A-357D4B165756}">
      <dgm:prSet/>
      <dgm:spPr/>
      <dgm:t>
        <a:bodyPr/>
        <a:lstStyle/>
        <a:p>
          <a:r>
            <a:rPr lang="ro-RO" dirty="0">
              <a:latin typeface="+mj-lt"/>
            </a:rPr>
            <a:t>Posibilitatea de control manual prin intermediul unei aplicații mobile</a:t>
          </a:r>
          <a:endParaRPr lang="en-US" dirty="0">
            <a:latin typeface="+mj-lt"/>
          </a:endParaRPr>
        </a:p>
      </dgm:t>
    </dgm:pt>
    <dgm:pt modelId="{F502F617-3844-4AD5-BD5F-B5626E6A9716}" type="parTrans" cxnId="{33115B5C-5B20-4F2D-91FB-DA015A00A1D4}">
      <dgm:prSet/>
      <dgm:spPr/>
      <dgm:t>
        <a:bodyPr/>
        <a:lstStyle/>
        <a:p>
          <a:endParaRPr lang="en-US"/>
        </a:p>
      </dgm:t>
    </dgm:pt>
    <dgm:pt modelId="{3D9C2C7E-83F5-4A0C-BA36-0D9EA853CC5C}" type="sibTrans" cxnId="{33115B5C-5B20-4F2D-91FB-DA015A00A1D4}">
      <dgm:prSet/>
      <dgm:spPr/>
      <dgm:t>
        <a:bodyPr/>
        <a:lstStyle/>
        <a:p>
          <a:endParaRPr lang="en-US"/>
        </a:p>
      </dgm:t>
    </dgm:pt>
    <dgm:pt modelId="{B2A94455-4541-4570-A2BE-FCBCAE20A9BD}" type="pres">
      <dgm:prSet presAssocID="{EE2BE08F-D2EA-4EC7-BFDE-F802D01F755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F2C696-5E7A-4E6F-94D4-5FD3223D7CEE}" type="pres">
      <dgm:prSet presAssocID="{9E48839D-8EAC-4777-95C0-84FCA742DF8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4EEB7-6415-484B-B55A-ABFB4ACDD5D8}" type="pres">
      <dgm:prSet presAssocID="{93BF2532-BE3C-475F-ADF3-9DF6B4D341D0}" presName="sibTrans" presStyleCnt="0"/>
      <dgm:spPr/>
    </dgm:pt>
    <dgm:pt modelId="{AF8A49B0-0CB8-4E17-9C1B-1297A7AA7ED9}" type="pres">
      <dgm:prSet presAssocID="{CBF42DAB-EA68-4574-998A-357D4B16575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C15479-CD25-443D-BCD3-0313AE03EE4B}" type="presOf" srcId="{CBF42DAB-EA68-4574-998A-357D4B165756}" destId="{AF8A49B0-0CB8-4E17-9C1B-1297A7AA7ED9}" srcOrd="0" destOrd="0" presId="urn:microsoft.com/office/officeart/2005/8/layout/default"/>
    <dgm:cxn modelId="{33115B5C-5B20-4F2D-91FB-DA015A00A1D4}" srcId="{EE2BE08F-D2EA-4EC7-BFDE-F802D01F7559}" destId="{CBF42DAB-EA68-4574-998A-357D4B165756}" srcOrd="1" destOrd="0" parTransId="{F502F617-3844-4AD5-BD5F-B5626E6A9716}" sibTransId="{3D9C2C7E-83F5-4A0C-BA36-0D9EA853CC5C}"/>
    <dgm:cxn modelId="{BFFA4FD0-9FA1-423B-83E8-C00C72585CAD}" type="presOf" srcId="{EE2BE08F-D2EA-4EC7-BFDE-F802D01F7559}" destId="{B2A94455-4541-4570-A2BE-FCBCAE20A9BD}" srcOrd="0" destOrd="0" presId="urn:microsoft.com/office/officeart/2005/8/layout/default"/>
    <dgm:cxn modelId="{214AE7D0-D796-4229-A36B-F2BD78BDB4C1}" type="presOf" srcId="{9E48839D-8EAC-4777-95C0-84FCA742DF84}" destId="{9DF2C696-5E7A-4E6F-94D4-5FD3223D7CEE}" srcOrd="0" destOrd="0" presId="urn:microsoft.com/office/officeart/2005/8/layout/default"/>
    <dgm:cxn modelId="{64687B19-DFD4-4C2C-9BC2-644572105107}" srcId="{EE2BE08F-D2EA-4EC7-BFDE-F802D01F7559}" destId="{9E48839D-8EAC-4777-95C0-84FCA742DF84}" srcOrd="0" destOrd="0" parTransId="{1488DD77-A10D-40B2-91B2-E0F27E22C694}" sibTransId="{93BF2532-BE3C-475F-ADF3-9DF6B4D341D0}"/>
    <dgm:cxn modelId="{B586A1BD-1AB0-4C67-91FA-0490DA2A1B39}" type="presParOf" srcId="{B2A94455-4541-4570-A2BE-FCBCAE20A9BD}" destId="{9DF2C696-5E7A-4E6F-94D4-5FD3223D7CEE}" srcOrd="0" destOrd="0" presId="urn:microsoft.com/office/officeart/2005/8/layout/default"/>
    <dgm:cxn modelId="{16C3127C-3B0B-4B9A-9D46-4F46310DF2BA}" type="presParOf" srcId="{B2A94455-4541-4570-A2BE-FCBCAE20A9BD}" destId="{3E44EEB7-6415-484B-B55A-ABFB4ACDD5D8}" srcOrd="1" destOrd="0" presId="urn:microsoft.com/office/officeart/2005/8/layout/default"/>
    <dgm:cxn modelId="{CD25623A-6536-43B3-B71A-DB327E41605A}" type="presParOf" srcId="{B2A94455-4541-4570-A2BE-FCBCAE20A9BD}" destId="{AF8A49B0-0CB8-4E17-9C1B-1297A7AA7ED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163B95-C416-4CB5-A678-986A2AE4F680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C61DB19-7F2B-4BB7-A483-7EE2561E3A5E}">
      <dgm:prSet custT="1"/>
      <dgm:spPr/>
      <dgm:t>
        <a:bodyPr/>
        <a:lstStyle/>
        <a:p>
          <a:r>
            <a:rPr lang="ro-RO" sz="2900" dirty="0" smtClean="0">
              <a:latin typeface="+mj-lt"/>
            </a:rPr>
            <a:t>Comandă automată</a:t>
          </a:r>
          <a:endParaRPr lang="en-US" sz="2900" dirty="0">
            <a:latin typeface="+mj-lt"/>
          </a:endParaRPr>
        </a:p>
      </dgm:t>
    </dgm:pt>
    <dgm:pt modelId="{98946D01-CEB9-4B84-8F01-F43953659055}" type="parTrans" cxnId="{8A4F1773-7BFE-45C9-BB5C-FF3E66328328}">
      <dgm:prSet/>
      <dgm:spPr/>
      <dgm:t>
        <a:bodyPr/>
        <a:lstStyle/>
        <a:p>
          <a:endParaRPr lang="en-US"/>
        </a:p>
      </dgm:t>
    </dgm:pt>
    <dgm:pt modelId="{7D3656D0-3782-4A6D-B735-2A5DE7ED6064}" type="sibTrans" cxnId="{8A4F1773-7BFE-45C9-BB5C-FF3E66328328}">
      <dgm:prSet/>
      <dgm:spPr/>
      <dgm:t>
        <a:bodyPr/>
        <a:lstStyle/>
        <a:p>
          <a:endParaRPr lang="en-US"/>
        </a:p>
      </dgm:t>
    </dgm:pt>
    <dgm:pt modelId="{4DA713F6-2A60-4389-942B-6F118F4FB8DA}">
      <dgm:prSet custT="1"/>
      <dgm:spPr/>
      <dgm:t>
        <a:bodyPr/>
        <a:lstStyle/>
        <a:p>
          <a:r>
            <a:rPr lang="ro-RO" sz="2400" dirty="0">
              <a:latin typeface="+mj-lt"/>
            </a:rPr>
            <a:t>Deplasarea în orice direcție</a:t>
          </a:r>
          <a:endParaRPr lang="en-US" sz="2400" dirty="0">
            <a:latin typeface="+mj-lt"/>
          </a:endParaRPr>
        </a:p>
      </dgm:t>
    </dgm:pt>
    <dgm:pt modelId="{F6860D8F-5E8F-46C0-97E1-4F3A0B719414}" type="parTrans" cxnId="{776111D4-B0FD-40B2-9F89-8BBBD72553B0}">
      <dgm:prSet/>
      <dgm:spPr/>
      <dgm:t>
        <a:bodyPr/>
        <a:lstStyle/>
        <a:p>
          <a:endParaRPr lang="en-US"/>
        </a:p>
      </dgm:t>
    </dgm:pt>
    <dgm:pt modelId="{4A04AF99-D125-434D-921C-827CFE659E24}" type="sibTrans" cxnId="{776111D4-B0FD-40B2-9F89-8BBBD72553B0}">
      <dgm:prSet/>
      <dgm:spPr/>
      <dgm:t>
        <a:bodyPr/>
        <a:lstStyle/>
        <a:p>
          <a:endParaRPr lang="en-US"/>
        </a:p>
      </dgm:t>
    </dgm:pt>
    <dgm:pt modelId="{0C6D18F3-8E81-4F8F-8BE9-1FCE249D6040}">
      <dgm:prSet custT="1"/>
      <dgm:spPr/>
      <dgm:t>
        <a:bodyPr/>
        <a:lstStyle/>
        <a:p>
          <a:r>
            <a:rPr lang="ro-RO" sz="2400" dirty="0">
              <a:latin typeface="+mj-lt"/>
            </a:rPr>
            <a:t>Lovirea obiectului cu ambele picioare</a:t>
          </a:r>
          <a:endParaRPr lang="en-US" sz="2400" dirty="0">
            <a:latin typeface="+mj-lt"/>
          </a:endParaRPr>
        </a:p>
      </dgm:t>
    </dgm:pt>
    <dgm:pt modelId="{C303F662-3510-4816-9FB8-B9E48AE0BACE}" type="parTrans" cxnId="{427591D7-DCBF-4E95-95B4-B2063A7253C1}">
      <dgm:prSet/>
      <dgm:spPr/>
      <dgm:t>
        <a:bodyPr/>
        <a:lstStyle/>
        <a:p>
          <a:endParaRPr lang="en-US"/>
        </a:p>
      </dgm:t>
    </dgm:pt>
    <dgm:pt modelId="{F7E29758-A36A-4CC9-932A-0B4F41F967B2}" type="sibTrans" cxnId="{427591D7-DCBF-4E95-95B4-B2063A7253C1}">
      <dgm:prSet/>
      <dgm:spPr/>
      <dgm:t>
        <a:bodyPr/>
        <a:lstStyle/>
        <a:p>
          <a:endParaRPr lang="en-US"/>
        </a:p>
      </dgm:t>
    </dgm:pt>
    <dgm:pt modelId="{172A49AB-4F6F-4E68-B52C-AE49834A388A}">
      <dgm:prSet custT="1"/>
      <dgm:spPr/>
      <dgm:t>
        <a:bodyPr/>
        <a:lstStyle/>
        <a:p>
          <a:r>
            <a:rPr lang="ro-RO" sz="2900" dirty="0">
              <a:latin typeface="+mj-lt"/>
            </a:rPr>
            <a:t>Comandă </a:t>
          </a:r>
          <a:r>
            <a:rPr lang="ro-RO" sz="2900" dirty="0" smtClean="0">
              <a:latin typeface="+mj-lt"/>
            </a:rPr>
            <a:t>manuală</a:t>
          </a:r>
          <a:endParaRPr lang="en-US" sz="2900" dirty="0">
            <a:latin typeface="+mj-lt"/>
          </a:endParaRPr>
        </a:p>
      </dgm:t>
    </dgm:pt>
    <dgm:pt modelId="{02D8E9EF-A461-42FF-9EE9-1B00533A96E8}" type="parTrans" cxnId="{3CFC2004-005D-4E18-AE98-E5FF1E331DF7}">
      <dgm:prSet/>
      <dgm:spPr/>
      <dgm:t>
        <a:bodyPr/>
        <a:lstStyle/>
        <a:p>
          <a:endParaRPr lang="en-US"/>
        </a:p>
      </dgm:t>
    </dgm:pt>
    <dgm:pt modelId="{9AFE768B-DBAE-442B-8DB3-13EFBDC9A011}" type="sibTrans" cxnId="{3CFC2004-005D-4E18-AE98-E5FF1E331DF7}">
      <dgm:prSet/>
      <dgm:spPr/>
      <dgm:t>
        <a:bodyPr/>
        <a:lstStyle/>
        <a:p>
          <a:endParaRPr lang="en-US"/>
        </a:p>
      </dgm:t>
    </dgm:pt>
    <dgm:pt modelId="{1F5B33C2-507C-4D42-81EA-9D5326E96B3B}">
      <dgm:prSet custT="1"/>
      <dgm:spPr/>
      <dgm:t>
        <a:bodyPr/>
        <a:lstStyle/>
        <a:p>
          <a:r>
            <a:rPr lang="ro-RO" sz="2400" dirty="0" smtClean="0">
              <a:latin typeface="+mj-lt"/>
            </a:rPr>
            <a:t>Deplasarea în orice direcție</a:t>
          </a:r>
          <a:endParaRPr lang="en-US" sz="2400" dirty="0">
            <a:latin typeface="+mj-lt"/>
          </a:endParaRPr>
        </a:p>
      </dgm:t>
    </dgm:pt>
    <dgm:pt modelId="{FCF09481-E0C7-4803-BE13-F2A06AB44E5C}" type="parTrans" cxnId="{CEA6E269-43BE-43AE-8311-B43194FB1C7A}">
      <dgm:prSet/>
      <dgm:spPr/>
      <dgm:t>
        <a:bodyPr/>
        <a:lstStyle/>
        <a:p>
          <a:endParaRPr lang="en-US"/>
        </a:p>
      </dgm:t>
    </dgm:pt>
    <dgm:pt modelId="{5908BA6A-F881-4EFF-9B1A-3BAE66F3DEC9}" type="sibTrans" cxnId="{CEA6E269-43BE-43AE-8311-B43194FB1C7A}">
      <dgm:prSet/>
      <dgm:spPr/>
      <dgm:t>
        <a:bodyPr/>
        <a:lstStyle/>
        <a:p>
          <a:endParaRPr lang="en-US"/>
        </a:p>
      </dgm:t>
    </dgm:pt>
    <dgm:pt modelId="{93559F25-782E-4DB9-A29C-BCC94FC8DBBD}">
      <dgm:prSet custT="1"/>
      <dgm:spPr/>
      <dgm:t>
        <a:bodyPr/>
        <a:lstStyle/>
        <a:p>
          <a:r>
            <a:rPr lang="ro-RO" sz="2400" dirty="0" smtClean="0">
              <a:latin typeface="+mj-lt"/>
            </a:rPr>
            <a:t>Detecția mingii</a:t>
          </a:r>
          <a:endParaRPr lang="en-US" sz="2400" dirty="0">
            <a:latin typeface="+mj-lt"/>
          </a:endParaRPr>
        </a:p>
      </dgm:t>
    </dgm:pt>
    <dgm:pt modelId="{A3930FDD-6AE5-4002-AB1B-28AD0FAF295D}" type="parTrans" cxnId="{12090033-CB5B-4D12-9AF2-5A7F35CD9967}">
      <dgm:prSet/>
      <dgm:spPr/>
      <dgm:t>
        <a:bodyPr/>
        <a:lstStyle/>
        <a:p>
          <a:endParaRPr lang="en-US"/>
        </a:p>
      </dgm:t>
    </dgm:pt>
    <dgm:pt modelId="{2E1433AF-48CA-427C-91C6-4CB6C7FAAEE0}" type="sibTrans" cxnId="{12090033-CB5B-4D12-9AF2-5A7F35CD9967}">
      <dgm:prSet/>
      <dgm:spPr/>
      <dgm:t>
        <a:bodyPr/>
        <a:lstStyle/>
        <a:p>
          <a:endParaRPr lang="en-US"/>
        </a:p>
      </dgm:t>
    </dgm:pt>
    <dgm:pt modelId="{6758D8F2-B0AA-492B-BB19-4AB3B88A980B}">
      <dgm:prSet custT="1"/>
      <dgm:spPr/>
      <dgm:t>
        <a:bodyPr/>
        <a:lstStyle/>
        <a:p>
          <a:r>
            <a:rPr lang="ro-RO" sz="2400" dirty="0" smtClean="0">
              <a:latin typeface="+mj-lt"/>
            </a:rPr>
            <a:t>Lovirea obiectului cu ambele picioare</a:t>
          </a:r>
          <a:endParaRPr lang="en-US" sz="2400" dirty="0">
            <a:latin typeface="+mj-lt"/>
          </a:endParaRPr>
        </a:p>
      </dgm:t>
    </dgm:pt>
    <dgm:pt modelId="{0DC46726-D57E-43B0-BE5D-2AFE1B29B408}" type="parTrans" cxnId="{7076611E-C912-491C-8768-79CCA0D9D29E}">
      <dgm:prSet/>
      <dgm:spPr/>
      <dgm:t>
        <a:bodyPr/>
        <a:lstStyle/>
        <a:p>
          <a:endParaRPr lang="en-US"/>
        </a:p>
      </dgm:t>
    </dgm:pt>
    <dgm:pt modelId="{4AB4BDC2-97DC-4212-AFA5-A08880C0D84B}" type="sibTrans" cxnId="{7076611E-C912-491C-8768-79CCA0D9D29E}">
      <dgm:prSet/>
      <dgm:spPr/>
      <dgm:t>
        <a:bodyPr/>
        <a:lstStyle/>
        <a:p>
          <a:endParaRPr lang="en-US"/>
        </a:p>
      </dgm:t>
    </dgm:pt>
    <dgm:pt modelId="{678C009D-DA78-4FB3-9D94-148ECBC1BB83}">
      <dgm:prSet custT="1"/>
      <dgm:spPr/>
      <dgm:t>
        <a:bodyPr/>
        <a:lstStyle/>
        <a:p>
          <a:r>
            <a:rPr lang="ro-RO" sz="2400" dirty="0" smtClean="0">
              <a:latin typeface="+mj-lt"/>
            </a:rPr>
            <a:t>Rularea unui scurt dans</a:t>
          </a:r>
          <a:endParaRPr lang="en-US" sz="2400" dirty="0">
            <a:latin typeface="+mj-lt"/>
          </a:endParaRPr>
        </a:p>
      </dgm:t>
    </dgm:pt>
    <dgm:pt modelId="{D67BB762-E2BE-4E8B-A080-EFCA5615F28C}" type="parTrans" cxnId="{14E6C6CE-F997-4871-A5B1-0EBCCCAB5C26}">
      <dgm:prSet/>
      <dgm:spPr/>
    </dgm:pt>
    <dgm:pt modelId="{8A11F620-E14F-4EE1-B4D2-E9D6B315E95B}" type="sibTrans" cxnId="{14E6C6CE-F997-4871-A5B1-0EBCCCAB5C26}">
      <dgm:prSet/>
      <dgm:spPr/>
    </dgm:pt>
    <dgm:pt modelId="{905844D1-E346-4A3A-B561-457E79319DC0}" type="pres">
      <dgm:prSet presAssocID="{F2163B95-C416-4CB5-A678-986A2AE4F68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122DFE-6840-4F25-9858-3541C72FA229}" type="pres">
      <dgm:prSet presAssocID="{4C61DB19-7F2B-4BB7-A483-7EE2561E3A5E}" presName="composite" presStyleCnt="0"/>
      <dgm:spPr/>
    </dgm:pt>
    <dgm:pt modelId="{6A6F582B-F462-4190-9A0A-170669C476E1}" type="pres">
      <dgm:prSet presAssocID="{4C61DB19-7F2B-4BB7-A483-7EE2561E3A5E}" presName="parTx" presStyleLbl="alignNode1" presStyleIdx="0" presStyleCnt="2" custScaleY="843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E88E37-7A59-475C-B0C9-ED2E6E7CD4B3}" type="pres">
      <dgm:prSet presAssocID="{4C61DB19-7F2B-4BB7-A483-7EE2561E3A5E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C94ECB-806E-46FC-AB9C-50A34243C980}" type="pres">
      <dgm:prSet presAssocID="{7D3656D0-3782-4A6D-B735-2A5DE7ED6064}" presName="space" presStyleCnt="0"/>
      <dgm:spPr/>
    </dgm:pt>
    <dgm:pt modelId="{168A340D-11EE-44CE-84B4-95329CC5AB5C}" type="pres">
      <dgm:prSet presAssocID="{172A49AB-4F6F-4E68-B52C-AE49834A388A}" presName="composite" presStyleCnt="0"/>
      <dgm:spPr/>
    </dgm:pt>
    <dgm:pt modelId="{54B660C0-3765-4F0D-9266-16112A4CD854}" type="pres">
      <dgm:prSet presAssocID="{172A49AB-4F6F-4E68-B52C-AE49834A388A}" presName="parTx" presStyleLbl="alignNode1" presStyleIdx="1" presStyleCnt="2" custScaleY="843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ACDE1-EEB7-4178-8955-125C610FF1F0}" type="pres">
      <dgm:prSet presAssocID="{172A49AB-4F6F-4E68-B52C-AE49834A388A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6111D4-B0FD-40B2-9F89-8BBBD72553B0}" srcId="{4C61DB19-7F2B-4BB7-A483-7EE2561E3A5E}" destId="{4DA713F6-2A60-4389-942B-6F118F4FB8DA}" srcOrd="1" destOrd="0" parTransId="{F6860D8F-5E8F-46C0-97E1-4F3A0B719414}" sibTransId="{4A04AF99-D125-434D-921C-827CFE659E24}"/>
    <dgm:cxn modelId="{CEA6E269-43BE-43AE-8311-B43194FB1C7A}" srcId="{172A49AB-4F6F-4E68-B52C-AE49834A388A}" destId="{1F5B33C2-507C-4D42-81EA-9D5326E96B3B}" srcOrd="0" destOrd="0" parTransId="{FCF09481-E0C7-4803-BE13-F2A06AB44E5C}" sibTransId="{5908BA6A-F881-4EFF-9B1A-3BAE66F3DEC9}"/>
    <dgm:cxn modelId="{3D11CA63-2535-4EF3-8173-D2321453D04A}" type="presOf" srcId="{172A49AB-4F6F-4E68-B52C-AE49834A388A}" destId="{54B660C0-3765-4F0D-9266-16112A4CD854}" srcOrd="0" destOrd="0" presId="urn:microsoft.com/office/officeart/2005/8/layout/hList1"/>
    <dgm:cxn modelId="{F12466E7-E9C4-4869-BE3C-FD4A0EC25BF5}" type="presOf" srcId="{1F5B33C2-507C-4D42-81EA-9D5326E96B3B}" destId="{D0FACDE1-EEB7-4178-8955-125C610FF1F0}" srcOrd="0" destOrd="0" presId="urn:microsoft.com/office/officeart/2005/8/layout/hList1"/>
    <dgm:cxn modelId="{92B7E2CF-F98B-4832-A0AA-F47F1133DF62}" type="presOf" srcId="{F2163B95-C416-4CB5-A678-986A2AE4F680}" destId="{905844D1-E346-4A3A-B561-457E79319DC0}" srcOrd="0" destOrd="0" presId="urn:microsoft.com/office/officeart/2005/8/layout/hList1"/>
    <dgm:cxn modelId="{B51F35BE-A60B-4C2B-94A2-19C636CE536F}" type="presOf" srcId="{0C6D18F3-8E81-4F8F-8BE9-1FCE249D6040}" destId="{39E88E37-7A59-475C-B0C9-ED2E6E7CD4B3}" srcOrd="0" destOrd="2" presId="urn:microsoft.com/office/officeart/2005/8/layout/hList1"/>
    <dgm:cxn modelId="{E9087C18-DA7D-4F5C-B260-B2D87D32F3FA}" type="presOf" srcId="{6758D8F2-B0AA-492B-BB19-4AB3B88A980B}" destId="{D0FACDE1-EEB7-4178-8955-125C610FF1F0}" srcOrd="0" destOrd="1" presId="urn:microsoft.com/office/officeart/2005/8/layout/hList1"/>
    <dgm:cxn modelId="{33B03D5C-1AFB-47DB-9951-CECF8485D4DC}" type="presOf" srcId="{678C009D-DA78-4FB3-9D94-148ECBC1BB83}" destId="{39E88E37-7A59-475C-B0C9-ED2E6E7CD4B3}" srcOrd="0" destOrd="3" presId="urn:microsoft.com/office/officeart/2005/8/layout/hList1"/>
    <dgm:cxn modelId="{14E6C6CE-F997-4871-A5B1-0EBCCCAB5C26}" srcId="{4C61DB19-7F2B-4BB7-A483-7EE2561E3A5E}" destId="{678C009D-DA78-4FB3-9D94-148ECBC1BB83}" srcOrd="3" destOrd="0" parTransId="{D67BB762-E2BE-4E8B-A080-EFCA5615F28C}" sibTransId="{8A11F620-E14F-4EE1-B4D2-E9D6B315E95B}"/>
    <dgm:cxn modelId="{8A4F1773-7BFE-45C9-BB5C-FF3E66328328}" srcId="{F2163B95-C416-4CB5-A678-986A2AE4F680}" destId="{4C61DB19-7F2B-4BB7-A483-7EE2561E3A5E}" srcOrd="0" destOrd="0" parTransId="{98946D01-CEB9-4B84-8F01-F43953659055}" sibTransId="{7D3656D0-3782-4A6D-B735-2A5DE7ED6064}"/>
    <dgm:cxn modelId="{190F372F-BAEB-4C22-93FE-E151022194E2}" type="presOf" srcId="{4C61DB19-7F2B-4BB7-A483-7EE2561E3A5E}" destId="{6A6F582B-F462-4190-9A0A-170669C476E1}" srcOrd="0" destOrd="0" presId="urn:microsoft.com/office/officeart/2005/8/layout/hList1"/>
    <dgm:cxn modelId="{7076611E-C912-491C-8768-79CCA0D9D29E}" srcId="{172A49AB-4F6F-4E68-B52C-AE49834A388A}" destId="{6758D8F2-B0AA-492B-BB19-4AB3B88A980B}" srcOrd="1" destOrd="0" parTransId="{0DC46726-D57E-43B0-BE5D-2AFE1B29B408}" sibTransId="{4AB4BDC2-97DC-4212-AFA5-A08880C0D84B}"/>
    <dgm:cxn modelId="{49D147FA-2D00-4539-867C-9D51E381528D}" type="presOf" srcId="{4DA713F6-2A60-4389-942B-6F118F4FB8DA}" destId="{39E88E37-7A59-475C-B0C9-ED2E6E7CD4B3}" srcOrd="0" destOrd="1" presId="urn:microsoft.com/office/officeart/2005/8/layout/hList1"/>
    <dgm:cxn modelId="{14AD853F-47E4-40F4-BCE6-5816F0C73645}" type="presOf" srcId="{93559F25-782E-4DB9-A29C-BCC94FC8DBBD}" destId="{39E88E37-7A59-475C-B0C9-ED2E6E7CD4B3}" srcOrd="0" destOrd="0" presId="urn:microsoft.com/office/officeart/2005/8/layout/hList1"/>
    <dgm:cxn modelId="{12090033-CB5B-4D12-9AF2-5A7F35CD9967}" srcId="{4C61DB19-7F2B-4BB7-A483-7EE2561E3A5E}" destId="{93559F25-782E-4DB9-A29C-BCC94FC8DBBD}" srcOrd="0" destOrd="0" parTransId="{A3930FDD-6AE5-4002-AB1B-28AD0FAF295D}" sibTransId="{2E1433AF-48CA-427C-91C6-4CB6C7FAAEE0}"/>
    <dgm:cxn modelId="{427591D7-DCBF-4E95-95B4-B2063A7253C1}" srcId="{4C61DB19-7F2B-4BB7-A483-7EE2561E3A5E}" destId="{0C6D18F3-8E81-4F8F-8BE9-1FCE249D6040}" srcOrd="2" destOrd="0" parTransId="{C303F662-3510-4816-9FB8-B9E48AE0BACE}" sibTransId="{F7E29758-A36A-4CC9-932A-0B4F41F967B2}"/>
    <dgm:cxn modelId="{3CFC2004-005D-4E18-AE98-E5FF1E331DF7}" srcId="{F2163B95-C416-4CB5-A678-986A2AE4F680}" destId="{172A49AB-4F6F-4E68-B52C-AE49834A388A}" srcOrd="1" destOrd="0" parTransId="{02D8E9EF-A461-42FF-9EE9-1B00533A96E8}" sibTransId="{9AFE768B-DBAE-442B-8DB3-13EFBDC9A011}"/>
    <dgm:cxn modelId="{36652491-A24B-4DEB-84F1-40AE9E2383E4}" type="presParOf" srcId="{905844D1-E346-4A3A-B561-457E79319DC0}" destId="{90122DFE-6840-4F25-9858-3541C72FA229}" srcOrd="0" destOrd="0" presId="urn:microsoft.com/office/officeart/2005/8/layout/hList1"/>
    <dgm:cxn modelId="{861D3B71-1D32-484F-87C2-6DC9C9B5906D}" type="presParOf" srcId="{90122DFE-6840-4F25-9858-3541C72FA229}" destId="{6A6F582B-F462-4190-9A0A-170669C476E1}" srcOrd="0" destOrd="0" presId="urn:microsoft.com/office/officeart/2005/8/layout/hList1"/>
    <dgm:cxn modelId="{7BFF212E-8431-49BB-9E56-D1DEE05D69F4}" type="presParOf" srcId="{90122DFE-6840-4F25-9858-3541C72FA229}" destId="{39E88E37-7A59-475C-B0C9-ED2E6E7CD4B3}" srcOrd="1" destOrd="0" presId="urn:microsoft.com/office/officeart/2005/8/layout/hList1"/>
    <dgm:cxn modelId="{648FD4F8-27BD-4870-B253-1C59288EBA16}" type="presParOf" srcId="{905844D1-E346-4A3A-B561-457E79319DC0}" destId="{DCC94ECB-806E-46FC-AB9C-50A34243C980}" srcOrd="1" destOrd="0" presId="urn:microsoft.com/office/officeart/2005/8/layout/hList1"/>
    <dgm:cxn modelId="{681D8652-0552-43BD-94F9-A697747544B7}" type="presParOf" srcId="{905844D1-E346-4A3A-B561-457E79319DC0}" destId="{168A340D-11EE-44CE-84B4-95329CC5AB5C}" srcOrd="2" destOrd="0" presId="urn:microsoft.com/office/officeart/2005/8/layout/hList1"/>
    <dgm:cxn modelId="{DD506127-808D-4C29-949A-5C7DAF0742E1}" type="presParOf" srcId="{168A340D-11EE-44CE-84B4-95329CC5AB5C}" destId="{54B660C0-3765-4F0D-9266-16112A4CD854}" srcOrd="0" destOrd="0" presId="urn:microsoft.com/office/officeart/2005/8/layout/hList1"/>
    <dgm:cxn modelId="{A56648D3-F4F4-4BC1-A24B-43C37EAA840F}" type="presParOf" srcId="{168A340D-11EE-44CE-84B4-95329CC5AB5C}" destId="{D0FACDE1-EEB7-4178-8955-125C610FF1F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5E25B9-0D17-4414-8AD5-35FB476F3476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5813C60-FB87-4E4E-84CB-2D283EB1348A}">
      <dgm:prSet custT="1"/>
      <dgm:spPr/>
      <dgm:t>
        <a:bodyPr/>
        <a:lstStyle/>
        <a:p>
          <a:r>
            <a:rPr lang="en-US" sz="3500" dirty="0">
              <a:latin typeface="+mj-lt"/>
            </a:rPr>
            <a:t>Plac</a:t>
          </a:r>
          <a:r>
            <a:rPr lang="ro-RO" sz="3500" dirty="0">
              <a:latin typeface="+mj-lt"/>
            </a:rPr>
            <a:t>ă SSC32</a:t>
          </a:r>
          <a:endParaRPr lang="en-US" sz="3500" dirty="0">
            <a:latin typeface="+mj-lt"/>
          </a:endParaRPr>
        </a:p>
      </dgm:t>
    </dgm:pt>
    <dgm:pt modelId="{E7CF2669-DCB1-49FD-80AB-ADBE9711CDA0}" type="parTrans" cxnId="{A09E2565-1A97-42BB-B758-5D908E613FD2}">
      <dgm:prSet/>
      <dgm:spPr/>
      <dgm:t>
        <a:bodyPr/>
        <a:lstStyle/>
        <a:p>
          <a:endParaRPr lang="en-US"/>
        </a:p>
      </dgm:t>
    </dgm:pt>
    <dgm:pt modelId="{9FFB7952-3853-4FB3-B2FE-40B80D1118EF}" type="sibTrans" cxnId="{A09E2565-1A97-42BB-B758-5D908E613FD2}">
      <dgm:prSet/>
      <dgm:spPr/>
      <dgm:t>
        <a:bodyPr/>
        <a:lstStyle/>
        <a:p>
          <a:endParaRPr lang="en-US"/>
        </a:p>
      </dgm:t>
    </dgm:pt>
    <dgm:pt modelId="{C290EF0F-F348-4F79-AF0B-5F03731D8D39}">
      <dgm:prSet/>
      <dgm:spPr/>
      <dgm:t>
        <a:bodyPr/>
        <a:lstStyle/>
        <a:p>
          <a:pPr>
            <a:buNone/>
          </a:pPr>
          <a:endParaRPr lang="en-US" dirty="0">
            <a:latin typeface="+mj-lt"/>
          </a:endParaRPr>
        </a:p>
      </dgm:t>
    </dgm:pt>
    <dgm:pt modelId="{DB48B482-793E-4B43-A22C-7356A4CC08E4}" type="parTrans" cxnId="{B35FD21E-49F7-43BD-A66A-0E948540A10F}">
      <dgm:prSet/>
      <dgm:spPr/>
      <dgm:t>
        <a:bodyPr/>
        <a:lstStyle/>
        <a:p>
          <a:endParaRPr lang="en-US"/>
        </a:p>
      </dgm:t>
    </dgm:pt>
    <dgm:pt modelId="{E1AC2D09-2A24-4087-AB39-9D843736A16A}" type="sibTrans" cxnId="{B35FD21E-49F7-43BD-A66A-0E948540A10F}">
      <dgm:prSet/>
      <dgm:spPr/>
      <dgm:t>
        <a:bodyPr/>
        <a:lstStyle/>
        <a:p>
          <a:endParaRPr lang="en-US"/>
        </a:p>
      </dgm:t>
    </dgm:pt>
    <dgm:pt modelId="{F2E98D93-1A6A-46F3-B5B6-FC34FAB8B0E1}">
      <dgm:prSet custT="1"/>
      <dgm:spPr/>
      <dgm:t>
        <a:bodyPr/>
        <a:lstStyle/>
        <a:p>
          <a:r>
            <a:rPr lang="ro-RO" sz="3500" dirty="0">
              <a:latin typeface="+mj-lt"/>
            </a:rPr>
            <a:t>6 motoare HS-442</a:t>
          </a:r>
          <a:endParaRPr lang="en-US" sz="3500" dirty="0">
            <a:latin typeface="+mj-lt"/>
          </a:endParaRPr>
        </a:p>
      </dgm:t>
    </dgm:pt>
    <dgm:pt modelId="{42FA4DF8-F908-4DA7-9A21-BF1E8870D3DB}" type="parTrans" cxnId="{8D5E5482-8E4D-4737-AAFE-BD41F5BF6461}">
      <dgm:prSet/>
      <dgm:spPr/>
      <dgm:t>
        <a:bodyPr/>
        <a:lstStyle/>
        <a:p>
          <a:endParaRPr lang="en-US"/>
        </a:p>
      </dgm:t>
    </dgm:pt>
    <dgm:pt modelId="{75167B2D-CD41-4F0D-BFD5-6A2CA1C0F114}" type="sibTrans" cxnId="{8D5E5482-8E4D-4737-AAFE-BD41F5BF6461}">
      <dgm:prSet/>
      <dgm:spPr/>
      <dgm:t>
        <a:bodyPr/>
        <a:lstStyle/>
        <a:p>
          <a:endParaRPr lang="en-US"/>
        </a:p>
      </dgm:t>
    </dgm:pt>
    <dgm:pt modelId="{2C90FD26-A73D-4B85-8294-2F702AA88AC2}">
      <dgm:prSet custT="1"/>
      <dgm:spPr/>
      <dgm:t>
        <a:bodyPr/>
        <a:lstStyle/>
        <a:p>
          <a:r>
            <a:rPr lang="ro-RO" sz="3500" dirty="0">
              <a:latin typeface="+mj-lt"/>
            </a:rPr>
            <a:t>Placă Arduino Uno</a:t>
          </a:r>
          <a:endParaRPr lang="en-US" sz="3500" dirty="0">
            <a:latin typeface="+mj-lt"/>
          </a:endParaRPr>
        </a:p>
      </dgm:t>
    </dgm:pt>
    <dgm:pt modelId="{5743D333-6E3A-4953-AD61-AEC8D4AD7616}" type="parTrans" cxnId="{6D19BB35-B48E-4E4A-9DC1-04132076F5FA}">
      <dgm:prSet/>
      <dgm:spPr/>
      <dgm:t>
        <a:bodyPr/>
        <a:lstStyle/>
        <a:p>
          <a:endParaRPr lang="en-US"/>
        </a:p>
      </dgm:t>
    </dgm:pt>
    <dgm:pt modelId="{7702BE38-E34F-4A8D-AB80-577E8D3D7D48}" type="sibTrans" cxnId="{6D19BB35-B48E-4E4A-9DC1-04132076F5FA}">
      <dgm:prSet/>
      <dgm:spPr/>
      <dgm:t>
        <a:bodyPr/>
        <a:lstStyle/>
        <a:p>
          <a:endParaRPr lang="en-US"/>
        </a:p>
      </dgm:t>
    </dgm:pt>
    <dgm:pt modelId="{CE052985-4512-49B9-BB1C-33BD1978A186}" type="pres">
      <dgm:prSet presAssocID="{585E25B9-0D17-4414-8AD5-35FB476F34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B7E50B-E77A-4638-A4EA-05DC88745D4F}" type="pres">
      <dgm:prSet presAssocID="{45813C60-FB87-4E4E-84CB-2D283EB1348A}" presName="parentText" presStyleLbl="node1" presStyleIdx="0" presStyleCnt="3" custScaleY="134983" custLinFactNeighborX="-32" custLinFactNeighborY="-22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E7188-747F-45E6-BB69-FF9A00CF5931}" type="pres">
      <dgm:prSet presAssocID="{45813C60-FB87-4E4E-84CB-2D283EB1348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A6A565-7F93-4EB0-A7D0-980629344E95}" type="pres">
      <dgm:prSet presAssocID="{F2E98D93-1A6A-46F3-B5B6-FC34FAB8B0E1}" presName="parentText" presStyleLbl="node1" presStyleIdx="1" presStyleCnt="3" custScaleY="133433" custLinFactY="-4279" custLinFactNeighborX="-3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F55BFF-3CD0-4909-873D-66F26F01738D}" type="pres">
      <dgm:prSet presAssocID="{75167B2D-CD41-4F0D-BFD5-6A2CA1C0F114}" presName="spacer" presStyleCnt="0"/>
      <dgm:spPr/>
    </dgm:pt>
    <dgm:pt modelId="{04848F21-F0DB-44A6-89AF-1E4386DBCBC6}" type="pres">
      <dgm:prSet presAssocID="{2C90FD26-A73D-4B85-8294-2F702AA88AC2}" presName="parentText" presStyleLbl="node1" presStyleIdx="2" presStyleCnt="3" custScaleY="133433" custLinFactY="1610" custLinFactNeighborX="-3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FBAE0C-4154-4D26-BACE-9EA059DD7022}" type="presOf" srcId="{F2E98D93-1A6A-46F3-B5B6-FC34FAB8B0E1}" destId="{2FA6A565-7F93-4EB0-A7D0-980629344E95}" srcOrd="0" destOrd="0" presId="urn:microsoft.com/office/officeart/2005/8/layout/vList2"/>
    <dgm:cxn modelId="{7BB9C4A3-AF2A-4F15-9CA6-EADA39403572}" type="presOf" srcId="{2C90FD26-A73D-4B85-8294-2F702AA88AC2}" destId="{04848F21-F0DB-44A6-89AF-1E4386DBCBC6}" srcOrd="0" destOrd="0" presId="urn:microsoft.com/office/officeart/2005/8/layout/vList2"/>
    <dgm:cxn modelId="{B35FD21E-49F7-43BD-A66A-0E948540A10F}" srcId="{45813C60-FB87-4E4E-84CB-2D283EB1348A}" destId="{C290EF0F-F348-4F79-AF0B-5F03731D8D39}" srcOrd="0" destOrd="0" parTransId="{DB48B482-793E-4B43-A22C-7356A4CC08E4}" sibTransId="{E1AC2D09-2A24-4087-AB39-9D843736A16A}"/>
    <dgm:cxn modelId="{27F2C44A-9F22-4288-9025-8F6410946861}" type="presOf" srcId="{C290EF0F-F348-4F79-AF0B-5F03731D8D39}" destId="{20DE7188-747F-45E6-BB69-FF9A00CF5931}" srcOrd="0" destOrd="0" presId="urn:microsoft.com/office/officeart/2005/8/layout/vList2"/>
    <dgm:cxn modelId="{8D5E5482-8E4D-4737-AAFE-BD41F5BF6461}" srcId="{585E25B9-0D17-4414-8AD5-35FB476F3476}" destId="{F2E98D93-1A6A-46F3-B5B6-FC34FAB8B0E1}" srcOrd="1" destOrd="0" parTransId="{42FA4DF8-F908-4DA7-9A21-BF1E8870D3DB}" sibTransId="{75167B2D-CD41-4F0D-BFD5-6A2CA1C0F114}"/>
    <dgm:cxn modelId="{6D19BB35-B48E-4E4A-9DC1-04132076F5FA}" srcId="{585E25B9-0D17-4414-8AD5-35FB476F3476}" destId="{2C90FD26-A73D-4B85-8294-2F702AA88AC2}" srcOrd="2" destOrd="0" parTransId="{5743D333-6E3A-4953-AD61-AEC8D4AD7616}" sibTransId="{7702BE38-E34F-4A8D-AB80-577E8D3D7D48}"/>
    <dgm:cxn modelId="{5170B98E-CC50-49A4-9006-B3FBD7908123}" type="presOf" srcId="{585E25B9-0D17-4414-8AD5-35FB476F3476}" destId="{CE052985-4512-49B9-BB1C-33BD1978A186}" srcOrd="0" destOrd="0" presId="urn:microsoft.com/office/officeart/2005/8/layout/vList2"/>
    <dgm:cxn modelId="{FA5A4B80-BDF3-4CBD-BA5A-B8AE7D1B3FED}" type="presOf" srcId="{45813C60-FB87-4E4E-84CB-2D283EB1348A}" destId="{92B7E50B-E77A-4638-A4EA-05DC88745D4F}" srcOrd="0" destOrd="0" presId="urn:microsoft.com/office/officeart/2005/8/layout/vList2"/>
    <dgm:cxn modelId="{A09E2565-1A97-42BB-B758-5D908E613FD2}" srcId="{585E25B9-0D17-4414-8AD5-35FB476F3476}" destId="{45813C60-FB87-4E4E-84CB-2D283EB1348A}" srcOrd="0" destOrd="0" parTransId="{E7CF2669-DCB1-49FD-80AB-ADBE9711CDA0}" sibTransId="{9FFB7952-3853-4FB3-B2FE-40B80D1118EF}"/>
    <dgm:cxn modelId="{14D79CDF-376F-4D19-BEED-2901D470C54B}" type="presParOf" srcId="{CE052985-4512-49B9-BB1C-33BD1978A186}" destId="{92B7E50B-E77A-4638-A4EA-05DC88745D4F}" srcOrd="0" destOrd="0" presId="urn:microsoft.com/office/officeart/2005/8/layout/vList2"/>
    <dgm:cxn modelId="{1E8ADB30-7CDD-4C90-A00B-D984F6BB730A}" type="presParOf" srcId="{CE052985-4512-49B9-BB1C-33BD1978A186}" destId="{20DE7188-747F-45E6-BB69-FF9A00CF5931}" srcOrd="1" destOrd="0" presId="urn:microsoft.com/office/officeart/2005/8/layout/vList2"/>
    <dgm:cxn modelId="{23068D64-9A77-41FD-BBE5-D9CDE5E8EA0C}" type="presParOf" srcId="{CE052985-4512-49B9-BB1C-33BD1978A186}" destId="{2FA6A565-7F93-4EB0-A7D0-980629344E95}" srcOrd="2" destOrd="0" presId="urn:microsoft.com/office/officeart/2005/8/layout/vList2"/>
    <dgm:cxn modelId="{F8C197F4-A999-419F-AFA9-574B7716B075}" type="presParOf" srcId="{CE052985-4512-49B9-BB1C-33BD1978A186}" destId="{3EF55BFF-3CD0-4909-873D-66F26F01738D}" srcOrd="3" destOrd="0" presId="urn:microsoft.com/office/officeart/2005/8/layout/vList2"/>
    <dgm:cxn modelId="{752DB9E0-F8C5-4EFE-9277-81F5DEF68DB6}" type="presParOf" srcId="{CE052985-4512-49B9-BB1C-33BD1978A186}" destId="{04848F21-F0DB-44A6-89AF-1E4386DBCBC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E18128-5BD7-4E8E-8B61-FD96FDFA360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8EEEB2-5B5A-41D0-A1E3-D54678AE6FF3}">
      <dgm:prSet custT="1"/>
      <dgm:spPr/>
      <dgm:t>
        <a:bodyPr/>
        <a:lstStyle/>
        <a:p>
          <a:r>
            <a:rPr lang="ro-RO" sz="3500" dirty="0">
              <a:latin typeface="+mj-lt"/>
            </a:rPr>
            <a:t>Placă ESP-32 Thing</a:t>
          </a:r>
          <a:endParaRPr lang="en-US" sz="3500" dirty="0">
            <a:latin typeface="+mj-lt"/>
          </a:endParaRPr>
        </a:p>
      </dgm:t>
    </dgm:pt>
    <dgm:pt modelId="{7CC4F227-8D98-48D0-8063-3EF96333C5B4}" type="parTrans" cxnId="{81D9C2F1-E692-4A59-9609-F69EF66B4B6D}">
      <dgm:prSet/>
      <dgm:spPr/>
      <dgm:t>
        <a:bodyPr/>
        <a:lstStyle/>
        <a:p>
          <a:endParaRPr lang="en-US"/>
        </a:p>
      </dgm:t>
    </dgm:pt>
    <dgm:pt modelId="{EBAF5206-BF71-42AD-8AE9-90046D379285}" type="sibTrans" cxnId="{81D9C2F1-E692-4A59-9609-F69EF66B4B6D}">
      <dgm:prSet/>
      <dgm:spPr/>
      <dgm:t>
        <a:bodyPr/>
        <a:lstStyle/>
        <a:p>
          <a:endParaRPr lang="en-US"/>
        </a:p>
      </dgm:t>
    </dgm:pt>
    <dgm:pt modelId="{3886654F-17EA-4A23-AC0E-0D9B8E51D461}">
      <dgm:prSet custT="1"/>
      <dgm:spPr/>
      <dgm:t>
        <a:bodyPr/>
        <a:lstStyle/>
        <a:p>
          <a:r>
            <a:rPr lang="ro-RO" sz="3500" dirty="0">
              <a:latin typeface="+mj-lt"/>
            </a:rPr>
            <a:t>Cameră Pixy CMUcam5</a:t>
          </a:r>
          <a:endParaRPr lang="en-US" sz="3500" dirty="0">
            <a:latin typeface="+mj-lt"/>
          </a:endParaRPr>
        </a:p>
      </dgm:t>
    </dgm:pt>
    <dgm:pt modelId="{8EA50784-3344-47BA-BE05-85454F2D9FDD}" type="parTrans" cxnId="{E3161B24-B8F5-4078-85BB-099DA3C63E0D}">
      <dgm:prSet/>
      <dgm:spPr/>
      <dgm:t>
        <a:bodyPr/>
        <a:lstStyle/>
        <a:p>
          <a:endParaRPr lang="en-US"/>
        </a:p>
      </dgm:t>
    </dgm:pt>
    <dgm:pt modelId="{DAAEF7D0-98B2-4703-B384-ECF1815BE82D}" type="sibTrans" cxnId="{E3161B24-B8F5-4078-85BB-099DA3C63E0D}">
      <dgm:prSet/>
      <dgm:spPr/>
      <dgm:t>
        <a:bodyPr/>
        <a:lstStyle/>
        <a:p>
          <a:endParaRPr lang="en-US"/>
        </a:p>
      </dgm:t>
    </dgm:pt>
    <dgm:pt modelId="{4C6C6677-612A-42D4-9225-D633F8FF85D3}">
      <dgm:prSet custT="1"/>
      <dgm:spPr/>
      <dgm:t>
        <a:bodyPr/>
        <a:lstStyle/>
        <a:p>
          <a:r>
            <a:rPr lang="en-US" sz="3500" dirty="0">
              <a:latin typeface="+mj-lt"/>
            </a:rPr>
            <a:t>S</a:t>
          </a:r>
          <a:r>
            <a:rPr lang="ro-RO" sz="3500" dirty="0">
              <a:latin typeface="+mj-lt"/>
            </a:rPr>
            <a:t>ursă de tensiune electrică</a:t>
          </a:r>
          <a:endParaRPr lang="en-US" sz="3500" dirty="0">
            <a:latin typeface="+mj-lt"/>
          </a:endParaRPr>
        </a:p>
      </dgm:t>
    </dgm:pt>
    <dgm:pt modelId="{385203BF-D0ED-49AA-91BE-5CEA819CC1FE}" type="parTrans" cxnId="{0444DEA8-74C5-4EFA-AC13-0DD8477597F6}">
      <dgm:prSet/>
      <dgm:spPr/>
      <dgm:t>
        <a:bodyPr/>
        <a:lstStyle/>
        <a:p>
          <a:endParaRPr lang="en-US"/>
        </a:p>
      </dgm:t>
    </dgm:pt>
    <dgm:pt modelId="{A216732D-3298-4225-9D82-2B0631A8EB67}" type="sibTrans" cxnId="{0444DEA8-74C5-4EFA-AC13-0DD8477597F6}">
      <dgm:prSet/>
      <dgm:spPr/>
      <dgm:t>
        <a:bodyPr/>
        <a:lstStyle/>
        <a:p>
          <a:endParaRPr lang="en-US"/>
        </a:p>
      </dgm:t>
    </dgm:pt>
    <dgm:pt modelId="{C11D8A1E-0A47-4478-A083-44DB86201F42}" type="pres">
      <dgm:prSet presAssocID="{58E18128-5BD7-4E8E-8B61-FD96FDFA36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B08CB2-EEE4-471B-BEB9-12F8CDCA360F}" type="pres">
      <dgm:prSet presAssocID="{7F8EEEB2-5B5A-41D0-A1E3-D54678AE6FF3}" presName="parentText" presStyleLbl="node1" presStyleIdx="0" presStyleCnt="3" custLinFactNeighborX="5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0958F6-D0F2-4387-A3FF-05A531DBEB9D}" type="pres">
      <dgm:prSet presAssocID="{EBAF5206-BF71-42AD-8AE9-90046D379285}" presName="spacer" presStyleCnt="0"/>
      <dgm:spPr/>
    </dgm:pt>
    <dgm:pt modelId="{7729E7B6-C2AC-4AEA-AF4B-A64ABF1831B5}" type="pres">
      <dgm:prSet presAssocID="{3886654F-17EA-4A23-AC0E-0D9B8E51D461}" presName="parentText" presStyleLbl="node1" presStyleIdx="1" presStyleCnt="3" custLinFactNeighborX="-32" custLinFactNeighborY="4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E372F-E0D9-4E4E-923A-94EE8618CD15}" type="pres">
      <dgm:prSet presAssocID="{DAAEF7D0-98B2-4703-B384-ECF1815BE82D}" presName="spacer" presStyleCnt="0"/>
      <dgm:spPr/>
    </dgm:pt>
    <dgm:pt modelId="{BF0E8671-1471-4BE7-A707-10B3AFE0DF45}" type="pres">
      <dgm:prSet presAssocID="{4C6C6677-612A-42D4-9225-D633F8FF85D3}" presName="parentText" presStyleLbl="node1" presStyleIdx="2" presStyleCnt="3" custLinFactNeighborX="5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161B24-B8F5-4078-85BB-099DA3C63E0D}" srcId="{58E18128-5BD7-4E8E-8B61-FD96FDFA360E}" destId="{3886654F-17EA-4A23-AC0E-0D9B8E51D461}" srcOrd="1" destOrd="0" parTransId="{8EA50784-3344-47BA-BE05-85454F2D9FDD}" sibTransId="{DAAEF7D0-98B2-4703-B384-ECF1815BE82D}"/>
    <dgm:cxn modelId="{DD16F17D-E69F-4C91-B782-DD828694188D}" type="presOf" srcId="{4C6C6677-612A-42D4-9225-D633F8FF85D3}" destId="{BF0E8671-1471-4BE7-A707-10B3AFE0DF45}" srcOrd="0" destOrd="0" presId="urn:microsoft.com/office/officeart/2005/8/layout/vList2"/>
    <dgm:cxn modelId="{ACABFA85-5B0C-4826-AC15-9E90138A108E}" type="presOf" srcId="{58E18128-5BD7-4E8E-8B61-FD96FDFA360E}" destId="{C11D8A1E-0A47-4478-A083-44DB86201F42}" srcOrd="0" destOrd="0" presId="urn:microsoft.com/office/officeart/2005/8/layout/vList2"/>
    <dgm:cxn modelId="{2DD244B9-754C-4630-BFED-53C70532FD59}" type="presOf" srcId="{3886654F-17EA-4A23-AC0E-0D9B8E51D461}" destId="{7729E7B6-C2AC-4AEA-AF4B-A64ABF1831B5}" srcOrd="0" destOrd="0" presId="urn:microsoft.com/office/officeart/2005/8/layout/vList2"/>
    <dgm:cxn modelId="{C772EB8D-0441-4078-B6D5-952178CF2917}" type="presOf" srcId="{7F8EEEB2-5B5A-41D0-A1E3-D54678AE6FF3}" destId="{79B08CB2-EEE4-471B-BEB9-12F8CDCA360F}" srcOrd="0" destOrd="0" presId="urn:microsoft.com/office/officeart/2005/8/layout/vList2"/>
    <dgm:cxn modelId="{0444DEA8-74C5-4EFA-AC13-0DD8477597F6}" srcId="{58E18128-5BD7-4E8E-8B61-FD96FDFA360E}" destId="{4C6C6677-612A-42D4-9225-D633F8FF85D3}" srcOrd="2" destOrd="0" parTransId="{385203BF-D0ED-49AA-91BE-5CEA819CC1FE}" sibTransId="{A216732D-3298-4225-9D82-2B0631A8EB67}"/>
    <dgm:cxn modelId="{81D9C2F1-E692-4A59-9609-F69EF66B4B6D}" srcId="{58E18128-5BD7-4E8E-8B61-FD96FDFA360E}" destId="{7F8EEEB2-5B5A-41D0-A1E3-D54678AE6FF3}" srcOrd="0" destOrd="0" parTransId="{7CC4F227-8D98-48D0-8063-3EF96333C5B4}" sibTransId="{EBAF5206-BF71-42AD-8AE9-90046D379285}"/>
    <dgm:cxn modelId="{672AC6B4-E28E-4B92-9F82-B9EEF7C21A2D}" type="presParOf" srcId="{C11D8A1E-0A47-4478-A083-44DB86201F42}" destId="{79B08CB2-EEE4-471B-BEB9-12F8CDCA360F}" srcOrd="0" destOrd="0" presId="urn:microsoft.com/office/officeart/2005/8/layout/vList2"/>
    <dgm:cxn modelId="{F380ED6F-D0BE-4DC6-8B26-B881304322C9}" type="presParOf" srcId="{C11D8A1E-0A47-4478-A083-44DB86201F42}" destId="{EF0958F6-D0F2-4387-A3FF-05A531DBEB9D}" srcOrd="1" destOrd="0" presId="urn:microsoft.com/office/officeart/2005/8/layout/vList2"/>
    <dgm:cxn modelId="{99E358C4-0BE1-40C4-B3A1-B46D588EE16C}" type="presParOf" srcId="{C11D8A1E-0A47-4478-A083-44DB86201F42}" destId="{7729E7B6-C2AC-4AEA-AF4B-A64ABF1831B5}" srcOrd="2" destOrd="0" presId="urn:microsoft.com/office/officeart/2005/8/layout/vList2"/>
    <dgm:cxn modelId="{F8283C5F-FA9F-4105-9057-814776526323}" type="presParOf" srcId="{C11D8A1E-0A47-4478-A083-44DB86201F42}" destId="{C0AE372F-E0D9-4E4E-923A-94EE8618CD15}" srcOrd="3" destOrd="0" presId="urn:microsoft.com/office/officeart/2005/8/layout/vList2"/>
    <dgm:cxn modelId="{5D7BBDC1-32B5-4CF5-B34D-3FA93DCE8524}" type="presParOf" srcId="{C11D8A1E-0A47-4478-A083-44DB86201F42}" destId="{BF0E8671-1471-4BE7-A707-10B3AFE0DF4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E8F5C5-F664-4D8E-A4B7-F1B65624571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102E8A-AEFC-4E80-B080-A1A73F44AA8A}">
      <dgm:prSet/>
      <dgm:spPr/>
      <dgm:t>
        <a:bodyPr/>
        <a:lstStyle/>
        <a:p>
          <a:r>
            <a:rPr lang="ro-RO" dirty="0">
              <a:latin typeface="+mj-lt"/>
            </a:rPr>
            <a:t>Arduino IDE – C++</a:t>
          </a:r>
          <a:endParaRPr lang="en-US" dirty="0">
            <a:latin typeface="+mj-lt"/>
          </a:endParaRPr>
        </a:p>
      </dgm:t>
    </dgm:pt>
    <dgm:pt modelId="{FE2A0113-6A14-4587-878D-5F883CA3D900}" type="parTrans" cxnId="{B865C849-7D1F-411A-905C-BD16B1E017D9}">
      <dgm:prSet/>
      <dgm:spPr/>
      <dgm:t>
        <a:bodyPr/>
        <a:lstStyle/>
        <a:p>
          <a:endParaRPr lang="en-US"/>
        </a:p>
      </dgm:t>
    </dgm:pt>
    <dgm:pt modelId="{18BA9481-74AE-40C3-98EF-6A04DD5D1223}" type="sibTrans" cxnId="{B865C849-7D1F-411A-905C-BD16B1E017D9}">
      <dgm:prSet/>
      <dgm:spPr/>
      <dgm:t>
        <a:bodyPr/>
        <a:lstStyle/>
        <a:p>
          <a:endParaRPr lang="en-US"/>
        </a:p>
      </dgm:t>
    </dgm:pt>
    <dgm:pt modelId="{7C861E56-2682-4AD7-AD3D-AE2B9DFFC5C6}">
      <dgm:prSet/>
      <dgm:spPr/>
      <dgm:t>
        <a:bodyPr/>
        <a:lstStyle/>
        <a:p>
          <a:r>
            <a:rPr lang="ro-RO" dirty="0">
              <a:latin typeface="+mj-lt"/>
            </a:rPr>
            <a:t>Android Studio – Java</a:t>
          </a:r>
          <a:endParaRPr lang="en-US" dirty="0">
            <a:latin typeface="+mj-lt"/>
          </a:endParaRPr>
        </a:p>
      </dgm:t>
    </dgm:pt>
    <dgm:pt modelId="{CE1B1EE2-439E-4C0B-A951-42BFE341F4C2}" type="parTrans" cxnId="{A72B7C08-09D6-4EA2-808B-3C367ABB4DC3}">
      <dgm:prSet/>
      <dgm:spPr/>
      <dgm:t>
        <a:bodyPr/>
        <a:lstStyle/>
        <a:p>
          <a:endParaRPr lang="en-US"/>
        </a:p>
      </dgm:t>
    </dgm:pt>
    <dgm:pt modelId="{789B24EE-CCB6-426C-872B-3F84E3133C17}" type="sibTrans" cxnId="{A72B7C08-09D6-4EA2-808B-3C367ABB4DC3}">
      <dgm:prSet/>
      <dgm:spPr/>
      <dgm:t>
        <a:bodyPr/>
        <a:lstStyle/>
        <a:p>
          <a:endParaRPr lang="en-US"/>
        </a:p>
      </dgm:t>
    </dgm:pt>
    <dgm:pt modelId="{6710F22F-6ED8-46B4-AE32-528FCC1C1F8B}">
      <dgm:prSet/>
      <dgm:spPr/>
      <dgm:t>
        <a:bodyPr/>
        <a:lstStyle/>
        <a:p>
          <a:r>
            <a:rPr lang="ro-RO" dirty="0">
              <a:latin typeface="+mj-lt"/>
            </a:rPr>
            <a:t>GitHub</a:t>
          </a:r>
          <a:endParaRPr lang="en-US" dirty="0">
            <a:latin typeface="+mj-lt"/>
          </a:endParaRPr>
        </a:p>
      </dgm:t>
    </dgm:pt>
    <dgm:pt modelId="{A6F46EB8-51B8-414F-8C28-534BC21E93B7}" type="parTrans" cxnId="{0A7DB8E6-1400-4EF5-889D-5627C880E859}">
      <dgm:prSet/>
      <dgm:spPr/>
      <dgm:t>
        <a:bodyPr/>
        <a:lstStyle/>
        <a:p>
          <a:endParaRPr lang="en-US"/>
        </a:p>
      </dgm:t>
    </dgm:pt>
    <dgm:pt modelId="{132E273A-E2BC-4832-AC6E-41F379CB2161}" type="sibTrans" cxnId="{0A7DB8E6-1400-4EF5-889D-5627C880E859}">
      <dgm:prSet/>
      <dgm:spPr/>
      <dgm:t>
        <a:bodyPr/>
        <a:lstStyle/>
        <a:p>
          <a:endParaRPr lang="en-US"/>
        </a:p>
      </dgm:t>
    </dgm:pt>
    <dgm:pt modelId="{5E237A96-A1D3-43CD-82DE-8BB8BDC77278}">
      <dgm:prSet/>
      <dgm:spPr/>
      <dgm:t>
        <a:bodyPr/>
        <a:lstStyle/>
        <a:p>
          <a:r>
            <a:rPr lang="ro-RO" dirty="0">
              <a:latin typeface="+mj-lt"/>
            </a:rPr>
            <a:t>LynxTerm</a:t>
          </a:r>
          <a:endParaRPr lang="en-US" dirty="0">
            <a:latin typeface="+mj-lt"/>
          </a:endParaRPr>
        </a:p>
      </dgm:t>
    </dgm:pt>
    <dgm:pt modelId="{36B6F61C-B897-4AB5-9738-725402302F05}" type="parTrans" cxnId="{17779684-8869-49FC-95F7-0C9B29F18A6D}">
      <dgm:prSet/>
      <dgm:spPr/>
      <dgm:t>
        <a:bodyPr/>
        <a:lstStyle/>
        <a:p>
          <a:endParaRPr lang="en-US"/>
        </a:p>
      </dgm:t>
    </dgm:pt>
    <dgm:pt modelId="{35DEF6F8-1E07-4183-BC84-BA474D67F6AD}" type="sibTrans" cxnId="{17779684-8869-49FC-95F7-0C9B29F18A6D}">
      <dgm:prSet/>
      <dgm:spPr/>
      <dgm:t>
        <a:bodyPr/>
        <a:lstStyle/>
        <a:p>
          <a:endParaRPr lang="en-US"/>
        </a:p>
      </dgm:t>
    </dgm:pt>
    <dgm:pt modelId="{E09CE831-8C79-4733-BF5B-3149B75326E8}" type="pres">
      <dgm:prSet presAssocID="{09E8F5C5-F664-4D8E-A4B7-F1B656245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8E23A7-3CD0-4080-BE52-18139286F8E6}" type="pres">
      <dgm:prSet presAssocID="{74102E8A-AEFC-4E80-B080-A1A73F44AA8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DB93C-9DD3-4E29-906F-B6DFC4EFE96D}" type="pres">
      <dgm:prSet presAssocID="{18BA9481-74AE-40C3-98EF-6A04DD5D1223}" presName="spacer" presStyleCnt="0"/>
      <dgm:spPr/>
    </dgm:pt>
    <dgm:pt modelId="{16106DC5-5891-4062-A976-AB95211526D0}" type="pres">
      <dgm:prSet presAssocID="{7C861E56-2682-4AD7-AD3D-AE2B9DFFC5C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821485-728B-4BD5-9805-1008E4D95F81}" type="pres">
      <dgm:prSet presAssocID="{789B24EE-CCB6-426C-872B-3F84E3133C17}" presName="spacer" presStyleCnt="0"/>
      <dgm:spPr/>
    </dgm:pt>
    <dgm:pt modelId="{B5A07579-8DA4-4BB2-8BC5-30D0C9642E48}" type="pres">
      <dgm:prSet presAssocID="{6710F22F-6ED8-46B4-AE32-528FCC1C1F8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FD2E23-E913-43F7-9683-F6172036C341}" type="pres">
      <dgm:prSet presAssocID="{132E273A-E2BC-4832-AC6E-41F379CB2161}" presName="spacer" presStyleCnt="0"/>
      <dgm:spPr/>
    </dgm:pt>
    <dgm:pt modelId="{9939510C-B4E4-44C3-8190-3F5E10565C9D}" type="pres">
      <dgm:prSet presAssocID="{5E237A96-A1D3-43CD-82DE-8BB8BDC7727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3B7728-26C7-4250-85C7-1E5BF33AD754}" type="presOf" srcId="{7C861E56-2682-4AD7-AD3D-AE2B9DFFC5C6}" destId="{16106DC5-5891-4062-A976-AB95211526D0}" srcOrd="0" destOrd="0" presId="urn:microsoft.com/office/officeart/2005/8/layout/vList2"/>
    <dgm:cxn modelId="{3A2979A9-0628-4AF2-9F4E-FD8D85F59F79}" type="presOf" srcId="{6710F22F-6ED8-46B4-AE32-528FCC1C1F8B}" destId="{B5A07579-8DA4-4BB2-8BC5-30D0C9642E48}" srcOrd="0" destOrd="0" presId="urn:microsoft.com/office/officeart/2005/8/layout/vList2"/>
    <dgm:cxn modelId="{A72B7C08-09D6-4EA2-808B-3C367ABB4DC3}" srcId="{09E8F5C5-F664-4D8E-A4B7-F1B65624571B}" destId="{7C861E56-2682-4AD7-AD3D-AE2B9DFFC5C6}" srcOrd="1" destOrd="0" parTransId="{CE1B1EE2-439E-4C0B-A951-42BFE341F4C2}" sibTransId="{789B24EE-CCB6-426C-872B-3F84E3133C17}"/>
    <dgm:cxn modelId="{B865C849-7D1F-411A-905C-BD16B1E017D9}" srcId="{09E8F5C5-F664-4D8E-A4B7-F1B65624571B}" destId="{74102E8A-AEFC-4E80-B080-A1A73F44AA8A}" srcOrd="0" destOrd="0" parTransId="{FE2A0113-6A14-4587-878D-5F883CA3D900}" sibTransId="{18BA9481-74AE-40C3-98EF-6A04DD5D1223}"/>
    <dgm:cxn modelId="{0A7DB8E6-1400-4EF5-889D-5627C880E859}" srcId="{09E8F5C5-F664-4D8E-A4B7-F1B65624571B}" destId="{6710F22F-6ED8-46B4-AE32-528FCC1C1F8B}" srcOrd="2" destOrd="0" parTransId="{A6F46EB8-51B8-414F-8C28-534BC21E93B7}" sibTransId="{132E273A-E2BC-4832-AC6E-41F379CB2161}"/>
    <dgm:cxn modelId="{C801E2E0-F241-4969-90D6-CA9F2D65C5AF}" type="presOf" srcId="{09E8F5C5-F664-4D8E-A4B7-F1B65624571B}" destId="{E09CE831-8C79-4733-BF5B-3149B75326E8}" srcOrd="0" destOrd="0" presId="urn:microsoft.com/office/officeart/2005/8/layout/vList2"/>
    <dgm:cxn modelId="{17779684-8869-49FC-95F7-0C9B29F18A6D}" srcId="{09E8F5C5-F664-4D8E-A4B7-F1B65624571B}" destId="{5E237A96-A1D3-43CD-82DE-8BB8BDC77278}" srcOrd="3" destOrd="0" parTransId="{36B6F61C-B897-4AB5-9738-725402302F05}" sibTransId="{35DEF6F8-1E07-4183-BC84-BA474D67F6AD}"/>
    <dgm:cxn modelId="{7328A68F-921D-44C3-A0D5-534C93302FC8}" type="presOf" srcId="{74102E8A-AEFC-4E80-B080-A1A73F44AA8A}" destId="{308E23A7-3CD0-4080-BE52-18139286F8E6}" srcOrd="0" destOrd="0" presId="urn:microsoft.com/office/officeart/2005/8/layout/vList2"/>
    <dgm:cxn modelId="{FD39B7B5-3F0E-4819-837B-9F42FD879927}" type="presOf" srcId="{5E237A96-A1D3-43CD-82DE-8BB8BDC77278}" destId="{9939510C-B4E4-44C3-8190-3F5E10565C9D}" srcOrd="0" destOrd="0" presId="urn:microsoft.com/office/officeart/2005/8/layout/vList2"/>
    <dgm:cxn modelId="{EF77B003-C2B6-4ECC-BC52-370B5C44B3AD}" type="presParOf" srcId="{E09CE831-8C79-4733-BF5B-3149B75326E8}" destId="{308E23A7-3CD0-4080-BE52-18139286F8E6}" srcOrd="0" destOrd="0" presId="urn:microsoft.com/office/officeart/2005/8/layout/vList2"/>
    <dgm:cxn modelId="{50F93E02-1EE3-437F-87EC-0DD75431C274}" type="presParOf" srcId="{E09CE831-8C79-4733-BF5B-3149B75326E8}" destId="{35DDB93C-9DD3-4E29-906F-B6DFC4EFE96D}" srcOrd="1" destOrd="0" presId="urn:microsoft.com/office/officeart/2005/8/layout/vList2"/>
    <dgm:cxn modelId="{647CD6F3-606E-42D6-8CF8-9145B0559F13}" type="presParOf" srcId="{E09CE831-8C79-4733-BF5B-3149B75326E8}" destId="{16106DC5-5891-4062-A976-AB95211526D0}" srcOrd="2" destOrd="0" presId="urn:microsoft.com/office/officeart/2005/8/layout/vList2"/>
    <dgm:cxn modelId="{6A009BB1-23BB-4AA5-A3C4-1D7013FC6BD0}" type="presParOf" srcId="{E09CE831-8C79-4733-BF5B-3149B75326E8}" destId="{30821485-728B-4BD5-9805-1008E4D95F81}" srcOrd="3" destOrd="0" presId="urn:microsoft.com/office/officeart/2005/8/layout/vList2"/>
    <dgm:cxn modelId="{BFF4F386-C3C6-4B7B-9072-0DA9546475B2}" type="presParOf" srcId="{E09CE831-8C79-4733-BF5B-3149B75326E8}" destId="{B5A07579-8DA4-4BB2-8BC5-30D0C9642E48}" srcOrd="4" destOrd="0" presId="urn:microsoft.com/office/officeart/2005/8/layout/vList2"/>
    <dgm:cxn modelId="{8713F9A3-6A70-435C-A281-37A853C045BE}" type="presParOf" srcId="{E09CE831-8C79-4733-BF5B-3149B75326E8}" destId="{E5FD2E23-E913-43F7-9683-F6172036C341}" srcOrd="5" destOrd="0" presId="urn:microsoft.com/office/officeart/2005/8/layout/vList2"/>
    <dgm:cxn modelId="{7ABE8ECA-B12D-44AE-911D-D03D2B6944EF}" type="presParOf" srcId="{E09CE831-8C79-4733-BF5B-3149B75326E8}" destId="{9939510C-B4E4-44C3-8190-3F5E10565C9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441916-6689-4010-9EB4-493E5218978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D9059CB-7127-400C-B417-4CDF18013AEF}">
      <dgm:prSet custT="1"/>
      <dgm:spPr/>
      <dgm:t>
        <a:bodyPr/>
        <a:lstStyle/>
        <a:p>
          <a:r>
            <a:rPr lang="ro-RO" sz="2400" dirty="0">
              <a:latin typeface="+mj-lt"/>
            </a:rPr>
            <a:t>Folosit ca server web</a:t>
          </a:r>
          <a:endParaRPr lang="en-US" sz="2400" dirty="0">
            <a:latin typeface="+mj-lt"/>
          </a:endParaRPr>
        </a:p>
      </dgm:t>
    </dgm:pt>
    <dgm:pt modelId="{649ABCAF-07F8-4990-B095-BBB01FDFE74B}" type="parTrans" cxnId="{18A7C0AF-2F7F-47A8-A0A3-5701DFB946AD}">
      <dgm:prSet/>
      <dgm:spPr/>
      <dgm:t>
        <a:bodyPr/>
        <a:lstStyle/>
        <a:p>
          <a:endParaRPr lang="en-US"/>
        </a:p>
      </dgm:t>
    </dgm:pt>
    <dgm:pt modelId="{F1D8CCC4-9E9D-431B-BFE1-601BF518D52E}" type="sibTrans" cxnId="{18A7C0AF-2F7F-47A8-A0A3-5701DFB946AD}">
      <dgm:prSet/>
      <dgm:spPr/>
      <dgm:t>
        <a:bodyPr/>
        <a:lstStyle/>
        <a:p>
          <a:endParaRPr lang="en-US"/>
        </a:p>
      </dgm:t>
    </dgm:pt>
    <dgm:pt modelId="{079FBC6E-EDF4-4FBC-B959-364CED75F73E}">
      <dgm:prSet custT="1"/>
      <dgm:spPr/>
      <dgm:t>
        <a:bodyPr/>
        <a:lstStyle/>
        <a:p>
          <a:r>
            <a:rPr lang="en-US" sz="2400" dirty="0" smtClean="0">
              <a:latin typeface="+mj-lt"/>
            </a:rPr>
            <a:t>Recep</a:t>
          </a:r>
          <a:r>
            <a:rPr lang="ro-RO" sz="2400" dirty="0" smtClean="0">
              <a:latin typeface="+mj-lt"/>
            </a:rPr>
            <a:t>ționează cereri HTTP</a:t>
          </a:r>
          <a:endParaRPr lang="en-US" sz="2400" dirty="0">
            <a:latin typeface="+mj-lt"/>
          </a:endParaRPr>
        </a:p>
      </dgm:t>
    </dgm:pt>
    <dgm:pt modelId="{37061EF4-5B3E-4982-B236-675BA3A6653A}" type="parTrans" cxnId="{156DC404-20F5-4983-947F-BF616AB1D168}">
      <dgm:prSet/>
      <dgm:spPr/>
      <dgm:t>
        <a:bodyPr/>
        <a:lstStyle/>
        <a:p>
          <a:endParaRPr lang="en-US"/>
        </a:p>
      </dgm:t>
    </dgm:pt>
    <dgm:pt modelId="{2D41C124-B5A5-47BF-83C3-5175BE45446F}" type="sibTrans" cxnId="{156DC404-20F5-4983-947F-BF616AB1D168}">
      <dgm:prSet/>
      <dgm:spPr/>
      <dgm:t>
        <a:bodyPr/>
        <a:lstStyle/>
        <a:p>
          <a:endParaRPr lang="en-US"/>
        </a:p>
      </dgm:t>
    </dgm:pt>
    <dgm:pt modelId="{223294D3-EDA3-42C0-9B23-0A83AC5349FB}">
      <dgm:prSet custT="1"/>
      <dgm:spPr/>
      <dgm:t>
        <a:bodyPr/>
        <a:lstStyle/>
        <a:p>
          <a:r>
            <a:rPr lang="ro-RO" sz="2400" dirty="0">
              <a:latin typeface="+mj-lt"/>
            </a:rPr>
            <a:t>Transmite </a:t>
          </a:r>
          <a:r>
            <a:rPr lang="ro-RO" sz="2400" dirty="0" smtClean="0">
              <a:latin typeface="+mj-lt"/>
            </a:rPr>
            <a:t>mesaje la </a:t>
          </a:r>
          <a:r>
            <a:rPr lang="ro-RO" sz="2400" dirty="0">
              <a:latin typeface="+mj-lt"/>
            </a:rPr>
            <a:t>Arduino</a:t>
          </a:r>
          <a:endParaRPr lang="en-US" sz="2400" dirty="0">
            <a:latin typeface="+mj-lt"/>
          </a:endParaRPr>
        </a:p>
      </dgm:t>
    </dgm:pt>
    <dgm:pt modelId="{5ABF6D24-9CA6-41C0-8023-64A53197C5B8}" type="parTrans" cxnId="{4802BC89-B3F6-4517-9F55-FBE0B1ED8BF7}">
      <dgm:prSet/>
      <dgm:spPr/>
      <dgm:t>
        <a:bodyPr/>
        <a:lstStyle/>
        <a:p>
          <a:endParaRPr lang="en-US"/>
        </a:p>
      </dgm:t>
    </dgm:pt>
    <dgm:pt modelId="{2AD2E61C-0809-4835-A70A-423698091749}" type="sibTrans" cxnId="{4802BC89-B3F6-4517-9F55-FBE0B1ED8BF7}">
      <dgm:prSet/>
      <dgm:spPr/>
      <dgm:t>
        <a:bodyPr/>
        <a:lstStyle/>
        <a:p>
          <a:endParaRPr lang="en-US"/>
        </a:p>
      </dgm:t>
    </dgm:pt>
    <dgm:pt modelId="{4B94FC1F-CA87-4737-AF8A-B66E59196FD7}" type="pres">
      <dgm:prSet presAssocID="{59441916-6689-4010-9EB4-493E5218978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8A7250-4707-4433-BCC9-90514BB151B6}" type="pres">
      <dgm:prSet presAssocID="{FD9059CB-7127-400C-B417-4CDF18013AEF}" presName="parentText" presStyleLbl="node1" presStyleIdx="0" presStyleCnt="3" custScaleX="68663" custLinFactNeighborX="-15289" custLinFactNeighborY="236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E11875-3EC6-4BA1-BCCD-1B96AE0D8B79}" type="pres">
      <dgm:prSet presAssocID="{F1D8CCC4-9E9D-431B-BFE1-601BF518D52E}" presName="spacer" presStyleCnt="0"/>
      <dgm:spPr/>
    </dgm:pt>
    <dgm:pt modelId="{3987B0D8-2F11-491F-8F39-750F62606B27}" type="pres">
      <dgm:prSet presAssocID="{079FBC6E-EDF4-4FBC-B959-364CED75F73E}" presName="parentText" presStyleLbl="node1" presStyleIdx="1" presStyleCnt="3" custScaleX="69111" custLinFactNeighborX="-17437" custLinFactNeighborY="-45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F1FFE-1DD1-4329-9DCC-C84ABD721BCF}" type="pres">
      <dgm:prSet presAssocID="{2D41C124-B5A5-47BF-83C3-5175BE45446F}" presName="spacer" presStyleCnt="0"/>
      <dgm:spPr/>
    </dgm:pt>
    <dgm:pt modelId="{0C9E086E-380B-48A2-804A-CA431D5A13C3}" type="pres">
      <dgm:prSet presAssocID="{223294D3-EDA3-42C0-9B23-0A83AC5349FB}" presName="parentText" presStyleLbl="node1" presStyleIdx="2" presStyleCnt="3" custScaleX="69111" custLinFactNeighborX="-17437" custLinFactNeighborY="-45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0F92BF-26B5-4640-BC33-F9C14AAB55FF}" type="presOf" srcId="{079FBC6E-EDF4-4FBC-B959-364CED75F73E}" destId="{3987B0D8-2F11-491F-8F39-750F62606B27}" srcOrd="0" destOrd="0" presId="urn:microsoft.com/office/officeart/2005/8/layout/vList2"/>
    <dgm:cxn modelId="{CBE3BBE7-2938-41C1-A44F-F01B290B8DEB}" type="presOf" srcId="{FD9059CB-7127-400C-B417-4CDF18013AEF}" destId="{108A7250-4707-4433-BCC9-90514BB151B6}" srcOrd="0" destOrd="0" presId="urn:microsoft.com/office/officeart/2005/8/layout/vList2"/>
    <dgm:cxn modelId="{18A7C0AF-2F7F-47A8-A0A3-5701DFB946AD}" srcId="{59441916-6689-4010-9EB4-493E52189782}" destId="{FD9059CB-7127-400C-B417-4CDF18013AEF}" srcOrd="0" destOrd="0" parTransId="{649ABCAF-07F8-4990-B095-BBB01FDFE74B}" sibTransId="{F1D8CCC4-9E9D-431B-BFE1-601BF518D52E}"/>
    <dgm:cxn modelId="{28733CEB-D19B-4AE5-9EC8-F903651AE41D}" type="presOf" srcId="{59441916-6689-4010-9EB4-493E52189782}" destId="{4B94FC1F-CA87-4737-AF8A-B66E59196FD7}" srcOrd="0" destOrd="0" presId="urn:microsoft.com/office/officeart/2005/8/layout/vList2"/>
    <dgm:cxn modelId="{587CD0E2-2D38-4197-AF46-16FF9F1321F4}" type="presOf" srcId="{223294D3-EDA3-42C0-9B23-0A83AC5349FB}" destId="{0C9E086E-380B-48A2-804A-CA431D5A13C3}" srcOrd="0" destOrd="0" presId="urn:microsoft.com/office/officeart/2005/8/layout/vList2"/>
    <dgm:cxn modelId="{4802BC89-B3F6-4517-9F55-FBE0B1ED8BF7}" srcId="{59441916-6689-4010-9EB4-493E52189782}" destId="{223294D3-EDA3-42C0-9B23-0A83AC5349FB}" srcOrd="2" destOrd="0" parTransId="{5ABF6D24-9CA6-41C0-8023-64A53197C5B8}" sibTransId="{2AD2E61C-0809-4835-A70A-423698091749}"/>
    <dgm:cxn modelId="{156DC404-20F5-4983-947F-BF616AB1D168}" srcId="{59441916-6689-4010-9EB4-493E52189782}" destId="{079FBC6E-EDF4-4FBC-B959-364CED75F73E}" srcOrd="1" destOrd="0" parTransId="{37061EF4-5B3E-4982-B236-675BA3A6653A}" sibTransId="{2D41C124-B5A5-47BF-83C3-5175BE45446F}"/>
    <dgm:cxn modelId="{9C32B8C7-1463-46D2-B02D-0EFD5BEA20A8}" type="presParOf" srcId="{4B94FC1F-CA87-4737-AF8A-B66E59196FD7}" destId="{108A7250-4707-4433-BCC9-90514BB151B6}" srcOrd="0" destOrd="0" presId="urn:microsoft.com/office/officeart/2005/8/layout/vList2"/>
    <dgm:cxn modelId="{58C11843-1222-48B0-BCD9-E2E9347B8AC3}" type="presParOf" srcId="{4B94FC1F-CA87-4737-AF8A-B66E59196FD7}" destId="{9AE11875-3EC6-4BA1-BCCD-1B96AE0D8B79}" srcOrd="1" destOrd="0" presId="urn:microsoft.com/office/officeart/2005/8/layout/vList2"/>
    <dgm:cxn modelId="{6BE2E8E5-D821-4665-B6B0-3A7C75CE9711}" type="presParOf" srcId="{4B94FC1F-CA87-4737-AF8A-B66E59196FD7}" destId="{3987B0D8-2F11-491F-8F39-750F62606B27}" srcOrd="2" destOrd="0" presId="urn:microsoft.com/office/officeart/2005/8/layout/vList2"/>
    <dgm:cxn modelId="{97D61DF4-D4EC-46A3-AEC7-2700774944E3}" type="presParOf" srcId="{4B94FC1F-CA87-4737-AF8A-B66E59196FD7}" destId="{986F1FFE-1DD1-4329-9DCC-C84ABD721BCF}" srcOrd="3" destOrd="0" presId="urn:microsoft.com/office/officeart/2005/8/layout/vList2"/>
    <dgm:cxn modelId="{37043990-F4C2-460A-8915-2196F5B7E371}" type="presParOf" srcId="{4B94FC1F-CA87-4737-AF8A-B66E59196FD7}" destId="{0C9E086E-380B-48A2-804A-CA431D5A13C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855EEA3-AC81-46D6-9C9C-AF59444F94D6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951743D-EB26-4418-92BF-275381F2A202}">
      <dgm:prSet custT="1"/>
      <dgm:spPr/>
      <dgm:t>
        <a:bodyPr/>
        <a:lstStyle/>
        <a:p>
          <a:r>
            <a:rPr lang="ro-RO" sz="2900" dirty="0">
              <a:latin typeface="+mj-lt"/>
            </a:rPr>
            <a:t>Echilibru robot</a:t>
          </a:r>
          <a:endParaRPr lang="en-US" sz="2900" dirty="0">
            <a:latin typeface="+mj-lt"/>
          </a:endParaRPr>
        </a:p>
      </dgm:t>
    </dgm:pt>
    <dgm:pt modelId="{5834F7CA-B872-4E37-BCE8-EF2E6505C577}" type="parTrans" cxnId="{E91E4C49-6D30-47EF-841A-2AC78722AE5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920B871-7069-4050-8EF2-20097ECB6DA7}" type="sibTrans" cxnId="{E91E4C49-6D30-47EF-841A-2AC78722AE5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C7A6AA4F-3126-4299-BEDB-202EBAAE2321}">
      <dgm:prSet custT="1"/>
      <dgm:spPr/>
      <dgm:t>
        <a:bodyPr/>
        <a:lstStyle/>
        <a:p>
          <a:r>
            <a:rPr lang="ro-RO" sz="2900" dirty="0">
              <a:latin typeface="+mj-lt"/>
            </a:rPr>
            <a:t>Încercări modul Bluetooth</a:t>
          </a:r>
          <a:endParaRPr lang="en-US" sz="2900" dirty="0">
            <a:latin typeface="+mj-lt"/>
          </a:endParaRPr>
        </a:p>
      </dgm:t>
    </dgm:pt>
    <dgm:pt modelId="{31798406-C66C-46FB-BE94-6C5943F78468}" type="parTrans" cxnId="{766A4645-9C67-4222-BEF8-A975D8C56D4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C6D7B2AE-73C5-460E-A30C-CBD10C62737E}" type="sibTrans" cxnId="{766A4645-9C67-4222-BEF8-A975D8C56D4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B84448D5-FF68-44A9-8F78-EB266F79A8A8}">
      <dgm:prSet custT="1"/>
      <dgm:spPr/>
      <dgm:t>
        <a:bodyPr/>
        <a:lstStyle/>
        <a:p>
          <a:r>
            <a:rPr lang="ro-RO" sz="2900" dirty="0">
              <a:latin typeface="+mj-lt"/>
            </a:rPr>
            <a:t>Gestionarea cablurilor</a:t>
          </a:r>
          <a:endParaRPr lang="en-US" sz="2900" dirty="0">
            <a:latin typeface="+mj-lt"/>
          </a:endParaRPr>
        </a:p>
      </dgm:t>
    </dgm:pt>
    <dgm:pt modelId="{AD2366EC-7203-4FAC-ABA7-A7E8F51F76D3}" type="parTrans" cxnId="{EDEE82B7-27E6-4263-8DB8-50706BCFD87A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0E456035-61D5-42CD-BE41-ACCFA6804CA4}" type="sibTrans" cxnId="{EDEE82B7-27E6-4263-8DB8-50706BCFD87A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B152193-4EB8-40A9-B180-C8DEABD1109A}">
      <dgm:prSet custT="1"/>
      <dgm:spPr/>
      <dgm:t>
        <a:bodyPr/>
        <a:lstStyle/>
        <a:p>
          <a:r>
            <a:rPr lang="ro-RO" sz="2900" dirty="0">
              <a:latin typeface="+mj-lt"/>
            </a:rPr>
            <a:t>Referințe diferite ale motoarelor</a:t>
          </a:r>
          <a:endParaRPr lang="en-US" sz="2900" dirty="0">
            <a:latin typeface="+mj-lt"/>
          </a:endParaRPr>
        </a:p>
      </dgm:t>
    </dgm:pt>
    <dgm:pt modelId="{85C8A3B9-E6EA-4778-9B5D-8A98EE933043}" type="parTrans" cxnId="{58554DD9-C88A-4053-993E-226A8528B2B0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37AAE48-F819-4C53-AAD5-70291C8DDED8}" type="sibTrans" cxnId="{58554DD9-C88A-4053-993E-226A8528B2B0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DC0B733-6F89-42E6-A0CF-5644A7D95C80}" type="pres">
      <dgm:prSet presAssocID="{7855EEA3-AC81-46D6-9C9C-AF59444F94D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767575-7322-48EA-BD7D-B4B09D6DAF78}" type="pres">
      <dgm:prSet presAssocID="{F951743D-EB26-4418-92BF-275381F2A202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0BBEE9-8E4C-4565-A3AF-13553ACC1E4B}" type="pres">
      <dgm:prSet presAssocID="{6920B871-7069-4050-8EF2-20097ECB6DA7}" presName="spacer" presStyleCnt="0"/>
      <dgm:spPr/>
    </dgm:pt>
    <dgm:pt modelId="{936C126B-C252-4134-91C7-9D0EC8F2F73C}" type="pres">
      <dgm:prSet presAssocID="{C7A6AA4F-3126-4299-BEDB-202EBAAE232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90BA99-9207-4473-8697-0D13E041AA8F}" type="pres">
      <dgm:prSet presAssocID="{C6D7B2AE-73C5-460E-A30C-CBD10C62737E}" presName="spacer" presStyleCnt="0"/>
      <dgm:spPr/>
    </dgm:pt>
    <dgm:pt modelId="{88AD2171-A5D5-4C09-BEBA-6940C7FFF3AC}" type="pres">
      <dgm:prSet presAssocID="{B84448D5-FF68-44A9-8F78-EB266F79A8A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B83C6E-16C8-47E7-9DE3-D795DA54B5AE}" type="pres">
      <dgm:prSet presAssocID="{0E456035-61D5-42CD-BE41-ACCFA6804CA4}" presName="spacer" presStyleCnt="0"/>
      <dgm:spPr/>
    </dgm:pt>
    <dgm:pt modelId="{21EDF1E5-0193-4D20-8771-CDB9280AD48D}" type="pres">
      <dgm:prSet presAssocID="{7B152193-4EB8-40A9-B180-C8DEABD1109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6A4645-9C67-4222-BEF8-A975D8C56D43}" srcId="{7855EEA3-AC81-46D6-9C9C-AF59444F94D6}" destId="{C7A6AA4F-3126-4299-BEDB-202EBAAE2321}" srcOrd="1" destOrd="0" parTransId="{31798406-C66C-46FB-BE94-6C5943F78468}" sibTransId="{C6D7B2AE-73C5-460E-A30C-CBD10C62737E}"/>
    <dgm:cxn modelId="{335A9E30-F65E-4FA1-922A-87F84070C7BE}" type="presOf" srcId="{C7A6AA4F-3126-4299-BEDB-202EBAAE2321}" destId="{936C126B-C252-4134-91C7-9D0EC8F2F73C}" srcOrd="0" destOrd="0" presId="urn:microsoft.com/office/officeart/2005/8/layout/vList2"/>
    <dgm:cxn modelId="{58554DD9-C88A-4053-993E-226A8528B2B0}" srcId="{7855EEA3-AC81-46D6-9C9C-AF59444F94D6}" destId="{7B152193-4EB8-40A9-B180-C8DEABD1109A}" srcOrd="3" destOrd="0" parTransId="{85C8A3B9-E6EA-4778-9B5D-8A98EE933043}" sibTransId="{637AAE48-F819-4C53-AAD5-70291C8DDED8}"/>
    <dgm:cxn modelId="{D71F0CB5-6AFC-4B5C-9C32-266418EF2F66}" type="presOf" srcId="{B84448D5-FF68-44A9-8F78-EB266F79A8A8}" destId="{88AD2171-A5D5-4C09-BEBA-6940C7FFF3AC}" srcOrd="0" destOrd="0" presId="urn:microsoft.com/office/officeart/2005/8/layout/vList2"/>
    <dgm:cxn modelId="{F00F8365-1CFD-47BD-976F-5ECAE2F170B7}" type="presOf" srcId="{7855EEA3-AC81-46D6-9C9C-AF59444F94D6}" destId="{6DC0B733-6F89-42E6-A0CF-5644A7D95C80}" srcOrd="0" destOrd="0" presId="urn:microsoft.com/office/officeart/2005/8/layout/vList2"/>
    <dgm:cxn modelId="{F130F748-6514-4BD6-8C6F-B0467D69F973}" type="presOf" srcId="{F951743D-EB26-4418-92BF-275381F2A202}" destId="{6C767575-7322-48EA-BD7D-B4B09D6DAF78}" srcOrd="0" destOrd="0" presId="urn:microsoft.com/office/officeart/2005/8/layout/vList2"/>
    <dgm:cxn modelId="{EDEE82B7-27E6-4263-8DB8-50706BCFD87A}" srcId="{7855EEA3-AC81-46D6-9C9C-AF59444F94D6}" destId="{B84448D5-FF68-44A9-8F78-EB266F79A8A8}" srcOrd="2" destOrd="0" parTransId="{AD2366EC-7203-4FAC-ABA7-A7E8F51F76D3}" sibTransId="{0E456035-61D5-42CD-BE41-ACCFA6804CA4}"/>
    <dgm:cxn modelId="{08749A8E-606D-4531-83E2-ABDFBF91792F}" type="presOf" srcId="{7B152193-4EB8-40A9-B180-C8DEABD1109A}" destId="{21EDF1E5-0193-4D20-8771-CDB9280AD48D}" srcOrd="0" destOrd="0" presId="urn:microsoft.com/office/officeart/2005/8/layout/vList2"/>
    <dgm:cxn modelId="{E91E4C49-6D30-47EF-841A-2AC78722AE53}" srcId="{7855EEA3-AC81-46D6-9C9C-AF59444F94D6}" destId="{F951743D-EB26-4418-92BF-275381F2A202}" srcOrd="0" destOrd="0" parTransId="{5834F7CA-B872-4E37-BCE8-EF2E6505C577}" sibTransId="{6920B871-7069-4050-8EF2-20097ECB6DA7}"/>
    <dgm:cxn modelId="{5562FF48-AEDD-4A45-8241-C6B0D38E6F85}" type="presParOf" srcId="{6DC0B733-6F89-42E6-A0CF-5644A7D95C80}" destId="{6C767575-7322-48EA-BD7D-B4B09D6DAF78}" srcOrd="0" destOrd="0" presId="urn:microsoft.com/office/officeart/2005/8/layout/vList2"/>
    <dgm:cxn modelId="{5C998751-5CC4-4887-BB79-222531B930C4}" type="presParOf" srcId="{6DC0B733-6F89-42E6-A0CF-5644A7D95C80}" destId="{160BBEE9-8E4C-4565-A3AF-13553ACC1E4B}" srcOrd="1" destOrd="0" presId="urn:microsoft.com/office/officeart/2005/8/layout/vList2"/>
    <dgm:cxn modelId="{8E04B272-5EE3-41AB-B307-C9C7BE972D52}" type="presParOf" srcId="{6DC0B733-6F89-42E6-A0CF-5644A7D95C80}" destId="{936C126B-C252-4134-91C7-9D0EC8F2F73C}" srcOrd="2" destOrd="0" presId="urn:microsoft.com/office/officeart/2005/8/layout/vList2"/>
    <dgm:cxn modelId="{9E63ABB9-6E2F-4B17-A676-1F9725FA948B}" type="presParOf" srcId="{6DC0B733-6F89-42E6-A0CF-5644A7D95C80}" destId="{B290BA99-9207-4473-8697-0D13E041AA8F}" srcOrd="3" destOrd="0" presId="urn:microsoft.com/office/officeart/2005/8/layout/vList2"/>
    <dgm:cxn modelId="{4D8B98AB-22D1-4E3A-ABEB-D92B32228B4D}" type="presParOf" srcId="{6DC0B733-6F89-42E6-A0CF-5644A7D95C80}" destId="{88AD2171-A5D5-4C09-BEBA-6940C7FFF3AC}" srcOrd="4" destOrd="0" presId="urn:microsoft.com/office/officeart/2005/8/layout/vList2"/>
    <dgm:cxn modelId="{D93D883E-B57C-4986-92D6-AC8B4296A9D4}" type="presParOf" srcId="{6DC0B733-6F89-42E6-A0CF-5644A7D95C80}" destId="{8AB83C6E-16C8-47E7-9DE3-D795DA54B5AE}" srcOrd="5" destOrd="0" presId="urn:microsoft.com/office/officeart/2005/8/layout/vList2"/>
    <dgm:cxn modelId="{46CE10DF-B074-4FA7-BCBD-3870EB0000E7}" type="presParOf" srcId="{6DC0B733-6F89-42E6-A0CF-5644A7D95C80}" destId="{21EDF1E5-0193-4D20-8771-CDB9280AD48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1F34C01-CD2A-44CC-8987-34B1BB9D47C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56FB32-0340-4318-B42F-5BFCE2E0EA6D}">
      <dgm:prSet custT="1"/>
      <dgm:spPr/>
      <dgm:t>
        <a:bodyPr/>
        <a:lstStyle/>
        <a:p>
          <a:r>
            <a:rPr lang="ro-RO" sz="3500" dirty="0">
              <a:latin typeface="+mj-lt"/>
            </a:rPr>
            <a:t>Montarea unei baterii</a:t>
          </a:r>
          <a:endParaRPr lang="en-US" sz="3500" dirty="0">
            <a:latin typeface="+mj-lt"/>
          </a:endParaRPr>
        </a:p>
      </dgm:t>
    </dgm:pt>
    <dgm:pt modelId="{7425AD79-BBCB-49BD-99F5-BA50316AB1A4}" type="parTrans" cxnId="{C0FA55F2-A807-4EA3-BC28-D2007838AFB0}">
      <dgm:prSet/>
      <dgm:spPr/>
      <dgm:t>
        <a:bodyPr/>
        <a:lstStyle/>
        <a:p>
          <a:endParaRPr lang="en-US"/>
        </a:p>
      </dgm:t>
    </dgm:pt>
    <dgm:pt modelId="{76335933-4372-402A-9527-97822F7C9517}" type="sibTrans" cxnId="{C0FA55F2-A807-4EA3-BC28-D2007838AFB0}">
      <dgm:prSet/>
      <dgm:spPr/>
      <dgm:t>
        <a:bodyPr/>
        <a:lstStyle/>
        <a:p>
          <a:endParaRPr lang="en-US"/>
        </a:p>
      </dgm:t>
    </dgm:pt>
    <dgm:pt modelId="{CE31D95A-944F-4F37-B824-9549AADB2612}">
      <dgm:prSet custT="1"/>
      <dgm:spPr/>
      <dgm:t>
        <a:bodyPr/>
        <a:lstStyle/>
        <a:p>
          <a:r>
            <a:rPr lang="ro-RO" sz="3500" dirty="0">
              <a:latin typeface="+mj-lt"/>
            </a:rPr>
            <a:t>Noi </a:t>
          </a:r>
          <a:r>
            <a:rPr lang="ro-RO" sz="3500" dirty="0" smtClean="0">
              <a:latin typeface="+mj-lt"/>
            </a:rPr>
            <a:t>funcționalități</a:t>
          </a:r>
          <a:endParaRPr lang="en-US" sz="3500" dirty="0" smtClean="0">
            <a:latin typeface="+mj-lt"/>
          </a:endParaRPr>
        </a:p>
        <a:p>
          <a:r>
            <a:rPr lang="en-US" sz="3500" dirty="0" smtClean="0">
              <a:latin typeface="+mj-lt"/>
            </a:rPr>
            <a:t>- </a:t>
          </a:r>
          <a:r>
            <a:rPr lang="ro-RO" sz="2400" dirty="0" smtClean="0">
              <a:latin typeface="+mj-lt"/>
            </a:rPr>
            <a:t>Marcarea unui gol într-o poartă</a:t>
          </a:r>
          <a:endParaRPr lang="en-US" sz="2400" dirty="0" smtClean="0">
            <a:latin typeface="+mj-lt"/>
          </a:endParaRPr>
        </a:p>
        <a:p>
          <a:r>
            <a:rPr lang="en-US" sz="3500" dirty="0" smtClean="0">
              <a:latin typeface="+mj-lt"/>
            </a:rPr>
            <a:t>- </a:t>
          </a:r>
          <a:r>
            <a:rPr lang="ro-RO" sz="2400" dirty="0" smtClean="0">
              <a:latin typeface="+mj-lt"/>
            </a:rPr>
            <a:t>Interacțiunea cu alți roboți</a:t>
          </a:r>
          <a:endParaRPr lang="en-US" sz="2400" dirty="0">
            <a:latin typeface="+mj-lt"/>
          </a:endParaRPr>
        </a:p>
      </dgm:t>
    </dgm:pt>
    <dgm:pt modelId="{859FEE3C-503B-4FB2-840D-3953BB1D5816}" type="parTrans" cxnId="{F8F117B2-AB24-4EC7-90AB-745B2B157382}">
      <dgm:prSet/>
      <dgm:spPr/>
      <dgm:t>
        <a:bodyPr/>
        <a:lstStyle/>
        <a:p>
          <a:endParaRPr lang="en-US"/>
        </a:p>
      </dgm:t>
    </dgm:pt>
    <dgm:pt modelId="{C16BAA6E-71FD-48F4-A145-ECC36350ABC8}" type="sibTrans" cxnId="{F8F117B2-AB24-4EC7-90AB-745B2B157382}">
      <dgm:prSet/>
      <dgm:spPr/>
      <dgm:t>
        <a:bodyPr/>
        <a:lstStyle/>
        <a:p>
          <a:endParaRPr lang="en-US"/>
        </a:p>
      </dgm:t>
    </dgm:pt>
    <dgm:pt modelId="{BF57B57B-DE73-4072-92D9-6153430EB547}">
      <dgm:prSet custT="1"/>
      <dgm:spPr/>
      <dgm:t>
        <a:bodyPr/>
        <a:lstStyle/>
        <a:p>
          <a:endParaRPr lang="en-US" sz="2900" dirty="0">
            <a:latin typeface="+mj-lt"/>
          </a:endParaRPr>
        </a:p>
      </dgm:t>
    </dgm:pt>
    <dgm:pt modelId="{463DC838-7215-4838-B137-85065A2D8F7F}" type="parTrans" cxnId="{26FFA022-045A-4897-A67D-02A7A53C6812}">
      <dgm:prSet/>
      <dgm:spPr/>
      <dgm:t>
        <a:bodyPr/>
        <a:lstStyle/>
        <a:p>
          <a:endParaRPr lang="en-US"/>
        </a:p>
      </dgm:t>
    </dgm:pt>
    <dgm:pt modelId="{1B5157A1-FE6C-4DA4-86A0-E9B09E9E52B9}" type="sibTrans" cxnId="{26FFA022-045A-4897-A67D-02A7A53C6812}">
      <dgm:prSet/>
      <dgm:spPr/>
      <dgm:t>
        <a:bodyPr/>
        <a:lstStyle/>
        <a:p>
          <a:endParaRPr lang="en-US"/>
        </a:p>
      </dgm:t>
    </dgm:pt>
    <dgm:pt modelId="{3620740A-17BF-4813-8A55-BAFFDA56A569}">
      <dgm:prSet custT="1"/>
      <dgm:spPr/>
      <dgm:t>
        <a:bodyPr/>
        <a:lstStyle/>
        <a:p>
          <a:r>
            <a:rPr lang="ro-RO" sz="3500" dirty="0">
              <a:latin typeface="+mj-lt"/>
            </a:rPr>
            <a:t>Estetizarea ansamblului</a:t>
          </a:r>
          <a:endParaRPr lang="en-US" sz="3500" dirty="0">
            <a:latin typeface="+mj-lt"/>
          </a:endParaRPr>
        </a:p>
      </dgm:t>
    </dgm:pt>
    <dgm:pt modelId="{50A910C9-F7D5-4EA9-BD98-ABB8D6B4F112}" type="parTrans" cxnId="{BC72ACB3-95B0-477D-BECC-B94B9D0038DE}">
      <dgm:prSet/>
      <dgm:spPr/>
      <dgm:t>
        <a:bodyPr/>
        <a:lstStyle/>
        <a:p>
          <a:endParaRPr lang="en-US"/>
        </a:p>
      </dgm:t>
    </dgm:pt>
    <dgm:pt modelId="{C57148D6-BB96-422C-905B-E4756F3B16B7}" type="sibTrans" cxnId="{BC72ACB3-95B0-477D-BECC-B94B9D0038DE}">
      <dgm:prSet/>
      <dgm:spPr/>
      <dgm:t>
        <a:bodyPr/>
        <a:lstStyle/>
        <a:p>
          <a:endParaRPr lang="en-US"/>
        </a:p>
      </dgm:t>
    </dgm:pt>
    <dgm:pt modelId="{FB5AEA8A-28F5-4F94-B0AC-F869364DBC0A}" type="pres">
      <dgm:prSet presAssocID="{41F34C01-CD2A-44CC-8987-34B1BB9D47C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1553D2-5C97-4FE8-8A7A-96C06D72ACB8}" type="pres">
      <dgm:prSet presAssocID="{4E56FB32-0340-4318-B42F-5BFCE2E0EA6D}" presName="parentText" presStyleLbl="node1" presStyleIdx="0" presStyleCnt="3" custScaleY="75444" custLinFactY="-8109" custLinFactNeighborX="-3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FA9E4A-E3CE-4E31-97BD-7C9E028B7A6F}" type="pres">
      <dgm:prSet presAssocID="{76335933-4372-402A-9527-97822F7C9517}" presName="spacer" presStyleCnt="0"/>
      <dgm:spPr/>
    </dgm:pt>
    <dgm:pt modelId="{2F4D5BAA-DB56-4FC1-814C-014C16AFE090}" type="pres">
      <dgm:prSet presAssocID="{CE31D95A-944F-4F37-B824-9549AADB2612}" presName="parentText" presStyleLbl="node1" presStyleIdx="1" presStyleCnt="3" custScaleY="173775" custLinFactNeighborX="-32" custLinFactNeighborY="-508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406CC-5633-4172-839C-C5622D9C9DC8}" type="pres">
      <dgm:prSet presAssocID="{CE31D95A-944F-4F37-B824-9549AADB2612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D23CF7-896C-48BE-9C4C-950AFEAC9C55}" type="pres">
      <dgm:prSet presAssocID="{3620740A-17BF-4813-8A55-BAFFDA56A569}" presName="parentText" presStyleLbl="node1" presStyleIdx="2" presStyleCnt="3" custScaleY="59349" custLinFactNeighborX="-32" custLinFactNeighborY="600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2103DA-E2D5-4F5A-A06C-74E08F3BED4F}" type="presOf" srcId="{41F34C01-CD2A-44CC-8987-34B1BB9D47CD}" destId="{FB5AEA8A-28F5-4F94-B0AC-F869364DBC0A}" srcOrd="0" destOrd="0" presId="urn:microsoft.com/office/officeart/2005/8/layout/vList2"/>
    <dgm:cxn modelId="{6CE21889-7ADC-454A-898C-F793EEDC8E4F}" type="presOf" srcId="{3620740A-17BF-4813-8A55-BAFFDA56A569}" destId="{82D23CF7-896C-48BE-9C4C-950AFEAC9C55}" srcOrd="0" destOrd="0" presId="urn:microsoft.com/office/officeart/2005/8/layout/vList2"/>
    <dgm:cxn modelId="{E36648C4-AC9B-4802-A007-267EA21A484E}" type="presOf" srcId="{BF57B57B-DE73-4072-92D9-6153430EB547}" destId="{AB1406CC-5633-4172-839C-C5622D9C9DC8}" srcOrd="0" destOrd="0" presId="urn:microsoft.com/office/officeart/2005/8/layout/vList2"/>
    <dgm:cxn modelId="{C0FA55F2-A807-4EA3-BC28-D2007838AFB0}" srcId="{41F34C01-CD2A-44CC-8987-34B1BB9D47CD}" destId="{4E56FB32-0340-4318-B42F-5BFCE2E0EA6D}" srcOrd="0" destOrd="0" parTransId="{7425AD79-BBCB-49BD-99F5-BA50316AB1A4}" sibTransId="{76335933-4372-402A-9527-97822F7C9517}"/>
    <dgm:cxn modelId="{7053B45A-ADFD-41E3-AF55-AFCD209E66AD}" type="presOf" srcId="{4E56FB32-0340-4318-B42F-5BFCE2E0EA6D}" destId="{1D1553D2-5C97-4FE8-8A7A-96C06D72ACB8}" srcOrd="0" destOrd="0" presId="urn:microsoft.com/office/officeart/2005/8/layout/vList2"/>
    <dgm:cxn modelId="{BC72ACB3-95B0-477D-BECC-B94B9D0038DE}" srcId="{41F34C01-CD2A-44CC-8987-34B1BB9D47CD}" destId="{3620740A-17BF-4813-8A55-BAFFDA56A569}" srcOrd="2" destOrd="0" parTransId="{50A910C9-F7D5-4EA9-BD98-ABB8D6B4F112}" sibTransId="{C57148D6-BB96-422C-905B-E4756F3B16B7}"/>
    <dgm:cxn modelId="{45438F69-6C03-42FB-B141-865D911130F0}" type="presOf" srcId="{CE31D95A-944F-4F37-B824-9549AADB2612}" destId="{2F4D5BAA-DB56-4FC1-814C-014C16AFE090}" srcOrd="0" destOrd="0" presId="urn:microsoft.com/office/officeart/2005/8/layout/vList2"/>
    <dgm:cxn modelId="{F8F117B2-AB24-4EC7-90AB-745B2B157382}" srcId="{41F34C01-CD2A-44CC-8987-34B1BB9D47CD}" destId="{CE31D95A-944F-4F37-B824-9549AADB2612}" srcOrd="1" destOrd="0" parTransId="{859FEE3C-503B-4FB2-840D-3953BB1D5816}" sibTransId="{C16BAA6E-71FD-48F4-A145-ECC36350ABC8}"/>
    <dgm:cxn modelId="{26FFA022-045A-4897-A67D-02A7A53C6812}" srcId="{CE31D95A-944F-4F37-B824-9549AADB2612}" destId="{BF57B57B-DE73-4072-92D9-6153430EB547}" srcOrd="0" destOrd="0" parTransId="{463DC838-7215-4838-B137-85065A2D8F7F}" sibTransId="{1B5157A1-FE6C-4DA4-86A0-E9B09E9E52B9}"/>
    <dgm:cxn modelId="{7A5F84A6-AD26-406A-8FB0-D32FB38AE3F8}" type="presParOf" srcId="{FB5AEA8A-28F5-4F94-B0AC-F869364DBC0A}" destId="{1D1553D2-5C97-4FE8-8A7A-96C06D72ACB8}" srcOrd="0" destOrd="0" presId="urn:microsoft.com/office/officeart/2005/8/layout/vList2"/>
    <dgm:cxn modelId="{66D981C6-DE4F-4FBB-8E5F-53DBC5CD1B66}" type="presParOf" srcId="{FB5AEA8A-28F5-4F94-B0AC-F869364DBC0A}" destId="{31FA9E4A-E3CE-4E31-97BD-7C9E028B7A6F}" srcOrd="1" destOrd="0" presId="urn:microsoft.com/office/officeart/2005/8/layout/vList2"/>
    <dgm:cxn modelId="{B36AB2FA-6B63-4A52-ADBC-70F8F26B625C}" type="presParOf" srcId="{FB5AEA8A-28F5-4F94-B0AC-F869364DBC0A}" destId="{2F4D5BAA-DB56-4FC1-814C-014C16AFE090}" srcOrd="2" destOrd="0" presId="urn:microsoft.com/office/officeart/2005/8/layout/vList2"/>
    <dgm:cxn modelId="{96DE8824-5B57-4C61-9B02-205D7B1B4036}" type="presParOf" srcId="{FB5AEA8A-28F5-4F94-B0AC-F869364DBC0A}" destId="{AB1406CC-5633-4172-839C-C5622D9C9DC8}" srcOrd="3" destOrd="0" presId="urn:microsoft.com/office/officeart/2005/8/layout/vList2"/>
    <dgm:cxn modelId="{8E09607C-466B-4C43-9348-0AF86B236A99}" type="presParOf" srcId="{FB5AEA8A-28F5-4F94-B0AC-F869364DBC0A}" destId="{82D23CF7-896C-48BE-9C4C-950AFEAC9C5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BBD8192-511D-4B93-8444-2591E63168B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B1CE847-F28D-4046-A97A-34B7A74731E0}">
      <dgm:prSet custT="1"/>
      <dgm:spPr/>
      <dgm:t>
        <a:bodyPr/>
        <a:lstStyle/>
        <a:p>
          <a:r>
            <a:rPr lang="en-US" sz="3500" dirty="0" smtClean="0">
              <a:latin typeface="+mj-lt"/>
            </a:rPr>
            <a:t>Proiect interesant și antrenant</a:t>
          </a:r>
          <a:endParaRPr lang="en-US" sz="3500" dirty="0">
            <a:latin typeface="+mj-lt"/>
          </a:endParaRPr>
        </a:p>
      </dgm:t>
    </dgm:pt>
    <dgm:pt modelId="{8DFA6108-96CA-4BD8-86E4-B21ED04F3A39}" type="parTrans" cxnId="{B5755510-7A17-492B-B1E4-654D491575AE}">
      <dgm:prSet/>
      <dgm:spPr/>
      <dgm:t>
        <a:bodyPr/>
        <a:lstStyle/>
        <a:p>
          <a:endParaRPr lang="en-US"/>
        </a:p>
      </dgm:t>
    </dgm:pt>
    <dgm:pt modelId="{A4B0093F-97BF-4C95-A1DD-22213E179EF3}" type="sibTrans" cxnId="{B5755510-7A17-492B-B1E4-654D491575AE}">
      <dgm:prSet/>
      <dgm:spPr/>
      <dgm:t>
        <a:bodyPr/>
        <a:lstStyle/>
        <a:p>
          <a:endParaRPr lang="en-US"/>
        </a:p>
      </dgm:t>
    </dgm:pt>
    <dgm:pt modelId="{210C4D39-4BA3-4BA4-8683-09D192337706}">
      <dgm:prSet/>
      <dgm:spPr/>
      <dgm:t>
        <a:bodyPr/>
        <a:lstStyle/>
        <a:p>
          <a:endParaRPr lang="en-US" dirty="0">
            <a:latin typeface="+mj-lt"/>
          </a:endParaRPr>
        </a:p>
      </dgm:t>
    </dgm:pt>
    <dgm:pt modelId="{7BF29E9D-89CF-44AD-B394-3DD81EE54983}" type="parTrans" cxnId="{7A2DB1A8-840A-4084-B8B2-E012F866AF07}">
      <dgm:prSet/>
      <dgm:spPr/>
      <dgm:t>
        <a:bodyPr/>
        <a:lstStyle/>
        <a:p>
          <a:endParaRPr lang="en-US"/>
        </a:p>
      </dgm:t>
    </dgm:pt>
    <dgm:pt modelId="{3B373E76-BE10-4BA0-99FF-12BA431F0F19}" type="sibTrans" cxnId="{7A2DB1A8-840A-4084-B8B2-E012F866AF07}">
      <dgm:prSet/>
      <dgm:spPr/>
      <dgm:t>
        <a:bodyPr/>
        <a:lstStyle/>
        <a:p>
          <a:endParaRPr lang="en-US"/>
        </a:p>
      </dgm:t>
    </dgm:pt>
    <dgm:pt modelId="{F4638310-7076-4B3F-B08F-89DC24AA7191}">
      <dgm:prSet custT="1"/>
      <dgm:spPr/>
      <dgm:t>
        <a:bodyPr/>
        <a:lstStyle/>
        <a:p>
          <a:r>
            <a:rPr lang="vi-VN" sz="3500" dirty="0" smtClean="0">
              <a:latin typeface="+mj-lt"/>
            </a:rPr>
            <a:t>Dezvoltare profesională</a:t>
          </a:r>
          <a:endParaRPr lang="en-US" sz="3500" dirty="0">
            <a:latin typeface="+mj-lt"/>
          </a:endParaRPr>
        </a:p>
      </dgm:t>
    </dgm:pt>
    <dgm:pt modelId="{FFEB185B-B97E-4A1A-AAFA-B274A6E05708}" type="parTrans" cxnId="{419B6E30-5317-4AFD-8426-941C28F895C3}">
      <dgm:prSet/>
      <dgm:spPr/>
      <dgm:t>
        <a:bodyPr/>
        <a:lstStyle/>
        <a:p>
          <a:endParaRPr lang="en-US"/>
        </a:p>
      </dgm:t>
    </dgm:pt>
    <dgm:pt modelId="{0654DBD1-87BD-4B33-A192-DADECA307102}" type="sibTrans" cxnId="{419B6E30-5317-4AFD-8426-941C28F895C3}">
      <dgm:prSet/>
      <dgm:spPr/>
      <dgm:t>
        <a:bodyPr/>
        <a:lstStyle/>
        <a:p>
          <a:endParaRPr lang="en-US"/>
        </a:p>
      </dgm:t>
    </dgm:pt>
    <dgm:pt modelId="{F71775CE-36F7-4A0B-B343-D83EB004DD47}">
      <dgm:prSet custT="1"/>
      <dgm:spPr/>
      <dgm:t>
        <a:bodyPr/>
        <a:lstStyle/>
        <a:p>
          <a:r>
            <a:rPr lang="en-US" sz="2800" dirty="0" smtClean="0">
              <a:latin typeface="+mj-lt"/>
            </a:rPr>
            <a:t>Aplicarea cunoștințelor dobândite la facultate</a:t>
          </a:r>
          <a:endParaRPr lang="en-US" sz="2800" dirty="0">
            <a:latin typeface="+mj-lt"/>
          </a:endParaRPr>
        </a:p>
      </dgm:t>
    </dgm:pt>
    <dgm:pt modelId="{E36D82E8-C53B-48AA-BF6D-E4ABECD3DEE9}" type="parTrans" cxnId="{3EAABAA2-08A7-4CCF-8C8D-4E79203914A1}">
      <dgm:prSet/>
      <dgm:spPr/>
      <dgm:t>
        <a:bodyPr/>
        <a:lstStyle/>
        <a:p>
          <a:endParaRPr lang="en-US"/>
        </a:p>
      </dgm:t>
    </dgm:pt>
    <dgm:pt modelId="{45D309D3-E611-4B2B-8695-BE22572961AF}" type="sibTrans" cxnId="{3EAABAA2-08A7-4CCF-8C8D-4E79203914A1}">
      <dgm:prSet/>
      <dgm:spPr/>
      <dgm:t>
        <a:bodyPr/>
        <a:lstStyle/>
        <a:p>
          <a:endParaRPr lang="en-US"/>
        </a:p>
      </dgm:t>
    </dgm:pt>
    <dgm:pt modelId="{B8F87959-4039-4CE4-A8D5-A964862B3C20}" type="pres">
      <dgm:prSet presAssocID="{4BBD8192-511D-4B93-8444-2591E63168B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D455C3-8D3C-4B5F-85CE-E1AAF3884F72}" type="pres">
      <dgm:prSet presAssocID="{EB1CE847-F28D-4046-A97A-34B7A74731E0}" presName="parentText" presStyleLbl="node1" presStyleIdx="0" presStyleCnt="3" custScaleY="134983" custLinFactNeighborX="-32" custLinFactNeighborY="-22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578A16-BB02-45ED-8B19-B7AC78A15617}" type="pres">
      <dgm:prSet presAssocID="{EB1CE847-F28D-4046-A97A-34B7A74731E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6886D4-7BE5-49E3-8A57-B44F4288A798}" type="pres">
      <dgm:prSet presAssocID="{F4638310-7076-4B3F-B08F-89DC24AA7191}" presName="parentText" presStyleLbl="node1" presStyleIdx="1" presStyleCnt="3" custScaleY="133433" custLinFactY="-4279" custLinFactNeighborX="-3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3F135F-4294-4164-B27C-B5C3C45EB20A}" type="pres">
      <dgm:prSet presAssocID="{0654DBD1-87BD-4B33-A192-DADECA307102}" presName="spacer" presStyleCnt="0"/>
      <dgm:spPr/>
    </dgm:pt>
    <dgm:pt modelId="{FE4E5635-E983-4E46-B29B-BD2978265FB9}" type="pres">
      <dgm:prSet presAssocID="{F71775CE-36F7-4A0B-B343-D83EB004DD47}" presName="parentText" presStyleLbl="node1" presStyleIdx="2" presStyleCnt="3" custScaleY="133433" custLinFactY="1610" custLinFactNeighborX="-3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9B6E30-5317-4AFD-8426-941C28F895C3}" srcId="{4BBD8192-511D-4B93-8444-2591E63168B8}" destId="{F4638310-7076-4B3F-B08F-89DC24AA7191}" srcOrd="1" destOrd="0" parTransId="{FFEB185B-B97E-4A1A-AAFA-B274A6E05708}" sibTransId="{0654DBD1-87BD-4B33-A192-DADECA307102}"/>
    <dgm:cxn modelId="{7A2DB1A8-840A-4084-B8B2-E012F866AF07}" srcId="{EB1CE847-F28D-4046-A97A-34B7A74731E0}" destId="{210C4D39-4BA3-4BA4-8683-09D192337706}" srcOrd="0" destOrd="0" parTransId="{7BF29E9D-89CF-44AD-B394-3DD81EE54983}" sibTransId="{3B373E76-BE10-4BA0-99FF-12BA431F0F19}"/>
    <dgm:cxn modelId="{AB122C63-F483-4720-9CF2-59A9954FB16B}" type="presOf" srcId="{EB1CE847-F28D-4046-A97A-34B7A74731E0}" destId="{18D455C3-8D3C-4B5F-85CE-E1AAF3884F72}" srcOrd="0" destOrd="0" presId="urn:microsoft.com/office/officeart/2005/8/layout/vList2"/>
    <dgm:cxn modelId="{B1500F36-70FB-4A68-BD58-220D00BBD0F3}" type="presOf" srcId="{210C4D39-4BA3-4BA4-8683-09D192337706}" destId="{55578A16-BB02-45ED-8B19-B7AC78A15617}" srcOrd="0" destOrd="0" presId="urn:microsoft.com/office/officeart/2005/8/layout/vList2"/>
    <dgm:cxn modelId="{F27C3F63-AB5A-4867-9167-11FEB56E7FC3}" type="presOf" srcId="{4BBD8192-511D-4B93-8444-2591E63168B8}" destId="{B8F87959-4039-4CE4-A8D5-A964862B3C20}" srcOrd="0" destOrd="0" presId="urn:microsoft.com/office/officeart/2005/8/layout/vList2"/>
    <dgm:cxn modelId="{B5755510-7A17-492B-B1E4-654D491575AE}" srcId="{4BBD8192-511D-4B93-8444-2591E63168B8}" destId="{EB1CE847-F28D-4046-A97A-34B7A74731E0}" srcOrd="0" destOrd="0" parTransId="{8DFA6108-96CA-4BD8-86E4-B21ED04F3A39}" sibTransId="{A4B0093F-97BF-4C95-A1DD-22213E179EF3}"/>
    <dgm:cxn modelId="{3EAABAA2-08A7-4CCF-8C8D-4E79203914A1}" srcId="{4BBD8192-511D-4B93-8444-2591E63168B8}" destId="{F71775CE-36F7-4A0B-B343-D83EB004DD47}" srcOrd="2" destOrd="0" parTransId="{E36D82E8-C53B-48AA-BF6D-E4ABECD3DEE9}" sibTransId="{45D309D3-E611-4B2B-8695-BE22572961AF}"/>
    <dgm:cxn modelId="{CAB38A59-76AA-440B-A7A6-72C09E90C115}" type="presOf" srcId="{F4638310-7076-4B3F-B08F-89DC24AA7191}" destId="{E96886D4-7BE5-49E3-8A57-B44F4288A798}" srcOrd="0" destOrd="0" presId="urn:microsoft.com/office/officeart/2005/8/layout/vList2"/>
    <dgm:cxn modelId="{8C1EF469-2EB9-4EB3-B546-2BD886D7F4BA}" type="presOf" srcId="{F71775CE-36F7-4A0B-B343-D83EB004DD47}" destId="{FE4E5635-E983-4E46-B29B-BD2978265FB9}" srcOrd="0" destOrd="0" presId="urn:microsoft.com/office/officeart/2005/8/layout/vList2"/>
    <dgm:cxn modelId="{72840F6A-8F2A-4B4E-9F96-CCD5A3BDEE04}" type="presParOf" srcId="{B8F87959-4039-4CE4-A8D5-A964862B3C20}" destId="{18D455C3-8D3C-4B5F-85CE-E1AAF3884F72}" srcOrd="0" destOrd="0" presId="urn:microsoft.com/office/officeart/2005/8/layout/vList2"/>
    <dgm:cxn modelId="{0405C440-1D4D-423B-B533-237FB77BE0B8}" type="presParOf" srcId="{B8F87959-4039-4CE4-A8D5-A964862B3C20}" destId="{55578A16-BB02-45ED-8B19-B7AC78A15617}" srcOrd="1" destOrd="0" presId="urn:microsoft.com/office/officeart/2005/8/layout/vList2"/>
    <dgm:cxn modelId="{958E9D55-C997-4567-AD3C-0B61C997A567}" type="presParOf" srcId="{B8F87959-4039-4CE4-A8D5-A964862B3C20}" destId="{E96886D4-7BE5-49E3-8A57-B44F4288A798}" srcOrd="2" destOrd="0" presId="urn:microsoft.com/office/officeart/2005/8/layout/vList2"/>
    <dgm:cxn modelId="{137987A0-A973-4702-9A63-625B1EABDA10}" type="presParOf" srcId="{B8F87959-4039-4CE4-A8D5-A964862B3C20}" destId="{3B3F135F-4294-4164-B27C-B5C3C45EB20A}" srcOrd="3" destOrd="0" presId="urn:microsoft.com/office/officeart/2005/8/layout/vList2"/>
    <dgm:cxn modelId="{B4FFFAA7-4C39-423A-8BAE-404A816C4A7D}" type="presParOf" srcId="{B8F87959-4039-4CE4-A8D5-A964862B3C20}" destId="{FE4E5635-E983-4E46-B29B-BD2978265FB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2C696-5E7A-4E6F-94D4-5FD3223D7CEE}">
      <dsp:nvSpPr>
        <dsp:cNvPr id="0" name=""/>
        <dsp:cNvSpPr/>
      </dsp:nvSpPr>
      <dsp:spPr>
        <a:xfrm>
          <a:off x="920" y="731499"/>
          <a:ext cx="3591408" cy="21548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noProof="1">
              <a:latin typeface="+mj-lt"/>
            </a:rPr>
            <a:t>Implementarea unui algoritm </a:t>
          </a:r>
          <a:r>
            <a:rPr lang="en-US" sz="2900" kern="1200" dirty="0">
              <a:latin typeface="+mj-lt"/>
            </a:rPr>
            <a:t>de c</a:t>
          </a:r>
          <a:r>
            <a:rPr lang="ro-RO" sz="2900" kern="1200" dirty="0">
              <a:latin typeface="+mj-lt"/>
            </a:rPr>
            <a:t>ăutare a unei mingi și de șutare în aceasta</a:t>
          </a:r>
          <a:endParaRPr lang="en-US" sz="2900" kern="1200" dirty="0">
            <a:latin typeface="+mj-lt"/>
          </a:endParaRPr>
        </a:p>
      </dsp:txBody>
      <dsp:txXfrm>
        <a:off x="920" y="731499"/>
        <a:ext cx="3591408" cy="2154845"/>
      </dsp:txXfrm>
    </dsp:sp>
    <dsp:sp modelId="{AF8A49B0-0CB8-4E17-9C1B-1297A7AA7ED9}">
      <dsp:nvSpPr>
        <dsp:cNvPr id="0" name=""/>
        <dsp:cNvSpPr/>
      </dsp:nvSpPr>
      <dsp:spPr>
        <a:xfrm>
          <a:off x="3951470" y="731499"/>
          <a:ext cx="3591408" cy="21548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>
              <a:latin typeface="+mj-lt"/>
            </a:rPr>
            <a:t>Posibilitatea de control manual prin intermediul unei aplicații mobile</a:t>
          </a:r>
          <a:endParaRPr lang="en-US" sz="2900" kern="1200" dirty="0">
            <a:latin typeface="+mj-lt"/>
          </a:endParaRPr>
        </a:p>
      </dsp:txBody>
      <dsp:txXfrm>
        <a:off x="3951470" y="731499"/>
        <a:ext cx="3591408" cy="2154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F582B-F462-4190-9A0A-170669C476E1}">
      <dsp:nvSpPr>
        <dsp:cNvPr id="0" name=""/>
        <dsp:cNvSpPr/>
      </dsp:nvSpPr>
      <dsp:spPr>
        <a:xfrm>
          <a:off x="38" y="195927"/>
          <a:ext cx="3647968" cy="7596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 smtClean="0">
              <a:latin typeface="+mj-lt"/>
            </a:rPr>
            <a:t>Comandă automată</a:t>
          </a:r>
          <a:endParaRPr lang="en-US" sz="2900" kern="1200" dirty="0">
            <a:latin typeface="+mj-lt"/>
          </a:endParaRPr>
        </a:p>
      </dsp:txBody>
      <dsp:txXfrm>
        <a:off x="38" y="195927"/>
        <a:ext cx="3647968" cy="759609"/>
      </dsp:txXfrm>
    </dsp:sp>
    <dsp:sp modelId="{39E88E37-7A59-475C-B0C9-ED2E6E7CD4B3}">
      <dsp:nvSpPr>
        <dsp:cNvPr id="0" name=""/>
        <dsp:cNvSpPr/>
      </dsp:nvSpPr>
      <dsp:spPr>
        <a:xfrm>
          <a:off x="38" y="884893"/>
          <a:ext cx="3647968" cy="27175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2400" kern="1200" dirty="0" smtClean="0">
              <a:latin typeface="+mj-lt"/>
            </a:rPr>
            <a:t>Detecția mingii</a:t>
          </a:r>
          <a:endParaRPr lang="en-US" sz="2400" kern="1200" dirty="0">
            <a:latin typeface="+mj-lt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2400" kern="1200" dirty="0">
              <a:latin typeface="+mj-lt"/>
            </a:rPr>
            <a:t>Deplasarea în orice direcție</a:t>
          </a:r>
          <a:endParaRPr lang="en-US" sz="2400" kern="1200" dirty="0">
            <a:latin typeface="+mj-lt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2400" kern="1200" dirty="0">
              <a:latin typeface="+mj-lt"/>
            </a:rPr>
            <a:t>Lovirea obiectului cu ambele picioare</a:t>
          </a:r>
          <a:endParaRPr lang="en-US" sz="2400" kern="1200" dirty="0">
            <a:latin typeface="+mj-lt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2400" kern="1200" dirty="0" smtClean="0">
              <a:latin typeface="+mj-lt"/>
            </a:rPr>
            <a:t>Rularea unui scurt dans</a:t>
          </a:r>
          <a:endParaRPr lang="en-US" sz="2400" kern="1200" dirty="0">
            <a:latin typeface="+mj-lt"/>
          </a:endParaRPr>
        </a:p>
      </dsp:txBody>
      <dsp:txXfrm>
        <a:off x="38" y="884893"/>
        <a:ext cx="3647968" cy="2717550"/>
      </dsp:txXfrm>
    </dsp:sp>
    <dsp:sp modelId="{54B660C0-3765-4F0D-9266-16112A4CD854}">
      <dsp:nvSpPr>
        <dsp:cNvPr id="0" name=""/>
        <dsp:cNvSpPr/>
      </dsp:nvSpPr>
      <dsp:spPr>
        <a:xfrm>
          <a:off x="4158722" y="195927"/>
          <a:ext cx="3647968" cy="7596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>
              <a:latin typeface="+mj-lt"/>
            </a:rPr>
            <a:t>Comandă </a:t>
          </a:r>
          <a:r>
            <a:rPr lang="ro-RO" sz="2900" kern="1200" dirty="0" smtClean="0">
              <a:latin typeface="+mj-lt"/>
            </a:rPr>
            <a:t>manuală</a:t>
          </a:r>
          <a:endParaRPr lang="en-US" sz="2900" kern="1200" dirty="0">
            <a:latin typeface="+mj-lt"/>
          </a:endParaRPr>
        </a:p>
      </dsp:txBody>
      <dsp:txXfrm>
        <a:off x="4158722" y="195927"/>
        <a:ext cx="3647968" cy="759609"/>
      </dsp:txXfrm>
    </dsp:sp>
    <dsp:sp modelId="{D0FACDE1-EEB7-4178-8955-125C610FF1F0}">
      <dsp:nvSpPr>
        <dsp:cNvPr id="0" name=""/>
        <dsp:cNvSpPr/>
      </dsp:nvSpPr>
      <dsp:spPr>
        <a:xfrm>
          <a:off x="4158722" y="884893"/>
          <a:ext cx="3647968" cy="27175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2400" kern="1200" dirty="0" smtClean="0">
              <a:latin typeface="+mj-lt"/>
            </a:rPr>
            <a:t>Deplasarea în orice direcție</a:t>
          </a:r>
          <a:endParaRPr lang="en-US" sz="2400" kern="1200" dirty="0">
            <a:latin typeface="+mj-lt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2400" kern="1200" dirty="0" smtClean="0">
              <a:latin typeface="+mj-lt"/>
            </a:rPr>
            <a:t>Lovirea obiectului cu ambele picioare</a:t>
          </a:r>
          <a:endParaRPr lang="en-US" sz="2400" kern="1200" dirty="0">
            <a:latin typeface="+mj-lt"/>
          </a:endParaRPr>
        </a:p>
      </dsp:txBody>
      <dsp:txXfrm>
        <a:off x="4158722" y="884893"/>
        <a:ext cx="3647968" cy="2717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7E50B-E77A-4638-A4EA-05DC88745D4F}">
      <dsp:nvSpPr>
        <dsp:cNvPr id="0" name=""/>
        <dsp:cNvSpPr/>
      </dsp:nvSpPr>
      <dsp:spPr>
        <a:xfrm>
          <a:off x="0" y="35497"/>
          <a:ext cx="7543800" cy="10897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>
              <a:latin typeface="+mj-lt"/>
            </a:rPr>
            <a:t>Plac</a:t>
          </a:r>
          <a:r>
            <a:rPr lang="ro-RO" sz="3500" kern="1200" dirty="0">
              <a:latin typeface="+mj-lt"/>
            </a:rPr>
            <a:t>ă SSC32</a:t>
          </a:r>
          <a:endParaRPr lang="en-US" sz="3500" kern="1200" dirty="0">
            <a:latin typeface="+mj-lt"/>
          </a:endParaRPr>
        </a:p>
      </dsp:txBody>
      <dsp:txXfrm>
        <a:off x="53196" y="88693"/>
        <a:ext cx="7437408" cy="983325"/>
      </dsp:txXfrm>
    </dsp:sp>
    <dsp:sp modelId="{20DE7188-747F-45E6-BB69-FF9A00CF5931}">
      <dsp:nvSpPr>
        <dsp:cNvPr id="0" name=""/>
        <dsp:cNvSpPr/>
      </dsp:nvSpPr>
      <dsp:spPr>
        <a:xfrm>
          <a:off x="0" y="1130776"/>
          <a:ext cx="75438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200" kern="1200" dirty="0">
            <a:latin typeface="+mj-lt"/>
          </a:endParaRPr>
        </a:p>
      </dsp:txBody>
      <dsp:txXfrm>
        <a:off x="0" y="1130776"/>
        <a:ext cx="7543800" cy="248400"/>
      </dsp:txXfrm>
    </dsp:sp>
    <dsp:sp modelId="{2FA6A565-7F93-4EB0-A7D0-980629344E95}">
      <dsp:nvSpPr>
        <dsp:cNvPr id="0" name=""/>
        <dsp:cNvSpPr/>
      </dsp:nvSpPr>
      <dsp:spPr>
        <a:xfrm>
          <a:off x="0" y="1301432"/>
          <a:ext cx="7543800" cy="10772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6 motoare HS-442</a:t>
          </a:r>
          <a:endParaRPr lang="en-US" sz="3500" kern="1200" dirty="0">
            <a:latin typeface="+mj-lt"/>
          </a:endParaRPr>
        </a:p>
      </dsp:txBody>
      <dsp:txXfrm>
        <a:off x="52585" y="1354017"/>
        <a:ext cx="7438630" cy="972034"/>
      </dsp:txXfrm>
    </dsp:sp>
    <dsp:sp modelId="{04848F21-F0DB-44A6-89AF-1E4386DBCBC6}">
      <dsp:nvSpPr>
        <dsp:cNvPr id="0" name=""/>
        <dsp:cNvSpPr/>
      </dsp:nvSpPr>
      <dsp:spPr>
        <a:xfrm>
          <a:off x="0" y="2540640"/>
          <a:ext cx="7543800" cy="10772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Placă Arduino Uno</a:t>
          </a:r>
          <a:endParaRPr lang="en-US" sz="3500" kern="1200" dirty="0">
            <a:latin typeface="+mj-lt"/>
          </a:endParaRPr>
        </a:p>
      </dsp:txBody>
      <dsp:txXfrm>
        <a:off x="52585" y="2593225"/>
        <a:ext cx="7438630" cy="972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08CB2-EEE4-471B-BEB9-12F8CDCA360F}">
      <dsp:nvSpPr>
        <dsp:cNvPr id="0" name=""/>
        <dsp:cNvSpPr/>
      </dsp:nvSpPr>
      <dsp:spPr>
        <a:xfrm>
          <a:off x="0" y="13242"/>
          <a:ext cx="7543800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Placă ESP-32 Thing</a:t>
          </a:r>
          <a:endParaRPr lang="en-US" sz="3500" kern="1200" dirty="0">
            <a:latin typeface="+mj-lt"/>
          </a:endParaRPr>
        </a:p>
      </dsp:txBody>
      <dsp:txXfrm>
        <a:off x="53002" y="66244"/>
        <a:ext cx="7437796" cy="979756"/>
      </dsp:txXfrm>
    </dsp:sp>
    <dsp:sp modelId="{7729E7B6-C2AC-4AEA-AF4B-A64ABF1831B5}">
      <dsp:nvSpPr>
        <dsp:cNvPr id="0" name=""/>
        <dsp:cNvSpPr/>
      </dsp:nvSpPr>
      <dsp:spPr>
        <a:xfrm>
          <a:off x="0" y="1266122"/>
          <a:ext cx="7543800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Cameră Pixy CMUcam5</a:t>
          </a:r>
          <a:endParaRPr lang="en-US" sz="3500" kern="1200" dirty="0">
            <a:latin typeface="+mj-lt"/>
          </a:endParaRPr>
        </a:p>
      </dsp:txBody>
      <dsp:txXfrm>
        <a:off x="53002" y="1319124"/>
        <a:ext cx="7437796" cy="979756"/>
      </dsp:txXfrm>
    </dsp:sp>
    <dsp:sp modelId="{BF0E8671-1471-4BE7-A707-10B3AFE0DF45}">
      <dsp:nvSpPr>
        <dsp:cNvPr id="0" name=""/>
        <dsp:cNvSpPr/>
      </dsp:nvSpPr>
      <dsp:spPr>
        <a:xfrm>
          <a:off x="0" y="2518842"/>
          <a:ext cx="7543800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>
              <a:latin typeface="+mj-lt"/>
            </a:rPr>
            <a:t>S</a:t>
          </a:r>
          <a:r>
            <a:rPr lang="ro-RO" sz="3500" kern="1200" dirty="0">
              <a:latin typeface="+mj-lt"/>
            </a:rPr>
            <a:t>ursă de tensiune electrică</a:t>
          </a:r>
          <a:endParaRPr lang="en-US" sz="3500" kern="1200" dirty="0">
            <a:latin typeface="+mj-lt"/>
          </a:endParaRPr>
        </a:p>
      </dsp:txBody>
      <dsp:txXfrm>
        <a:off x="53002" y="2571844"/>
        <a:ext cx="7437796" cy="9797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E23A7-3CD0-4080-BE52-18139286F8E6}">
      <dsp:nvSpPr>
        <dsp:cNvPr id="0" name=""/>
        <dsp:cNvSpPr/>
      </dsp:nvSpPr>
      <dsp:spPr>
        <a:xfrm>
          <a:off x="0" y="197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Arduino IDE – C++</a:t>
          </a:r>
          <a:endParaRPr lang="en-US" sz="3500" kern="1200" dirty="0">
            <a:latin typeface="+mj-lt"/>
          </a:endParaRPr>
        </a:p>
      </dsp:txBody>
      <dsp:txXfrm>
        <a:off x="39980" y="59702"/>
        <a:ext cx="7463840" cy="739039"/>
      </dsp:txXfrm>
    </dsp:sp>
    <dsp:sp modelId="{16106DC5-5891-4062-A976-AB95211526D0}">
      <dsp:nvSpPr>
        <dsp:cNvPr id="0" name=""/>
        <dsp:cNvSpPr/>
      </dsp:nvSpPr>
      <dsp:spPr>
        <a:xfrm>
          <a:off x="0" y="9395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Android Studio – Java</a:t>
          </a:r>
          <a:endParaRPr lang="en-US" sz="3500" kern="1200" dirty="0">
            <a:latin typeface="+mj-lt"/>
          </a:endParaRPr>
        </a:p>
      </dsp:txBody>
      <dsp:txXfrm>
        <a:off x="39980" y="979502"/>
        <a:ext cx="7463840" cy="739039"/>
      </dsp:txXfrm>
    </dsp:sp>
    <dsp:sp modelId="{B5A07579-8DA4-4BB2-8BC5-30D0C9642E48}">
      <dsp:nvSpPr>
        <dsp:cNvPr id="0" name=""/>
        <dsp:cNvSpPr/>
      </dsp:nvSpPr>
      <dsp:spPr>
        <a:xfrm>
          <a:off x="0" y="18593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GitHub</a:t>
          </a:r>
          <a:endParaRPr lang="en-US" sz="3500" kern="1200" dirty="0">
            <a:latin typeface="+mj-lt"/>
          </a:endParaRPr>
        </a:p>
      </dsp:txBody>
      <dsp:txXfrm>
        <a:off x="39980" y="1899302"/>
        <a:ext cx="7463840" cy="739039"/>
      </dsp:txXfrm>
    </dsp:sp>
    <dsp:sp modelId="{9939510C-B4E4-44C3-8190-3F5E10565C9D}">
      <dsp:nvSpPr>
        <dsp:cNvPr id="0" name=""/>
        <dsp:cNvSpPr/>
      </dsp:nvSpPr>
      <dsp:spPr>
        <a:xfrm>
          <a:off x="0" y="27791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LynxTerm</a:t>
          </a:r>
          <a:endParaRPr lang="en-US" sz="3500" kern="1200" dirty="0">
            <a:latin typeface="+mj-lt"/>
          </a:endParaRPr>
        </a:p>
      </dsp:txBody>
      <dsp:txXfrm>
        <a:off x="39980" y="2819102"/>
        <a:ext cx="7463840" cy="7390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A7250-4707-4433-BCC9-90514BB151B6}">
      <dsp:nvSpPr>
        <dsp:cNvPr id="0" name=""/>
        <dsp:cNvSpPr/>
      </dsp:nvSpPr>
      <dsp:spPr>
        <a:xfrm>
          <a:off x="18404" y="17199"/>
          <a:ext cx="3329907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>
              <a:latin typeface="+mj-lt"/>
            </a:rPr>
            <a:t>Folosit ca server web</a:t>
          </a:r>
          <a:endParaRPr lang="en-US" sz="2400" kern="1200" dirty="0">
            <a:latin typeface="+mj-lt"/>
          </a:endParaRPr>
        </a:p>
      </dsp:txBody>
      <dsp:txXfrm>
        <a:off x="71406" y="70201"/>
        <a:ext cx="3223903" cy="979756"/>
      </dsp:txXfrm>
    </dsp:sp>
    <dsp:sp modelId="{3987B0D8-2F11-491F-8F39-750F62606B27}">
      <dsp:nvSpPr>
        <dsp:cNvPr id="0" name=""/>
        <dsp:cNvSpPr/>
      </dsp:nvSpPr>
      <dsp:spPr>
        <a:xfrm>
          <a:off x="0" y="1258473"/>
          <a:ext cx="3351634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j-lt"/>
            </a:rPr>
            <a:t>Recep</a:t>
          </a:r>
          <a:r>
            <a:rPr lang="ro-RO" sz="2400" kern="1200" dirty="0" smtClean="0">
              <a:latin typeface="+mj-lt"/>
            </a:rPr>
            <a:t>ționează cereri HTTP</a:t>
          </a:r>
          <a:endParaRPr lang="en-US" sz="2400" kern="1200" dirty="0">
            <a:latin typeface="+mj-lt"/>
          </a:endParaRPr>
        </a:p>
      </dsp:txBody>
      <dsp:txXfrm>
        <a:off x="53002" y="1311475"/>
        <a:ext cx="3245630" cy="979756"/>
      </dsp:txXfrm>
    </dsp:sp>
    <dsp:sp modelId="{0C9E086E-380B-48A2-804A-CA431D5A13C3}">
      <dsp:nvSpPr>
        <dsp:cNvPr id="0" name=""/>
        <dsp:cNvSpPr/>
      </dsp:nvSpPr>
      <dsp:spPr>
        <a:xfrm>
          <a:off x="0" y="2511273"/>
          <a:ext cx="3351634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>
              <a:latin typeface="+mj-lt"/>
            </a:rPr>
            <a:t>Transmite </a:t>
          </a:r>
          <a:r>
            <a:rPr lang="ro-RO" sz="2400" kern="1200" dirty="0" smtClean="0">
              <a:latin typeface="+mj-lt"/>
            </a:rPr>
            <a:t>mesaje la </a:t>
          </a:r>
          <a:r>
            <a:rPr lang="ro-RO" sz="2400" kern="1200" dirty="0">
              <a:latin typeface="+mj-lt"/>
            </a:rPr>
            <a:t>Arduino</a:t>
          </a:r>
          <a:endParaRPr lang="en-US" sz="2400" kern="1200" dirty="0">
            <a:latin typeface="+mj-lt"/>
          </a:endParaRPr>
        </a:p>
      </dsp:txBody>
      <dsp:txXfrm>
        <a:off x="53002" y="2564275"/>
        <a:ext cx="3245630" cy="9797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7575-7322-48EA-BD7D-B4B09D6DAF78}">
      <dsp:nvSpPr>
        <dsp:cNvPr id="0" name=""/>
        <dsp:cNvSpPr/>
      </dsp:nvSpPr>
      <dsp:spPr>
        <a:xfrm>
          <a:off x="0" y="13242"/>
          <a:ext cx="7543800" cy="804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>
              <a:latin typeface="+mj-lt"/>
            </a:rPr>
            <a:t>Echilibru robot</a:t>
          </a:r>
          <a:endParaRPr lang="en-US" sz="2900" kern="1200" dirty="0">
            <a:latin typeface="+mj-lt"/>
          </a:endParaRPr>
        </a:p>
      </dsp:txBody>
      <dsp:txXfrm>
        <a:off x="39295" y="52537"/>
        <a:ext cx="7465210" cy="726370"/>
      </dsp:txXfrm>
    </dsp:sp>
    <dsp:sp modelId="{936C126B-C252-4134-91C7-9D0EC8F2F73C}">
      <dsp:nvSpPr>
        <dsp:cNvPr id="0" name=""/>
        <dsp:cNvSpPr/>
      </dsp:nvSpPr>
      <dsp:spPr>
        <a:xfrm>
          <a:off x="0" y="942042"/>
          <a:ext cx="7543800" cy="804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>
              <a:latin typeface="+mj-lt"/>
            </a:rPr>
            <a:t>Încercări modul Bluetooth</a:t>
          </a:r>
          <a:endParaRPr lang="en-US" sz="2900" kern="1200" dirty="0">
            <a:latin typeface="+mj-lt"/>
          </a:endParaRPr>
        </a:p>
      </dsp:txBody>
      <dsp:txXfrm>
        <a:off x="39295" y="981337"/>
        <a:ext cx="7465210" cy="726370"/>
      </dsp:txXfrm>
    </dsp:sp>
    <dsp:sp modelId="{88AD2171-A5D5-4C09-BEBA-6940C7FFF3AC}">
      <dsp:nvSpPr>
        <dsp:cNvPr id="0" name=""/>
        <dsp:cNvSpPr/>
      </dsp:nvSpPr>
      <dsp:spPr>
        <a:xfrm>
          <a:off x="0" y="1870842"/>
          <a:ext cx="7543800" cy="804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>
              <a:latin typeface="+mj-lt"/>
            </a:rPr>
            <a:t>Gestionarea cablurilor</a:t>
          </a:r>
          <a:endParaRPr lang="en-US" sz="2900" kern="1200" dirty="0">
            <a:latin typeface="+mj-lt"/>
          </a:endParaRPr>
        </a:p>
      </dsp:txBody>
      <dsp:txXfrm>
        <a:off x="39295" y="1910137"/>
        <a:ext cx="7465210" cy="726370"/>
      </dsp:txXfrm>
    </dsp:sp>
    <dsp:sp modelId="{21EDF1E5-0193-4D20-8771-CDB9280AD48D}">
      <dsp:nvSpPr>
        <dsp:cNvPr id="0" name=""/>
        <dsp:cNvSpPr/>
      </dsp:nvSpPr>
      <dsp:spPr>
        <a:xfrm>
          <a:off x="0" y="2799642"/>
          <a:ext cx="7543800" cy="804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>
              <a:latin typeface="+mj-lt"/>
            </a:rPr>
            <a:t>Referințe diferite ale motoarelor</a:t>
          </a:r>
          <a:endParaRPr lang="en-US" sz="2900" kern="1200" dirty="0">
            <a:latin typeface="+mj-lt"/>
          </a:endParaRPr>
        </a:p>
      </dsp:txBody>
      <dsp:txXfrm>
        <a:off x="39295" y="2838937"/>
        <a:ext cx="7465210" cy="7263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1553D2-5C97-4FE8-8A7A-96C06D72ACB8}">
      <dsp:nvSpPr>
        <dsp:cNvPr id="0" name=""/>
        <dsp:cNvSpPr/>
      </dsp:nvSpPr>
      <dsp:spPr>
        <a:xfrm>
          <a:off x="0" y="0"/>
          <a:ext cx="7543800" cy="8351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Montarea unei baterii</a:t>
          </a:r>
          <a:endParaRPr lang="en-US" sz="3500" kern="1200" dirty="0">
            <a:latin typeface="+mj-lt"/>
          </a:endParaRPr>
        </a:p>
      </dsp:txBody>
      <dsp:txXfrm>
        <a:off x="40768" y="40768"/>
        <a:ext cx="7462264" cy="753593"/>
      </dsp:txXfrm>
    </dsp:sp>
    <dsp:sp modelId="{2F4D5BAA-DB56-4FC1-814C-014C16AFE090}">
      <dsp:nvSpPr>
        <dsp:cNvPr id="0" name=""/>
        <dsp:cNvSpPr/>
      </dsp:nvSpPr>
      <dsp:spPr>
        <a:xfrm>
          <a:off x="0" y="899594"/>
          <a:ext cx="7543800" cy="19236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Noi </a:t>
          </a:r>
          <a:r>
            <a:rPr lang="ro-RO" sz="3500" kern="1200" dirty="0" smtClean="0">
              <a:latin typeface="+mj-lt"/>
            </a:rPr>
            <a:t>funcționalități</a:t>
          </a:r>
          <a:endParaRPr lang="en-US" sz="3500" kern="1200" dirty="0" smtClean="0">
            <a:latin typeface="+mj-lt"/>
          </a:endParaRPr>
        </a:p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+mj-lt"/>
            </a:rPr>
            <a:t>- </a:t>
          </a:r>
          <a:r>
            <a:rPr lang="ro-RO" sz="2400" kern="1200" dirty="0" smtClean="0">
              <a:latin typeface="+mj-lt"/>
            </a:rPr>
            <a:t>Marcarea unui gol într-o poartă</a:t>
          </a:r>
          <a:endParaRPr lang="en-US" sz="2400" kern="1200" dirty="0" smtClean="0">
            <a:latin typeface="+mj-lt"/>
          </a:endParaRPr>
        </a:p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+mj-lt"/>
            </a:rPr>
            <a:t>- </a:t>
          </a:r>
          <a:r>
            <a:rPr lang="ro-RO" sz="2400" kern="1200" dirty="0" smtClean="0">
              <a:latin typeface="+mj-lt"/>
            </a:rPr>
            <a:t>Interacțiunea cu alți roboți</a:t>
          </a:r>
          <a:endParaRPr lang="en-US" sz="2400" kern="1200" dirty="0">
            <a:latin typeface="+mj-lt"/>
          </a:endParaRPr>
        </a:p>
      </dsp:txBody>
      <dsp:txXfrm>
        <a:off x="93903" y="993497"/>
        <a:ext cx="7355994" cy="1735800"/>
      </dsp:txXfrm>
    </dsp:sp>
    <dsp:sp modelId="{AB1406CC-5633-4172-839C-C5622D9C9DC8}">
      <dsp:nvSpPr>
        <dsp:cNvPr id="0" name=""/>
        <dsp:cNvSpPr/>
      </dsp:nvSpPr>
      <dsp:spPr>
        <a:xfrm>
          <a:off x="0" y="2827210"/>
          <a:ext cx="7543800" cy="78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6830" rIns="206248" bIns="3683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900" kern="1200" dirty="0">
            <a:latin typeface="+mj-lt"/>
          </a:endParaRPr>
        </a:p>
      </dsp:txBody>
      <dsp:txXfrm>
        <a:off x="0" y="2827210"/>
        <a:ext cx="7543800" cy="78918"/>
      </dsp:txXfrm>
    </dsp:sp>
    <dsp:sp modelId="{82D23CF7-896C-48BE-9C4C-950AFEAC9C55}">
      <dsp:nvSpPr>
        <dsp:cNvPr id="0" name=""/>
        <dsp:cNvSpPr/>
      </dsp:nvSpPr>
      <dsp:spPr>
        <a:xfrm>
          <a:off x="0" y="2910870"/>
          <a:ext cx="7543800" cy="6569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Estetizarea ansamblului</a:t>
          </a:r>
          <a:endParaRPr lang="en-US" sz="3500" kern="1200" dirty="0">
            <a:latin typeface="+mj-lt"/>
          </a:endParaRPr>
        </a:p>
      </dsp:txBody>
      <dsp:txXfrm>
        <a:off x="32070" y="2942940"/>
        <a:ext cx="7479660" cy="5928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D455C3-8D3C-4B5F-85CE-E1AAF3884F72}">
      <dsp:nvSpPr>
        <dsp:cNvPr id="0" name=""/>
        <dsp:cNvSpPr/>
      </dsp:nvSpPr>
      <dsp:spPr>
        <a:xfrm>
          <a:off x="0" y="35497"/>
          <a:ext cx="7543800" cy="10897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+mj-lt"/>
            </a:rPr>
            <a:t>Proiect interesant și antrenant</a:t>
          </a:r>
          <a:endParaRPr lang="en-US" sz="3500" kern="1200" dirty="0">
            <a:latin typeface="+mj-lt"/>
          </a:endParaRPr>
        </a:p>
      </dsp:txBody>
      <dsp:txXfrm>
        <a:off x="53196" y="88693"/>
        <a:ext cx="7437408" cy="983325"/>
      </dsp:txXfrm>
    </dsp:sp>
    <dsp:sp modelId="{55578A16-BB02-45ED-8B19-B7AC78A15617}">
      <dsp:nvSpPr>
        <dsp:cNvPr id="0" name=""/>
        <dsp:cNvSpPr/>
      </dsp:nvSpPr>
      <dsp:spPr>
        <a:xfrm>
          <a:off x="0" y="1130776"/>
          <a:ext cx="75438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200" kern="1200" dirty="0">
            <a:latin typeface="+mj-lt"/>
          </a:endParaRPr>
        </a:p>
      </dsp:txBody>
      <dsp:txXfrm>
        <a:off x="0" y="1130776"/>
        <a:ext cx="7543800" cy="248400"/>
      </dsp:txXfrm>
    </dsp:sp>
    <dsp:sp modelId="{E96886D4-7BE5-49E3-8A57-B44F4288A798}">
      <dsp:nvSpPr>
        <dsp:cNvPr id="0" name=""/>
        <dsp:cNvSpPr/>
      </dsp:nvSpPr>
      <dsp:spPr>
        <a:xfrm>
          <a:off x="0" y="1301432"/>
          <a:ext cx="7543800" cy="10772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dirty="0" smtClean="0">
              <a:latin typeface="+mj-lt"/>
            </a:rPr>
            <a:t>Dezvoltare profesională</a:t>
          </a:r>
          <a:endParaRPr lang="en-US" sz="3500" kern="1200" dirty="0">
            <a:latin typeface="+mj-lt"/>
          </a:endParaRPr>
        </a:p>
      </dsp:txBody>
      <dsp:txXfrm>
        <a:off x="52585" y="1354017"/>
        <a:ext cx="7438630" cy="972034"/>
      </dsp:txXfrm>
    </dsp:sp>
    <dsp:sp modelId="{FE4E5635-E983-4E46-B29B-BD2978265FB9}">
      <dsp:nvSpPr>
        <dsp:cNvPr id="0" name=""/>
        <dsp:cNvSpPr/>
      </dsp:nvSpPr>
      <dsp:spPr>
        <a:xfrm>
          <a:off x="0" y="2540640"/>
          <a:ext cx="7543800" cy="10772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+mj-lt"/>
            </a:rPr>
            <a:t>Aplicarea cunoștințelor dobândite la facultate</a:t>
          </a:r>
          <a:endParaRPr lang="en-US" sz="2800" kern="1200" dirty="0">
            <a:latin typeface="+mj-lt"/>
          </a:endParaRPr>
        </a:p>
      </dsp:txBody>
      <dsp:txXfrm>
        <a:off x="52585" y="2593225"/>
        <a:ext cx="7438630" cy="972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113D-2AA0-40B3-B8BF-A69C343657F7}" type="datetimeFigureOut">
              <a:rPr lang="en-US" smtClean="0"/>
              <a:t>6/17/2019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4BAD3-9DAE-4523-8100-254B34D989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7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BAD3-9DAE-4523-8100-254B34D9891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91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BAD3-9DAE-4523-8100-254B34D9891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D2B6-166E-40F8-9D76-749746228F93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432B-941A-4FDB-B2E4-6D384526D1B6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0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6D89-C1D7-4BAB-8D4A-CFBFE24EB60F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1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9E85-1D2F-477B-BBE8-4A7F97670373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6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4E0D0E-3436-4F4C-8608-CE77D12FB72B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0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0CC2-2627-4392-AE48-F60BF60FDE8D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6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4ADE-3BBA-4424-9D2F-1B1F2BA859F2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3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A964A8-C6B3-4D50-BBFD-58D43C7F3544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8741-8383-4B49-BB53-43BE1918DA32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3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8A7A-4453-4BD5-8AB7-45AA3E9C5FE0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0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9CA9-2797-429D-A799-93AB3F83623F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2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6EE5F79-99D7-48D8-9BE2-8F8AFE0E3260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7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slideLayout" Target="../slideLayouts/slideLayout2.xml"/><Relationship Id="rId7" Type="http://schemas.openxmlformats.org/officeDocument/2006/relationships/diagramLayout" Target="../diagrams/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diagramData" Target="../diagrams/data6.xml"/><Relationship Id="rId11" Type="http://schemas.openxmlformats.org/officeDocument/2006/relationships/image" Target="../media/image16.png"/><Relationship Id="rId5" Type="http://schemas.microsoft.com/office/2007/relationships/hdphoto" Target="../media/hdphoto2.wdp"/><Relationship Id="rId10" Type="http://schemas.microsoft.com/office/2007/relationships/diagramDrawing" Target="../diagrams/drawing6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6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microsoft.com/office/2007/relationships/hdphoto" Target="../media/hdphoto2.wdp"/><Relationship Id="rId7" Type="http://schemas.openxmlformats.org/officeDocument/2006/relationships/diagramColors" Target="../diagrams/colors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microsoft.com/office/2007/relationships/hdphoto" Target="../media/hdphoto2.wdp"/><Relationship Id="rId7" Type="http://schemas.openxmlformats.org/officeDocument/2006/relationships/diagramColors" Target="../diagrams/colors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microsoft.com/office/2007/relationships/hdphoto" Target="../media/hdphoto2.wdp"/><Relationship Id="rId7" Type="http://schemas.openxmlformats.org/officeDocument/2006/relationships/diagramColors" Target="../diagrams/colors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2.wdp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8.png"/><Relationship Id="rId5" Type="http://schemas.openxmlformats.org/officeDocument/2006/relationships/diagramLayout" Target="../diagrams/layout3.xml"/><Relationship Id="rId10" Type="http://schemas.openxmlformats.org/officeDocument/2006/relationships/image" Target="../media/image7.png"/><Relationship Id="rId4" Type="http://schemas.openxmlformats.org/officeDocument/2006/relationships/diagramData" Target="../diagrams/data3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11" Type="http://schemas.openxmlformats.org/officeDocument/2006/relationships/image" Target="../media/image11.png"/><Relationship Id="rId5" Type="http://schemas.openxmlformats.org/officeDocument/2006/relationships/diagramLayout" Target="../diagrams/layout4.xml"/><Relationship Id="rId10" Type="http://schemas.openxmlformats.org/officeDocument/2006/relationships/image" Target="../media/image10.png"/><Relationship Id="rId4" Type="http://schemas.openxmlformats.org/officeDocument/2006/relationships/diagramData" Target="../diagrams/data4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microsoft.com/office/2007/relationships/hdphoto" Target="../media/hdphoto2.wdp"/><Relationship Id="rId7" Type="http://schemas.openxmlformats.org/officeDocument/2006/relationships/diagramColors" Target="../diagrams/colors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jpe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1484784"/>
            <a:ext cx="6480048" cy="25922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ROBOTINHO</a:t>
            </a:r>
            <a:r>
              <a:rPr lang="ro-RO" dirty="0"/>
              <a:t/>
            </a:r>
            <a:br>
              <a:rPr lang="ro-RO" dirty="0"/>
            </a:br>
            <a:r>
              <a:rPr lang="ro-RO" sz="7200" dirty="0"/>
              <a:t/>
            </a:r>
            <a:br>
              <a:rPr lang="ro-RO" sz="7200" dirty="0"/>
            </a:br>
            <a:r>
              <a:rPr lang="ro-RO" sz="3200" dirty="0">
                <a:effectLst/>
              </a:rPr>
              <a:t>Robot </a:t>
            </a:r>
            <a:r>
              <a:rPr lang="en-US" sz="3200" dirty="0">
                <a:effectLst/>
              </a:rPr>
              <a:t>Umanoid</a:t>
            </a:r>
            <a:r>
              <a:rPr lang="en-US" sz="3200" dirty="0"/>
              <a:t> autonom </a:t>
            </a:r>
            <a:r>
              <a:rPr lang="en-US" sz="3200" dirty="0">
                <a:effectLst/>
              </a:rPr>
              <a:t>pentru U</a:t>
            </a:r>
            <a:r>
              <a:rPr lang="ro-RO" sz="3200" dirty="0">
                <a:effectLst/>
              </a:rPr>
              <a:t>r</a:t>
            </a:r>
            <a:r>
              <a:rPr lang="en-US" sz="3200" dirty="0">
                <a:effectLst/>
              </a:rPr>
              <a:t>m</a:t>
            </a:r>
            <a:r>
              <a:rPr lang="ro-RO" sz="3200" dirty="0">
                <a:effectLst/>
              </a:rPr>
              <a:t>ărirea</a:t>
            </a:r>
            <a:r>
              <a:rPr lang="en-US" sz="3200" dirty="0">
                <a:effectLst/>
              </a:rPr>
              <a:t> obiecte</a:t>
            </a:r>
            <a:r>
              <a:rPr lang="ro-RO" sz="3200" dirty="0">
                <a:effectLst/>
              </a:rPr>
              <a:t>lor</a:t>
            </a:r>
            <a:endParaRPr lang="en-US" sz="27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960803"/>
            <a:ext cx="8424936" cy="936104"/>
          </a:xfrm>
        </p:spPr>
        <p:txBody>
          <a:bodyPr>
            <a:normAutofit/>
          </a:bodyPr>
          <a:lstStyle/>
          <a:p>
            <a:r>
              <a:rPr lang="en-US" noProof="1">
                <a:latin typeface="+mj-lt"/>
              </a:rPr>
              <a:t>Coordonator: Ș.l.dr.ing. Sorin NANU </a:t>
            </a:r>
            <a:r>
              <a:rPr lang="ro-RO" noProof="1">
                <a:latin typeface="+mj-lt"/>
              </a:rPr>
              <a:t> 		</a:t>
            </a:r>
            <a:r>
              <a:rPr lang="en-US" dirty="0">
                <a:latin typeface="+mj-lt"/>
              </a:rPr>
              <a:t>Student: </a:t>
            </a:r>
            <a:r>
              <a:rPr lang="en-US" noProof="1">
                <a:latin typeface="+mj-lt"/>
              </a:rPr>
              <a:t>Silviu</a:t>
            </a:r>
            <a:r>
              <a:rPr lang="en-US" dirty="0">
                <a:latin typeface="+mj-lt"/>
              </a:rPr>
              <a:t> </a:t>
            </a:r>
            <a:r>
              <a:rPr lang="ro-RO" dirty="0">
                <a:latin typeface="+mj-lt"/>
              </a:rPr>
              <a:t>BĂTRÎNUȚ</a:t>
            </a:r>
            <a:endParaRPr lang="en-US" dirty="0">
              <a:latin typeface="+mj-lt"/>
            </a:endParaRPr>
          </a:p>
          <a:p>
            <a:pPr algn="l"/>
            <a:r>
              <a:rPr lang="ro-RO" noProof="1">
                <a:latin typeface="+mj-lt"/>
              </a:rPr>
              <a:t>	</a:t>
            </a:r>
            <a:endParaRPr lang="en-US" noProof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196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="" xmlns:a16="http://schemas.microsoft.com/office/drawing/2014/main" id="{E009DD9B-5EE2-4C0D-8B2B-351C8C1022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E720DB99-7745-4E75-9D96-AAB6D55C53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8378" y="383745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D68803C4-E159-4360-B7BB-74205C8F78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8378" y="3981573"/>
            <a:ext cx="7667244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92" y="4162031"/>
            <a:ext cx="3407762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noProof="1"/>
              <a:t>Aplicația</a:t>
            </a:r>
            <a:r>
              <a:rPr lang="en-US" dirty="0"/>
              <a:t> Android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A6F2317-976C-4AA9-8F3A-E1A1BB8D92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76" y="642938"/>
            <a:ext cx="3712974" cy="27847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8CA411E-9A70-468F-8311-B6B05957C2A3}"/>
              </a:ext>
            </a:extLst>
          </p:cNvPr>
          <p:cNvSpPr txBox="1"/>
          <p:nvPr/>
        </p:nvSpPr>
        <p:spPr>
          <a:xfrm>
            <a:off x="4663440" y="4170410"/>
            <a:ext cx="3524415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Comenzi pentru deplasare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Comenzi pentru șut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Comandă pentru schimbarea modului de control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504B0465-3B07-49BF-BEA7-D814762462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8378" y="6128670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49B7FFA5-14CB-4A4F-9BCC-CA3AA5D9D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04E48745-7512-4EC2-9E20-9092D1215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574101-FBCA-4CCC-8F71-4FACD19D0373}" type="slidenum">
              <a:rPr lang="en-US" sz="1200">
                <a:latin typeface="+mj-lt"/>
              </a:rPr>
              <a:pPr defTabSz="914400">
                <a:spcAft>
                  <a:spcPts val="600"/>
                </a:spcAft>
              </a:pPr>
              <a:t>10</a:t>
            </a:fld>
            <a:endParaRPr lang="en-US" sz="1200" dirty="0">
              <a:latin typeface="+mj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6632"/>
            <a:ext cx="2016224" cy="3584399"/>
          </a:xfrm>
        </p:spPr>
      </p:pic>
    </p:spTree>
    <p:extLst>
      <p:ext uri="{BB962C8B-B14F-4D97-AF65-F5344CB8AC3E}">
        <p14:creationId xmlns:p14="http://schemas.microsoft.com/office/powerpoint/2010/main" val="41133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Aplicația ESP32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FD711E9-7F79-40A9-8D9E-4AE293C154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="" xmlns:a16="http://schemas.microsoft.com/office/drawing/2014/main" id="{BA86D370-9446-4C17-B6B6-C49901A6AD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784342"/>
              </p:ext>
            </p:extLst>
          </p:nvPr>
        </p:nvGraphicFramePr>
        <p:xfrm>
          <a:off x="778729" y="2236429"/>
          <a:ext cx="4849639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7" name="WhatsApp Video 2019-06-17 at 13.30.44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572000" y="2093976"/>
            <a:ext cx="3789989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3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7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4717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171404-870B-4F91-AC7F-6FA088261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ro-RO"/>
              <a:t>Probleme întâmpinate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3FD711E9-7F79-40A9-8D9E-4AE293C154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1040E11-B5E6-446E-AFE8-32067D05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 dirty="0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="" xmlns:a16="http://schemas.microsoft.com/office/drawing/2014/main" id="{C89107A5-AE3E-49D3-87FD-426BC572C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7208880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146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708F30-220A-49A3-8CDA-ED245F7F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en-US" noProof="1"/>
              <a:t>Dezvolt</a:t>
            </a:r>
            <a:r>
              <a:rPr lang="ro-RO" dirty="0"/>
              <a:t>ări viitoare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FD711E9-7F79-40A9-8D9E-4AE293C154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C6ADBB5-F093-43EC-A59C-732582C3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="" xmlns:a16="http://schemas.microsoft.com/office/drawing/2014/main" id="{EC0F3C5D-82E6-45CF-B860-6486ABF7D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523783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3436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Concluzii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FD711E9-7F79-40A9-8D9E-4AE293C154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="" xmlns:a16="http://schemas.microsoft.com/office/drawing/2014/main" id="{A9D8E9A4-B308-4EE1-B695-D9C47C0D4F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416155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7298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ro-RO" sz="4200" dirty="0">
              <a:latin typeface="+mj-lt"/>
            </a:endParaRPr>
          </a:p>
          <a:p>
            <a:pPr marL="36576" indent="0" algn="ctr">
              <a:buNone/>
            </a:pPr>
            <a:r>
              <a:rPr lang="en-US" sz="4200" dirty="0">
                <a:latin typeface="+mj-lt"/>
              </a:rPr>
              <a:t>	</a:t>
            </a:r>
            <a:r>
              <a:rPr lang="ro-RO" sz="4200" dirty="0">
                <a:latin typeface="+mj-lt"/>
              </a:rPr>
              <a:t>Vă mulțumesc pentru </a:t>
            </a:r>
            <a:r>
              <a:rPr lang="en-US" sz="4200" dirty="0">
                <a:latin typeface="+mj-lt"/>
              </a:rPr>
              <a:t>     	</a:t>
            </a:r>
            <a:r>
              <a:rPr lang="ro-RO" sz="4200" dirty="0">
                <a:latin typeface="+mj-lt"/>
              </a:rPr>
              <a:t>atenție!</a:t>
            </a:r>
            <a:endParaRPr lang="en-US" sz="4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0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Tema proiectului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FD711E9-7F79-40A9-8D9E-4AE293C154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="" xmlns:a16="http://schemas.microsoft.com/office/drawing/2014/main" id="{6358C9DB-7B63-4876-84D3-25AD0F9ED7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645307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029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C6D9C5-64E8-4478-BFDC-92235C09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Cuprins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3C2F26-4371-43EE-B09C-475656F33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0" dirty="0" smtClean="0">
                <a:latin typeface="+mj-lt"/>
              </a:rPr>
              <a:t>Arhitectura sistemului</a:t>
            </a:r>
            <a:endParaRPr lang="en-US" sz="2900" dirty="0">
              <a:latin typeface="+mj-lt"/>
            </a:endParaRPr>
          </a:p>
          <a:p>
            <a:r>
              <a:rPr lang="en-US" sz="2900" noProof="1">
                <a:latin typeface="+mj-lt"/>
              </a:rPr>
              <a:t>Func</a:t>
            </a:r>
            <a:r>
              <a:rPr lang="ro-RO" sz="2900" dirty="0">
                <a:latin typeface="+mj-lt"/>
              </a:rPr>
              <a:t>țiile sistemului</a:t>
            </a:r>
          </a:p>
          <a:p>
            <a:r>
              <a:rPr lang="en-US" sz="2900" dirty="0" smtClean="0">
                <a:latin typeface="+mj-lt"/>
              </a:rPr>
              <a:t>Unelte </a:t>
            </a:r>
            <a:r>
              <a:rPr lang="ro-RO" sz="2900" dirty="0" smtClean="0">
                <a:latin typeface="+mj-lt"/>
              </a:rPr>
              <a:t>Hardware</a:t>
            </a:r>
            <a:r>
              <a:rPr lang="en-US" sz="2900" dirty="0" smtClean="0">
                <a:latin typeface="+mj-lt"/>
              </a:rPr>
              <a:t> </a:t>
            </a:r>
            <a:endParaRPr lang="ro-RO" sz="2900" dirty="0">
              <a:latin typeface="+mj-lt"/>
            </a:endParaRPr>
          </a:p>
          <a:p>
            <a:r>
              <a:rPr lang="en-US" sz="2900" dirty="0" smtClean="0">
                <a:latin typeface="+mj-lt"/>
              </a:rPr>
              <a:t>Unelte </a:t>
            </a:r>
            <a:r>
              <a:rPr lang="ro-RO" sz="2900" dirty="0" smtClean="0">
                <a:latin typeface="+mj-lt"/>
              </a:rPr>
              <a:t>Software</a:t>
            </a:r>
            <a:endParaRPr lang="ro-RO" sz="2900" dirty="0">
              <a:latin typeface="+mj-lt"/>
            </a:endParaRPr>
          </a:p>
          <a:p>
            <a:r>
              <a:rPr lang="ro-RO" sz="2900" dirty="0">
                <a:latin typeface="+mj-lt"/>
              </a:rPr>
              <a:t>Probleme întâmpinate</a:t>
            </a:r>
          </a:p>
          <a:p>
            <a:r>
              <a:rPr lang="ro-RO" sz="2900" dirty="0">
                <a:latin typeface="+mj-lt"/>
              </a:rPr>
              <a:t>Dezvoltări viitoare</a:t>
            </a:r>
          </a:p>
          <a:p>
            <a:r>
              <a:rPr lang="ro-RO" sz="2900" dirty="0">
                <a:latin typeface="+mj-lt"/>
              </a:rPr>
              <a:t>Concluzii</a:t>
            </a:r>
          </a:p>
          <a:p>
            <a:endParaRPr lang="en-US" sz="29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43436BA-E81E-4D8F-8F85-125739BA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3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6868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Arhitectur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ro-RO" dirty="0">
                <a:latin typeface="Arial" pitchFamily="34" charset="0"/>
                <a:cs typeface="Arial" pitchFamily="34" charset="0"/>
              </a:rPr>
              <a:t>sistemului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706" y="991649"/>
            <a:ext cx="5292588" cy="565538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/>
          <a:lstStyle/>
          <a:p>
            <a:fld id="{29574101-FBCA-4CCC-8F71-4FACD19D0373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267744" y="980728"/>
            <a:ext cx="4608512" cy="1525244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35696" y="2505972"/>
            <a:ext cx="2088232" cy="243519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835696" y="3212976"/>
            <a:ext cx="5400600" cy="172819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835696" y="3212976"/>
            <a:ext cx="2088232" cy="3384376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7504" y="1268760"/>
            <a:ext cx="216024" cy="21602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7504" y="157754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7504" y="1898496"/>
            <a:ext cx="216024" cy="21602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5536" y="120821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Silviu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2010" y="151082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Daniel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2010" y="182184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Ambii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6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>
                <a:latin typeface="Arial" pitchFamily="34" charset="0"/>
                <a:cs typeface="Arial" pitchFamily="34" charset="0"/>
              </a:rPr>
              <a:t>Funcțiile sistemului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FD711E9-7F79-40A9-8D9E-4AE293C154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="" xmlns:a16="http://schemas.microsoft.com/office/drawing/2014/main" id="{09B1999A-2394-4784-A78A-D9DD6638CB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135198"/>
              </p:ext>
            </p:extLst>
          </p:nvPr>
        </p:nvGraphicFramePr>
        <p:xfrm>
          <a:off x="539552" y="2204864"/>
          <a:ext cx="7806729" cy="3798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882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3B14D9-550A-4603-AE2C-4A235FBB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Hardware</a:t>
            </a:r>
            <a:r>
              <a:rPr lang="ro-RO" dirty="0"/>
              <a:t> (1)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FD711E9-7F79-40A9-8D9E-4AE293C154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E707F7B-000B-4ECD-9B77-ECC0C1DD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="" xmlns:a16="http://schemas.microsoft.com/office/drawing/2014/main" id="{59A4307A-0181-4594-977B-4087C0CFBA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150932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FE7337C6-5EBE-44AA-BA96-13AB2377562C}"/>
              </a:ext>
            </a:extLst>
          </p:cNvPr>
          <p:cNvSpPr/>
          <p:nvPr/>
        </p:nvSpPr>
        <p:spPr>
          <a:xfrm>
            <a:off x="6991112" y="4884458"/>
            <a:ext cx="1358310" cy="1134075"/>
          </a:xfrm>
          <a:prstGeom prst="roundRect">
            <a:avLst>
              <a:gd name="adj" fmla="val 10000"/>
            </a:avLst>
          </a:prstGeom>
          <a:blipFill rotWithShape="0">
            <a:blip r:embed="rId9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BEC78F7D-4F08-42F6-B2D9-847BA362E72E}"/>
              </a:ext>
            </a:extLst>
          </p:cNvPr>
          <p:cNvSpPr/>
          <p:nvPr/>
        </p:nvSpPr>
        <p:spPr>
          <a:xfrm>
            <a:off x="6991112" y="2415231"/>
            <a:ext cx="1350407" cy="1134075"/>
          </a:xfrm>
          <a:prstGeom prst="roundRect">
            <a:avLst>
              <a:gd name="adj" fmla="val 10000"/>
            </a:avLst>
          </a:prstGeom>
          <a:blipFill rotWithShape="0">
            <a:blip r:embed="rId10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FECA7078-DDED-45FE-BC63-9F2BAA5E13E3}"/>
              </a:ext>
            </a:extLst>
          </p:cNvPr>
          <p:cNvSpPr/>
          <p:nvPr/>
        </p:nvSpPr>
        <p:spPr>
          <a:xfrm>
            <a:off x="6991112" y="3642197"/>
            <a:ext cx="1358310" cy="1134074"/>
          </a:xfrm>
          <a:prstGeom prst="roundRect">
            <a:avLst>
              <a:gd name="adj" fmla="val 10000"/>
            </a:avLst>
          </a:prstGeom>
          <a:blipFill rotWithShape="0">
            <a:blip r:embed="rId11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03582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F4C6AB-EAC5-41E7-A3B5-A1D55259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Hardware (2)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FD711E9-7F79-40A9-8D9E-4AE293C154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C1E673-FCA4-48C9-8D56-03068F07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="" xmlns:a16="http://schemas.microsoft.com/office/drawing/2014/main" id="{7917F929-5E38-446A-8EA9-D8E60BEFE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424759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06EDBB29-49B8-4490-B86A-45FEED1A3949}"/>
              </a:ext>
            </a:extLst>
          </p:cNvPr>
          <p:cNvSpPr/>
          <p:nvPr/>
        </p:nvSpPr>
        <p:spPr>
          <a:xfrm>
            <a:off x="6988142" y="3622637"/>
            <a:ext cx="1353377" cy="1114635"/>
          </a:xfrm>
          <a:prstGeom prst="roundRect">
            <a:avLst>
              <a:gd name="adj" fmla="val 10000"/>
            </a:avLst>
          </a:prstGeom>
          <a:blipFill rotWithShape="0">
            <a:blip r:embed="rId9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D4896989-E6EB-4891-90EB-8AF51A73669A}"/>
              </a:ext>
            </a:extLst>
          </p:cNvPr>
          <p:cNvSpPr/>
          <p:nvPr/>
        </p:nvSpPr>
        <p:spPr>
          <a:xfrm>
            <a:off x="6988142" y="2385390"/>
            <a:ext cx="1353377" cy="1100370"/>
          </a:xfrm>
          <a:prstGeom prst="roundRect">
            <a:avLst>
              <a:gd name="adj" fmla="val 10000"/>
            </a:avLst>
          </a:prstGeom>
          <a:blipFill rotWithShape="0">
            <a:blip r:embed="rId10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62FD4B21-E132-4968-9694-0B0DC2C758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091" y="4903452"/>
            <a:ext cx="1423478" cy="11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FBC153-C83D-4D33-B185-F54768A9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Unelte Software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FD711E9-7F79-40A9-8D9E-4AE293C154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708F1DC-B020-4A80-95EC-488AA0E7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="" xmlns:a16="http://schemas.microsoft.com/office/drawing/2014/main" id="{1644A831-BD86-4E9E-AE2D-C3E9B5700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478657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7572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="" xmlns:a16="http://schemas.microsoft.com/office/drawing/2014/main" id="{E009DD9B-5EE2-4C0D-8B2B-351C8C1022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17486647-9B91-42BC-8343-094BE0C96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524186"/>
            <a:ext cx="1721340" cy="306016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E720DB99-7745-4E75-9D96-AAB6D55C53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8378" y="383745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D68803C4-E159-4360-B7BB-74205C8F78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8378" y="3981573"/>
            <a:ext cx="7667244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6937F-1795-4A26-A086-A7E90E36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92" y="4162031"/>
            <a:ext cx="3407762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noProof="1"/>
              <a:t>Aplicația</a:t>
            </a:r>
            <a:r>
              <a:rPr lang="en-US" dirty="0"/>
              <a:t> Arduino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35AA644-CB53-40D8-A49C-5D27BC1551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511593"/>
            <a:ext cx="1721340" cy="3060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CE34ECB-BBCC-4298-ADD7-E9AA474BCF5D}"/>
              </a:ext>
            </a:extLst>
          </p:cNvPr>
          <p:cNvSpPr txBox="1"/>
          <p:nvPr/>
        </p:nvSpPr>
        <p:spPr>
          <a:xfrm>
            <a:off x="4663440" y="4170410"/>
            <a:ext cx="3524415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Mișcare în lateral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Întoarcere 90° stânga</a:t>
            </a:r>
            <a:endParaRPr lang="ro-RO" sz="2400" noProof="1">
              <a:latin typeface="+mj-lt"/>
            </a:endParaRPr>
          </a:p>
          <a:p>
            <a:pPr marL="10287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ro-RO" sz="2400" noProof="1">
              <a:latin typeface="+mj-lt"/>
            </a:endParaRP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ro-RO" sz="2400" noProof="1">
                <a:latin typeface="+mj-lt"/>
              </a:rPr>
              <a:t>#18 P1500 T500</a:t>
            </a:r>
            <a:endParaRPr lang="en-US" sz="2400" noProof="1"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504B0465-3B07-49BF-BEA7-D814762462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8378" y="6128670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49B7FFA5-14CB-4A4F-9BCC-CA3AA5D9D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04E48745-7512-4EC2-9E20-9092D1215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DB4C6C8-2288-40CD-A066-D74671E2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574101-FBCA-4CCC-8F71-4FACD19D0373}" type="slidenum">
              <a:rPr lang="en-US" sz="1200">
                <a:latin typeface="+mj-lt"/>
              </a:rPr>
              <a:pPr defTabSz="914400">
                <a:spcAft>
                  <a:spcPts val="600"/>
                </a:spcAft>
              </a:pPr>
              <a:t>9</a:t>
            </a:fld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99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Custom 4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76BC6C"/>
      </a:accent1>
      <a:accent2>
        <a:srgbClr val="76BC6C"/>
      </a:accent2>
      <a:accent3>
        <a:srgbClr val="76BC6C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227</Words>
  <Application>Microsoft Office PowerPoint</Application>
  <PresentationFormat>On-screen Show (4:3)</PresentationFormat>
  <Paragraphs>86</Paragraphs>
  <Slides>15</Slides>
  <Notes>2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Wood Type</vt:lpstr>
      <vt:lpstr>ROBOTINHO  Robot Umanoid autonom pentru Urmărirea obiectelor</vt:lpstr>
      <vt:lpstr>Tema proiectului</vt:lpstr>
      <vt:lpstr>Cuprins</vt:lpstr>
      <vt:lpstr>Arhitectura sistemului</vt:lpstr>
      <vt:lpstr>Funcțiile sistemului</vt:lpstr>
      <vt:lpstr>Hardware (1)</vt:lpstr>
      <vt:lpstr>Hardware (2)</vt:lpstr>
      <vt:lpstr>Unelte Software</vt:lpstr>
      <vt:lpstr>Aplicația Arduino</vt:lpstr>
      <vt:lpstr>Aplicația Android</vt:lpstr>
      <vt:lpstr>Aplicația ESP32</vt:lpstr>
      <vt:lpstr>Probleme întâmpinate</vt:lpstr>
      <vt:lpstr>Dezvoltări viitoare</vt:lpstr>
      <vt:lpstr>Concluzii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ROBOTINHO  Robot Umanoid autonom pentru Urmărirea obiectelor</dc:title>
  <dc:creator>Batrinut, Silviu</dc:creator>
  <cp:lastModifiedBy>Silviu Batrinut</cp:lastModifiedBy>
  <cp:revision>39</cp:revision>
  <dcterms:created xsi:type="dcterms:W3CDTF">2019-06-14T09:57:21Z</dcterms:created>
  <dcterms:modified xsi:type="dcterms:W3CDTF">2019-06-17T16:38:45Z</dcterms:modified>
</cp:coreProperties>
</file>