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7" r:id="rId8"/>
    <p:sldId id="264" r:id="rId9"/>
    <p:sldId id="261" r:id="rId10"/>
    <p:sldId id="262" r:id="rId11"/>
    <p:sldId id="266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ro-RO" sz="3500" dirty="0">
              <a:latin typeface="+mj-lt"/>
            </a:rPr>
            <a:t>K</a:t>
          </a:r>
          <a:r>
            <a:rPr lang="en-US" sz="3500" dirty="0">
              <a:latin typeface="+mj-lt"/>
            </a:rPr>
            <a:t>it BRAT biped robot</a:t>
          </a: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 custT="1"/>
      <dgm:spPr/>
      <dgm:t>
        <a:bodyPr/>
        <a:lstStyle/>
        <a:p>
          <a:r>
            <a:rPr lang="en-US" sz="2900" dirty="0">
              <a:latin typeface="+mj-lt"/>
            </a:rPr>
            <a:t>6 grade de libertate</a:t>
          </a: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1F94EFD1-0BAF-4F5D-864D-D82A6C59DBC2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</dgm:pt>
    <dgm:pt modelId="{DED33222-C5D4-4E35-993E-B31A1CC17E41}" type="pres">
      <dgm:prSet presAssocID="{45813C60-FB87-4E4E-84CB-2D283EB134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0B04B1-45C7-47D9-90D0-918FC02209FE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</dgm:pt>
    <dgm:pt modelId="{F69BEC3F-8F16-4104-A5A3-A49D25656FB3}" type="pres">
      <dgm:prSet presAssocID="{F2E98D93-1A6A-46F3-B5B6-FC34FAB8B0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661B3-4D43-47B3-9818-079C79B31ADE}" type="pres">
      <dgm:prSet presAssocID="{75167B2D-CD41-4F0D-BFD5-6A2CA1C0F114}" presName="spacer" presStyleCnt="0"/>
      <dgm:spPr/>
    </dgm:pt>
    <dgm:pt modelId="{AA9D6CE5-E8A0-4B90-AD95-C893AA37B62A}" type="pres">
      <dgm:prSet presAssocID="{2C90FD26-A73D-4B85-8294-2F702AA88A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E5A314-DAD1-4904-BBE7-A34F539B53D4}" type="presOf" srcId="{C290EF0F-F348-4F79-AF0B-5F03731D8D39}" destId="{E30B04B1-45C7-47D9-90D0-918FC02209FE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80D8F629-B08A-4EAF-84A6-C5916903862F}" type="presOf" srcId="{585E25B9-0D17-4414-8AD5-35FB476F3476}" destId="{1F94EFD1-0BAF-4F5D-864D-D82A6C59DBC2}" srcOrd="0" destOrd="0" presId="urn:microsoft.com/office/officeart/2005/8/layout/vList2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E0450073-4D62-48E2-AEC3-EAE4573A25FD}" type="presOf" srcId="{2C90FD26-A73D-4B85-8294-2F702AA88AC2}" destId="{AA9D6CE5-E8A0-4B90-AD95-C893AA37B62A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F6564AA8-176B-421A-B219-A8A1F4D75353}" type="presOf" srcId="{45813C60-FB87-4E4E-84CB-2D283EB1348A}" destId="{DED33222-C5D4-4E35-993E-B31A1CC17E41}" srcOrd="0" destOrd="0" presId="urn:microsoft.com/office/officeart/2005/8/layout/vList2"/>
    <dgm:cxn modelId="{E9A9DAF0-4FCB-4BBF-BA0D-B53831ACAEBA}" type="presOf" srcId="{F2E98D93-1A6A-46F3-B5B6-FC34FAB8B0E1}" destId="{F69BEC3F-8F16-4104-A5A3-A49D25656FB3}" srcOrd="0" destOrd="0" presId="urn:microsoft.com/office/officeart/2005/8/layout/vList2"/>
    <dgm:cxn modelId="{A3207D1C-A3FC-43A2-99E8-F7C9893175AF}" type="presParOf" srcId="{1F94EFD1-0BAF-4F5D-864D-D82A6C59DBC2}" destId="{DED33222-C5D4-4E35-993E-B31A1CC17E41}" srcOrd="0" destOrd="0" presId="urn:microsoft.com/office/officeart/2005/8/layout/vList2"/>
    <dgm:cxn modelId="{A9A33BEA-4448-499E-B524-C57DD05B5BB9}" type="presParOf" srcId="{1F94EFD1-0BAF-4F5D-864D-D82A6C59DBC2}" destId="{E30B04B1-45C7-47D9-90D0-918FC02209FE}" srcOrd="1" destOrd="0" presId="urn:microsoft.com/office/officeart/2005/8/layout/vList2"/>
    <dgm:cxn modelId="{4801B8AD-FB44-46BD-B1ED-577EEE7C89A3}" type="presParOf" srcId="{1F94EFD1-0BAF-4F5D-864D-D82A6C59DBC2}" destId="{F69BEC3F-8F16-4104-A5A3-A49D25656FB3}" srcOrd="2" destOrd="0" presId="urn:microsoft.com/office/officeart/2005/8/layout/vList2"/>
    <dgm:cxn modelId="{14766020-2F4C-4955-992F-15106511413D}" type="presParOf" srcId="{1F94EFD1-0BAF-4F5D-864D-D82A6C59DBC2}" destId="{470661B3-4D43-47B3-9818-079C79B31ADE}" srcOrd="3" destOrd="0" presId="urn:microsoft.com/office/officeart/2005/8/layout/vList2"/>
    <dgm:cxn modelId="{D439A835-9910-4A52-BA1A-DF26CA9EF446}" type="presParOf" srcId="{1F94EFD1-0BAF-4F5D-864D-D82A6C59DBC2}" destId="{AA9D6CE5-E8A0-4B90-AD95-C893AA37B6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Sursă tensiune electrică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ro-RO" sz="3500" dirty="0">
              <a:latin typeface="+mj-lt"/>
            </a:rPr>
            <a:t>PC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</dgm:pt>
    <dgm:pt modelId="{79B08CB2-EEE4-471B-BEB9-12F8CDCA360F}" type="pres">
      <dgm:prSet presAssocID="{7F8EEEB2-5B5A-41D0-A1E3-D54678AE6F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3500" dirty="0">
              <a:latin typeface="+mj-lt"/>
            </a:rPr>
            <a:t>Folosit ca server web</a:t>
          </a:r>
          <a:endParaRPr lang="en-US" sz="35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 custT="1"/>
      <dgm:spPr/>
      <dgm:t>
        <a:bodyPr/>
        <a:lstStyle/>
        <a:p>
          <a:r>
            <a:rPr lang="ro-RO" sz="2900" dirty="0">
              <a:latin typeface="+mj-lt"/>
            </a:rPr>
            <a:t>Recepționează cererile HTTP de la aplicația Android</a:t>
          </a:r>
          <a:endParaRPr lang="en-US" sz="2900" dirty="0">
            <a:latin typeface="+mj-lt"/>
          </a:endParaRPr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 custT="1"/>
      <dgm:spPr/>
      <dgm:t>
        <a:bodyPr/>
        <a:lstStyle/>
        <a:p>
          <a:r>
            <a:rPr lang="ro-RO" sz="2900" dirty="0">
              <a:latin typeface="+mj-lt"/>
            </a:rPr>
            <a:t>Le analizează</a:t>
          </a:r>
          <a:r>
            <a:rPr lang="en-US" sz="2900" dirty="0">
              <a:latin typeface="+mj-lt"/>
            </a:rPr>
            <a:t> </a:t>
          </a:r>
          <a:r>
            <a:rPr lang="en-US" sz="2900" noProof="1">
              <a:latin typeface="+mj-lt"/>
            </a:rPr>
            <a:t>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ro-RO" sz="3500" dirty="0">
              <a:latin typeface="+mj-lt"/>
            </a:rPr>
            <a:t>Transmite comanda la Arduino</a:t>
          </a:r>
          <a:endParaRPr lang="en-US" sz="35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372D-45D5-4299-A54B-DC2D29350961}">
      <dgm:prSet custT="1"/>
      <dgm:spPr/>
      <dgm:t>
        <a:bodyPr/>
        <a:lstStyle/>
        <a:p>
          <a:r>
            <a:rPr lang="ro-RO" sz="3500" dirty="0">
              <a:latin typeface="+mj-lt"/>
            </a:rPr>
            <a:t>Proiect interesant și antrenant </a:t>
          </a:r>
          <a:endParaRPr lang="en-US" sz="3500" dirty="0">
            <a:latin typeface="+mj-lt"/>
          </a:endParaRPr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 custT="1"/>
      <dgm:spPr/>
      <dgm:t>
        <a:bodyPr/>
        <a:lstStyle/>
        <a:p>
          <a:r>
            <a:rPr lang="ro-RO" sz="3500" dirty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 custT="1"/>
      <dgm:spPr/>
      <dgm:t>
        <a:bodyPr/>
        <a:lstStyle/>
        <a:p>
          <a:r>
            <a:rPr lang="ro-RO" sz="3500" dirty="0">
              <a:latin typeface="+mj-lt"/>
            </a:rPr>
            <a:t>Aplicarea cunoștințelor dobândite la facultate</a:t>
          </a:r>
          <a:endParaRPr lang="en-US" sz="3500" dirty="0">
            <a:latin typeface="+mj-lt"/>
          </a:endParaRPr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</dgm:pt>
    <dgm:pt modelId="{30FC9707-CED0-4381-8A41-94AADA3386FF}" type="pres">
      <dgm:prSet presAssocID="{7ACC372D-45D5-4299-A54B-DC2D293509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3222-C5D4-4E35-993E-B31A1CC17E41}">
      <dsp:nvSpPr>
        <dsp:cNvPr id="0" name=""/>
        <dsp:cNvSpPr/>
      </dsp:nvSpPr>
      <dsp:spPr>
        <a:xfrm>
          <a:off x="0" y="3232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K</a:t>
          </a:r>
          <a:r>
            <a:rPr lang="en-US" sz="3500" kern="1200" dirty="0">
              <a:latin typeface="+mj-lt"/>
            </a:rPr>
            <a:t>it BRAT biped robot</a:t>
          </a:r>
        </a:p>
      </dsp:txBody>
      <dsp:txXfrm>
        <a:off x="42950" y="75272"/>
        <a:ext cx="7457900" cy="793940"/>
      </dsp:txXfrm>
    </dsp:sp>
    <dsp:sp modelId="{E30B04B1-45C7-47D9-90D0-918FC02209FE}">
      <dsp:nvSpPr>
        <dsp:cNvPr id="0" name=""/>
        <dsp:cNvSpPr/>
      </dsp:nvSpPr>
      <dsp:spPr>
        <a:xfrm>
          <a:off x="0" y="912162"/>
          <a:ext cx="75438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>
              <a:latin typeface="+mj-lt"/>
            </a:rPr>
            <a:t>6 grade de libertate</a:t>
          </a:r>
        </a:p>
      </dsp:txBody>
      <dsp:txXfrm>
        <a:off x="0" y="912162"/>
        <a:ext cx="7543800" cy="778320"/>
      </dsp:txXfrm>
    </dsp:sp>
    <dsp:sp modelId="{F69BEC3F-8F16-4104-A5A3-A49D25656FB3}">
      <dsp:nvSpPr>
        <dsp:cNvPr id="0" name=""/>
        <dsp:cNvSpPr/>
      </dsp:nvSpPr>
      <dsp:spPr>
        <a:xfrm>
          <a:off x="0" y="16904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42950" y="1733432"/>
        <a:ext cx="7457900" cy="793940"/>
      </dsp:txXfrm>
    </dsp:sp>
    <dsp:sp modelId="{AA9D6CE5-E8A0-4B90-AD95-C893AA37B62A}">
      <dsp:nvSpPr>
        <dsp:cNvPr id="0" name=""/>
        <dsp:cNvSpPr/>
      </dsp:nvSpPr>
      <dsp:spPr>
        <a:xfrm>
          <a:off x="0" y="27056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42950" y="2748632"/>
        <a:ext cx="7457900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Sursă tensiune electrică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0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04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PC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4084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Folosit ca server web</a:t>
          </a:r>
          <a:endParaRPr lang="en-US" sz="3500" kern="1200" dirty="0">
            <a:latin typeface="+mj-lt"/>
          </a:endParaRPr>
        </a:p>
      </dsp:txBody>
      <dsp:txXfrm>
        <a:off x="55744" y="59828"/>
        <a:ext cx="7432312" cy="1030432"/>
      </dsp:txXfrm>
    </dsp:sp>
    <dsp:sp modelId="{DA8EE2E4-BA55-42D8-B46F-696209B3BF32}">
      <dsp:nvSpPr>
        <dsp:cNvPr id="0" name=""/>
        <dsp:cNvSpPr/>
      </dsp:nvSpPr>
      <dsp:spPr>
        <a:xfrm>
          <a:off x="0" y="1146005"/>
          <a:ext cx="7543800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Recepționează cererile HTTP de la aplicația Android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Le analizează</a:t>
          </a:r>
          <a:r>
            <a:rPr lang="en-US" sz="2900" kern="1200" dirty="0">
              <a:latin typeface="+mj-lt"/>
            </a:rPr>
            <a:t> </a:t>
          </a:r>
          <a:r>
            <a:rPr lang="en-US" sz="2900" kern="1200" noProof="1">
              <a:latin typeface="+mj-lt"/>
            </a:rPr>
            <a:t>parametrii</a:t>
          </a:r>
        </a:p>
      </dsp:txBody>
      <dsp:txXfrm>
        <a:off x="0" y="1146005"/>
        <a:ext cx="7543800" cy="1325835"/>
      </dsp:txXfrm>
    </dsp:sp>
    <dsp:sp modelId="{3987B0D8-2F11-491F-8F39-750F62606B27}">
      <dsp:nvSpPr>
        <dsp:cNvPr id="0" name=""/>
        <dsp:cNvSpPr/>
      </dsp:nvSpPr>
      <dsp:spPr>
        <a:xfrm>
          <a:off x="0" y="2471840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Transmite comanda la Arduino</a:t>
          </a:r>
          <a:endParaRPr lang="en-US" sz="3500" kern="1200" dirty="0">
            <a:latin typeface="+mj-lt"/>
          </a:endParaRPr>
        </a:p>
      </dsp:txBody>
      <dsp:txXfrm>
        <a:off x="55744" y="2527584"/>
        <a:ext cx="7432312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459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Proiect interesant și antrenant </a:t>
          </a:r>
          <a:endParaRPr lang="en-US" sz="3500" kern="1200" dirty="0">
            <a:latin typeface="+mj-lt"/>
          </a:endParaRPr>
        </a:p>
      </dsp:txBody>
      <dsp:txXfrm>
        <a:off x="58433" y="58892"/>
        <a:ext cx="7426934" cy="1080141"/>
      </dsp:txXfrm>
    </dsp:sp>
    <dsp:sp modelId="{90A0CD36-9528-4C15-B25C-385E8475933D}">
      <dsp:nvSpPr>
        <dsp:cNvPr id="0" name=""/>
        <dsp:cNvSpPr/>
      </dsp:nvSpPr>
      <dsp:spPr>
        <a:xfrm>
          <a:off x="0" y="1210418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8433" y="1268851"/>
        <a:ext cx="7426934" cy="1080141"/>
      </dsp:txXfrm>
    </dsp:sp>
    <dsp:sp modelId="{2BEAF6A0-1FC4-47A7-BE63-D1E6186B22AF}">
      <dsp:nvSpPr>
        <dsp:cNvPr id="0" name=""/>
        <dsp:cNvSpPr/>
      </dsp:nvSpPr>
      <dsp:spPr>
        <a:xfrm>
          <a:off x="0" y="2420377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Aplicarea cunoștințelor dobândite la facultate</a:t>
          </a:r>
          <a:endParaRPr lang="en-US" sz="3500" kern="1200" dirty="0">
            <a:latin typeface="+mj-lt"/>
          </a:endParaRPr>
        </a:p>
      </dsp:txBody>
      <dsp:txXfrm>
        <a:off x="58433" y="2478810"/>
        <a:ext cx="7426934" cy="108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br>
              <a:rPr lang="ro-RO" dirty="0"/>
            </a:br>
            <a:br>
              <a:rPr lang="ro-RO" dirty="0"/>
            </a:br>
            <a:r>
              <a:rPr lang="ro-RO" sz="2700" dirty="0">
                <a:effectLst/>
              </a:rPr>
              <a:t>Robot biped capabil de deplasare și diverse mișcări comandat automat și manual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440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6477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>
                <a:latin typeface="+mj-lt"/>
              </a:rPr>
              <a:t>Vă </a:t>
            </a:r>
            <a:r>
              <a:rPr lang="ro-RO" sz="4200" dirty="0">
                <a:latin typeface="+mj-lt"/>
              </a:rPr>
              <a:t>mulțumesc pentru 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2676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6122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9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900" noProof="1">
                <a:latin typeface="+mj-lt"/>
              </a:rPr>
              <a:t>Întoarcere 90° stânga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8</a:t>
            </a:fld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202</Words>
  <Application>Microsoft Office PowerPoint</Application>
  <PresentationFormat>On-screen Show (4:3)</PresentationFormat>
  <Paragraphs>66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Extra Bold</vt:lpstr>
      <vt:lpstr>Times New Roman</vt:lpstr>
      <vt:lpstr>Wingdings</vt:lpstr>
      <vt:lpstr>Wood Type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biped capabil de deplasare și diverse mișcări comandat automat și manual</dc:title>
  <dc:creator>Batrinut, Silviu</dc:creator>
  <cp:lastModifiedBy>Batrinut, Silviu</cp:lastModifiedBy>
  <cp:revision>11</cp:revision>
  <dcterms:created xsi:type="dcterms:W3CDTF">2019-05-22T06:37:14Z</dcterms:created>
  <dcterms:modified xsi:type="dcterms:W3CDTF">2019-05-23T09:46:04Z</dcterms:modified>
</cp:coreProperties>
</file>