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E879-816B-47DD-B596-BA2F1DBB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826" y="1122363"/>
            <a:ext cx="7652553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ROBOTINHO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ROBOT UMANOID AUTONOM PENTRU </a:t>
            </a:r>
            <a:r>
              <a:rPr lang="en-US" sz="4000" dirty="0" err="1">
                <a:solidFill>
                  <a:schemeClr val="bg1"/>
                </a:solidFill>
              </a:rPr>
              <a:t>URMarirea</a:t>
            </a:r>
            <a:r>
              <a:rPr lang="en-US" sz="4000" dirty="0">
                <a:solidFill>
                  <a:schemeClr val="bg1"/>
                </a:solidFill>
              </a:rPr>
              <a:t> OBIECTELOR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B9CD1-1FEB-41A8-A810-4E4EF1B9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96792"/>
            <a:ext cx="8791575" cy="961008"/>
          </a:xfrm>
        </p:spPr>
        <p:txBody>
          <a:bodyPr>
            <a:normAutofit/>
          </a:bodyPr>
          <a:lstStyle/>
          <a:p>
            <a:r>
              <a:rPr lang="en-US" sz="1800" noProof="1">
                <a:solidFill>
                  <a:schemeClr val="bg1"/>
                </a:solidFill>
              </a:rPr>
              <a:t>Coordonator: Ș.l.dr.ing. Sorin NANU	            Studenti: DANIEL-Pavel NEAmtiu</a:t>
            </a:r>
            <a:br>
              <a:rPr lang="en-US" sz="1800" noProof="1">
                <a:solidFill>
                  <a:schemeClr val="bg1"/>
                </a:solidFill>
              </a:rPr>
            </a:br>
            <a:r>
              <a:rPr lang="en-US" sz="1800" noProof="1">
                <a:solidFill>
                  <a:schemeClr val="bg1"/>
                </a:solidFill>
              </a:rPr>
              <a:t>						              Silviu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o-RO" sz="1800" dirty="0">
                <a:solidFill>
                  <a:schemeClr val="bg1"/>
                </a:solidFill>
              </a:rPr>
              <a:t>BĂTRÎNUȚ</a:t>
            </a:r>
            <a:endParaRPr lang="en-US" sz="1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0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6ECC-1B6E-4159-BCD1-EEA72D71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539E-1188-40E1-9F0E-3C0BCD66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6B10-8E16-4540-B937-CBA871C1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B824-2B6B-48F3-B751-9B04E8F3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44F8-6B4F-4C98-B0ED-A17CEE42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EB12-A455-400A-8168-AE4C728F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1AF7-126A-4FC5-B4EA-ED48BD3B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DB0E-8C0D-40EF-BF3D-42C894A8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DB4C-4B3C-42AA-BEDF-A3AC8994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EF7A-3BB1-4788-8C33-E30D3F16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3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5188-19E7-4D15-882E-9DCF8778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CAE2-1063-4D7A-9A5A-9D93A724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00B3-E8F5-48F4-B4A6-A2A3F994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645F-EA92-4C35-9954-43EAE21D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3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862E-DC2F-441F-956E-D507DDDB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4598-D88A-405C-9565-FC8011E5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D6F9-0628-4CBB-A199-329187E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C128-6A20-4B5D-8170-7EE93092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0E0A-560C-4AE5-BA8A-C7B45379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7857-3B97-4A6B-9998-B4B974C3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01AA-1618-432F-86E8-4A30ADBE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66E-04B4-4500-9E39-6AE1BAC2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4407-8F91-43B7-979B-A70B00F1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A54E-80FD-4787-84EA-34B79E8E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9C4C-4AFA-4FED-9E80-87FE8E31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77A2-5A1C-4BCE-8C4B-5E42D5D1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0B54-0526-4426-9A09-300F8442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13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ROBOTINHO  ROBOT UMANOID AUTONOM PENTRU URMarirea OBIECTELOR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ROBOT biped AUTONOM PENTRU DETECTAREA OBIECTELOR</dc:title>
  <dc:creator>Daniel Neamtiu</dc:creator>
  <cp:lastModifiedBy>Daniel Neamtiu</cp:lastModifiedBy>
  <cp:revision>5</cp:revision>
  <dcterms:created xsi:type="dcterms:W3CDTF">2019-06-11T07:54:10Z</dcterms:created>
  <dcterms:modified xsi:type="dcterms:W3CDTF">2019-06-11T08:26:21Z</dcterms:modified>
</cp:coreProperties>
</file>