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1EA2-7CC3-4572-98CD-F73BB2F88355}" type="datetime1">
              <a:rPr lang="en-US" smtClean="0"/>
              <a:t>5/19/2019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DA1B-9217-4D38-9DDC-BB48E2FD46DE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4F1-CA59-426E-A458-CC83E041766F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B0B-E049-4F3E-9A10-45507A744326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15FD-AB84-415D-AFF0-0BFD332F536E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43C6-728A-4DFD-B25D-4842E8B9FB32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3177-1FFC-44A4-9F4D-8158BBDB4F9B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30F4-59AE-45BF-A295-FBFC3C84EE31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6739-7CB7-4D82-884E-2683006343EE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EA33-4B35-4BC4-80F2-C0FC94F893E5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CDD0709-C2ED-48A5-9ADA-DA9B9981F287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023E34F-B9C0-4B22-B442-B656C9A6984B}" type="datetime1">
              <a:rPr lang="en-US" smtClean="0"/>
              <a:t>5/19/2019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+mn-lt"/>
              </a:rPr>
              <a:t>ROBOTINHO</a:t>
            </a:r>
            <a:r>
              <a:rPr lang="ro-RO" dirty="0" smtClean="0">
                <a:latin typeface="+mn-lt"/>
              </a:rPr>
              <a:t/>
            </a:r>
            <a:br>
              <a:rPr lang="ro-RO" dirty="0" smtClean="0">
                <a:latin typeface="+mn-lt"/>
              </a:rPr>
            </a:br>
            <a:r>
              <a:rPr lang="ro-RO" dirty="0" smtClean="0">
                <a:latin typeface="+mn-lt"/>
              </a:rPr>
              <a:t/>
            </a:r>
            <a:br>
              <a:rPr lang="ro-RO" dirty="0" smtClean="0">
                <a:latin typeface="+mn-lt"/>
              </a:rPr>
            </a:br>
            <a:r>
              <a:rPr lang="ro-RO" sz="2700" dirty="0">
                <a:effectLst/>
                <a:latin typeface="+mn-lt"/>
              </a:rPr>
              <a:t>Robot biped capabil de deplasare și diverse mișcări comandat automat și manual</a:t>
            </a:r>
            <a:endParaRPr lang="en-US" sz="2700" dirty="0"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308425"/>
            <a:ext cx="4392488" cy="936104"/>
          </a:xfrm>
        </p:spPr>
        <p:txBody>
          <a:bodyPr/>
          <a:lstStyle/>
          <a:p>
            <a:pPr algn="l"/>
            <a:r>
              <a:rPr lang="en-US" noProof="1" smtClean="0"/>
              <a:t>Coordonator: Ș.l.dr.ing. Sorin NANU 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7517" y="4929615"/>
            <a:ext cx="305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Student: </a:t>
            </a:r>
            <a:r>
              <a:rPr lang="en-US" noProof="1" smtClean="0"/>
              <a:t>Silviu</a:t>
            </a:r>
            <a:r>
              <a:rPr lang="en-US" dirty="0" smtClean="0"/>
              <a:t> </a:t>
            </a:r>
            <a:r>
              <a:rPr lang="ro-RO" dirty="0" smtClean="0"/>
              <a:t>BĂTRÎNUȚ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 smtClean="0">
                <a:latin typeface="+mn-lt"/>
              </a:rPr>
              <a:t>Tema proiectului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 smtClean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 smtClean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 smtClean="0">
                <a:latin typeface="+mn-lt"/>
              </a:rPr>
              <a:t>Concluzii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o-RO" dirty="0" smtClean="0"/>
          </a:p>
          <a:p>
            <a:pPr algn="ctr"/>
            <a:endParaRPr lang="ro-RO" dirty="0"/>
          </a:p>
          <a:p>
            <a:pPr algn="ctr"/>
            <a:endParaRPr lang="ro-RO" dirty="0" smtClean="0"/>
          </a:p>
          <a:p>
            <a:pPr marL="36576" indent="0" algn="ctr">
              <a:buNone/>
            </a:pPr>
            <a:r>
              <a:rPr lang="ro-RO" sz="4000" dirty="0" smtClean="0"/>
              <a:t>      Vă mulțumesc!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</TotalTime>
  <Words>34</Words>
  <Application>Microsoft Office PowerPoint</Application>
  <PresentationFormat>On-screen Show (4:3)</PresentationFormat>
  <Paragraphs>21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ROBOTINHO  Robot biped capabil de deplasare și diverse mișcări comandat automat și manual</vt:lpstr>
      <vt:lpstr>Tema proiectului</vt:lpstr>
      <vt:lpstr>Schema bloc a sistemului</vt:lpstr>
      <vt:lpstr>Funcțiile sistemului</vt:lpstr>
      <vt:lpstr>PowerPoint Presentation</vt:lpstr>
      <vt:lpstr>PowerPoint Presentation</vt:lpstr>
      <vt:lpstr>Concluzii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Silviu Batrinut</dc:creator>
  <cp:lastModifiedBy>Silviu Batrinut</cp:lastModifiedBy>
  <cp:revision>15</cp:revision>
  <dcterms:created xsi:type="dcterms:W3CDTF">2019-05-19T09:47:39Z</dcterms:created>
  <dcterms:modified xsi:type="dcterms:W3CDTF">2019-05-19T10:24:25Z</dcterms:modified>
</cp:coreProperties>
</file>