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dirty="0"/>
              <a:t/>
            </a:r>
            <a:br>
              <a:rPr lang="ro-RO" dirty="0"/>
            </a:br>
            <a:r>
              <a:rPr lang="ro-RO" sz="2700" dirty="0">
                <a:effectLst/>
              </a:rPr>
              <a:t>Robot biped capabil de deplasare și diverse mișcări comandat automat și manual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Întoarcere 90° stânga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Comandă pentru schimbarea modului de control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Vizualizare finalizare comenzi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199</Words>
  <Application>Microsoft Office PowerPoint</Application>
  <PresentationFormat>On-screen Show (4:3)</PresentationFormat>
  <Paragraphs>67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Silviu Batrinut</cp:lastModifiedBy>
  <cp:revision>9</cp:revision>
  <dcterms:created xsi:type="dcterms:W3CDTF">2019-05-22T06:37:14Z</dcterms:created>
  <dcterms:modified xsi:type="dcterms:W3CDTF">2019-05-22T19:11:01Z</dcterms:modified>
</cp:coreProperties>
</file>