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69113D-2AA0-40B3-B8BF-A69C343657F7}" type="datetimeFigureOut">
              <a:rPr lang="en-US" smtClean="0"/>
              <a:t>5/19/2019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44BAD3-9DAE-4523-8100-254B34D9891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971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44BAD3-9DAE-4523-8100-254B34D98911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3912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44BAD3-9DAE-4523-8100-254B34D98911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2895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7D2B6-166E-40F8-9D76-749746228F93}" type="datetime1">
              <a:rPr lang="en-US" smtClean="0"/>
              <a:t>5/19/2019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74101-FBCA-4CCC-8F71-4FACD19D0373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7432B-941A-4FDB-B2E4-6D384526D1B6}" type="datetime1">
              <a:rPr lang="en-US" smtClean="0"/>
              <a:t>5/19/2019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74101-FBCA-4CCC-8F71-4FACD19D037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66D89-C1D7-4BAB-8D4A-CFBFE24EB60F}" type="datetime1">
              <a:rPr lang="en-US" smtClean="0"/>
              <a:t>5/19/2019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74101-FBCA-4CCC-8F71-4FACD19D037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79E85-1D2F-477B-BBE8-4A7F97670373}" type="datetime1">
              <a:rPr lang="en-US" smtClean="0"/>
              <a:t>5/19/2019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74101-FBCA-4CCC-8F71-4FACD19D037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E0D0E-3436-4F4C-8608-CE77D12FB72B}" type="datetime1">
              <a:rPr lang="en-US" smtClean="0"/>
              <a:t>5/19/2019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74101-FBCA-4CCC-8F71-4FACD19D0373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10CC2-2627-4392-AE48-F60BF60FDE8D}" type="datetime1">
              <a:rPr lang="en-US" smtClean="0"/>
              <a:t>5/19/2019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74101-FBCA-4CCC-8F71-4FACD19D037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04ADE-3BBA-4424-9D2F-1B1F2BA859F2}" type="datetime1">
              <a:rPr lang="en-US" smtClean="0"/>
              <a:t>5/19/2019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74101-FBCA-4CCC-8F71-4FACD19D037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964A8-C6B3-4D50-BBFD-58D43C7F3544}" type="datetime1">
              <a:rPr lang="en-US" smtClean="0"/>
              <a:t>5/19/2019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574101-FBCA-4CCC-8F71-4FACD19D037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C8741-8383-4B49-BB53-43BE1918DA32}" type="datetime1">
              <a:rPr lang="en-US" smtClean="0"/>
              <a:t>5/19/2019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74101-FBCA-4CCC-8F71-4FACD19D037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18A7A-4453-4BD5-8AB7-45AA3E9C5FE0}" type="datetime1">
              <a:rPr lang="en-US" smtClean="0"/>
              <a:t>5/19/2019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29574101-FBCA-4CCC-8F71-4FACD19D037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DE329CA9-2797-429D-A799-93AB3F83623F}" type="datetime1">
              <a:rPr lang="en-US" smtClean="0"/>
              <a:t>5/19/2019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74101-FBCA-4CCC-8F71-4FACD19D037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56EE5F79-99D7-48D8-9BE2-8F8AFE0E3260}" type="datetime1">
              <a:rPr lang="en-US" smtClean="0"/>
              <a:t>5/19/2019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29574101-FBCA-4CCC-8F71-4FACD19D0373}" type="slidenum">
              <a:rPr lang="en-US" smtClean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3648" y="1052736"/>
            <a:ext cx="6480048" cy="259228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latin typeface="+mn-lt"/>
              </a:rPr>
              <a:t>ROBOTINHO</a:t>
            </a:r>
            <a:r>
              <a:rPr lang="ro-RO" dirty="0" smtClean="0">
                <a:latin typeface="+mn-lt"/>
              </a:rPr>
              <a:t/>
            </a:r>
            <a:br>
              <a:rPr lang="ro-RO" dirty="0" smtClean="0">
                <a:latin typeface="+mn-lt"/>
              </a:rPr>
            </a:br>
            <a:r>
              <a:rPr lang="ro-RO" dirty="0" smtClean="0">
                <a:latin typeface="+mn-lt"/>
              </a:rPr>
              <a:t/>
            </a:r>
            <a:br>
              <a:rPr lang="ro-RO" dirty="0" smtClean="0">
                <a:latin typeface="+mn-lt"/>
              </a:rPr>
            </a:br>
            <a:r>
              <a:rPr lang="ro-RO" sz="2700" dirty="0">
                <a:effectLst/>
                <a:latin typeface="+mn-lt"/>
              </a:rPr>
              <a:t>Robot biped capabil de deplasare și diverse mișcări comandat automat și manual</a:t>
            </a:r>
            <a:endParaRPr lang="en-US" sz="2700" dirty="0">
              <a:effectLst/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512" y="4308425"/>
            <a:ext cx="4392488" cy="936104"/>
          </a:xfrm>
        </p:spPr>
        <p:txBody>
          <a:bodyPr/>
          <a:lstStyle/>
          <a:p>
            <a:pPr algn="l"/>
            <a:r>
              <a:rPr lang="en-US" noProof="1" smtClean="0"/>
              <a:t>Coordonator: Ș.l.dr.ing. Sorin NANU </a:t>
            </a:r>
            <a:endParaRPr lang="en-US" noProof="1"/>
          </a:p>
        </p:txBody>
      </p:sp>
      <p:sp>
        <p:nvSpPr>
          <p:cNvPr id="5" name="TextBox 4"/>
          <p:cNvSpPr txBox="1"/>
          <p:nvPr/>
        </p:nvSpPr>
        <p:spPr>
          <a:xfrm>
            <a:off x="5957517" y="4929615"/>
            <a:ext cx="3051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Student: </a:t>
            </a:r>
            <a:r>
              <a:rPr lang="en-US" noProof="1" smtClean="0"/>
              <a:t>Silviu</a:t>
            </a:r>
            <a:r>
              <a:rPr lang="en-US" dirty="0" smtClean="0"/>
              <a:t> </a:t>
            </a:r>
            <a:r>
              <a:rPr lang="ro-RO" dirty="0" smtClean="0"/>
              <a:t>BĂTRÎNUȚ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960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/>
          <a:lstStyle/>
          <a:p>
            <a:pPr algn="ctr"/>
            <a:r>
              <a:rPr lang="ro-RO" dirty="0" smtClean="0">
                <a:latin typeface="+mn-lt"/>
              </a:rPr>
              <a:t>Tema proiectului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Implementarea unui algoritm de c</a:t>
            </a:r>
            <a:r>
              <a:rPr lang="ro-RO" dirty="0" smtClean="0"/>
              <a:t>ăutare a unei mingi și de șutare a acesteia</a:t>
            </a:r>
          </a:p>
          <a:p>
            <a:endParaRPr lang="ro-RO" dirty="0"/>
          </a:p>
          <a:p>
            <a:endParaRPr lang="ro-RO" dirty="0" smtClean="0"/>
          </a:p>
          <a:p>
            <a:r>
              <a:rPr lang="ro-RO" dirty="0" smtClean="0"/>
              <a:t>Posibilitatea de control manual prin intermediul unei aplicații mobile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30480" y="6422064"/>
            <a:ext cx="762000" cy="365125"/>
          </a:xfrm>
        </p:spPr>
        <p:txBody>
          <a:bodyPr/>
          <a:lstStyle/>
          <a:p>
            <a:fld id="{29574101-FBCA-4CCC-8F71-4FACD19D0373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960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686800" cy="1143000"/>
          </a:xfrm>
        </p:spPr>
        <p:txBody>
          <a:bodyPr/>
          <a:lstStyle/>
          <a:p>
            <a:pPr algn="ctr"/>
            <a:r>
              <a:rPr lang="ro-RO" dirty="0" smtClean="0">
                <a:latin typeface="Arial" pitchFamily="34" charset="0"/>
                <a:cs typeface="Arial" pitchFamily="34" charset="0"/>
              </a:rPr>
              <a:t>Schema bloc a sistemului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74101-FBCA-4CCC-8F71-4FACD19D0373}" type="slidenum">
              <a:rPr lang="en-US" smtClean="0"/>
              <a:t>3</a:t>
            </a:fld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1052736"/>
            <a:ext cx="5091097" cy="5440084"/>
          </a:xfrm>
        </p:spPr>
      </p:pic>
    </p:spTree>
    <p:extLst>
      <p:ext uri="{BB962C8B-B14F-4D97-AF65-F5344CB8AC3E}">
        <p14:creationId xmlns:p14="http://schemas.microsoft.com/office/powerpoint/2010/main" val="3681669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/>
          <a:lstStyle/>
          <a:p>
            <a:pPr algn="ctr"/>
            <a:r>
              <a:rPr lang="ro-RO" dirty="0" smtClean="0">
                <a:latin typeface="Arial" pitchFamily="34" charset="0"/>
                <a:cs typeface="Arial" pitchFamily="34" charset="0"/>
              </a:rPr>
              <a:t>Funcțiile sistemului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</a:t>
            </a:r>
            <a:r>
              <a:rPr lang="ro-RO" dirty="0" smtClean="0"/>
              <a:t>ăutare automată a obiectului dorit</a:t>
            </a:r>
          </a:p>
          <a:p>
            <a:pPr lvl="1"/>
            <a:r>
              <a:rPr lang="ro-RO" dirty="0" smtClean="0"/>
              <a:t>Deplasarea în orice direcție</a:t>
            </a:r>
          </a:p>
          <a:p>
            <a:pPr lvl="1"/>
            <a:r>
              <a:rPr lang="ro-RO" dirty="0" smtClean="0"/>
              <a:t>Lovirea obiectului cu ambele picioare</a:t>
            </a:r>
          </a:p>
          <a:p>
            <a:pPr lvl="1"/>
            <a:endParaRPr lang="ro-RO" dirty="0" smtClean="0"/>
          </a:p>
          <a:p>
            <a:r>
              <a:rPr lang="ro-RO" dirty="0" smtClean="0"/>
              <a:t>Comandă manuală cu ajutorul unei interfețe</a:t>
            </a:r>
          </a:p>
          <a:p>
            <a:pPr lvl="1"/>
            <a:r>
              <a:rPr lang="ro-RO" dirty="0" smtClean="0"/>
              <a:t>Toate funcțiile executate de căutarea automată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74101-FBCA-4CCC-8F71-4FACD19D0373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258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74101-FBCA-4CCC-8F71-4FACD19D0373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320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74101-FBCA-4CCC-8F71-4FACD19D0373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135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/>
          <a:lstStyle/>
          <a:p>
            <a:pPr algn="ctr"/>
            <a:r>
              <a:rPr lang="ro-RO" dirty="0" smtClean="0">
                <a:latin typeface="+mn-lt"/>
              </a:rPr>
              <a:t>Concluzii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74101-FBCA-4CCC-8F71-4FACD19D0373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988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ro-RO" dirty="0" smtClean="0"/>
          </a:p>
          <a:p>
            <a:pPr algn="ctr"/>
            <a:endParaRPr lang="ro-RO" dirty="0"/>
          </a:p>
          <a:p>
            <a:pPr algn="ctr"/>
            <a:endParaRPr lang="ro-RO" dirty="0" smtClean="0"/>
          </a:p>
          <a:p>
            <a:pPr marL="36576" indent="0" algn="ctr">
              <a:buNone/>
            </a:pPr>
            <a:r>
              <a:rPr lang="ro-RO" sz="4000" dirty="0" smtClean="0"/>
              <a:t>      Vă mulțumesc!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74101-FBCA-4CCC-8F71-4FACD19D0373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405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215</TotalTime>
  <Words>83</Words>
  <Application>Microsoft Office PowerPoint</Application>
  <PresentationFormat>On-screen Show (4:3)</PresentationFormat>
  <Paragraphs>30</Paragraphs>
  <Slides>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Technic</vt:lpstr>
      <vt:lpstr>ROBOTINHO  Robot biped capabil de deplasare și diverse mișcări comandat automat și manual</vt:lpstr>
      <vt:lpstr>Tema proiectului</vt:lpstr>
      <vt:lpstr>Schema bloc a sistemului</vt:lpstr>
      <vt:lpstr>Funcțiile sistemului</vt:lpstr>
      <vt:lpstr>PowerPoint Presentation</vt:lpstr>
      <vt:lpstr>PowerPoint Presentation</vt:lpstr>
      <vt:lpstr>Concluzii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Silviu Batrinut</dc:creator>
  <cp:lastModifiedBy>Silviu Batrinut</cp:lastModifiedBy>
  <cp:revision>20</cp:revision>
  <dcterms:created xsi:type="dcterms:W3CDTF">2019-05-19T09:47:39Z</dcterms:created>
  <dcterms:modified xsi:type="dcterms:W3CDTF">2019-05-19T13:23:04Z</dcterms:modified>
</cp:coreProperties>
</file>