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71" r:id="rId6"/>
    <p:sldId id="272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-534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3F5C95-C1C0-483C-A941-8E7D0554968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o-RO"/>
        </a:p>
      </dgm:t>
    </dgm:pt>
    <dgm:pt modelId="{99456C1F-C551-4C59-8F2F-773FABBF41F5}">
      <dgm:prSet phldrT="[Text]" custT="1"/>
      <dgm:spPr/>
      <dgm:t>
        <a:bodyPr/>
        <a:lstStyle/>
        <a:p>
          <a:r>
            <a:rPr lang="ro-RO" sz="5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Tema </a:t>
          </a:r>
          <a:r>
            <a:rPr lang="ro-RO" sz="5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proiectului</a:t>
          </a:r>
          <a:endParaRPr lang="ro-RO" sz="5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C3110DC5-F39E-4CB3-87E0-2A7BF6A247D3}" type="parTrans" cxnId="{1C43AF77-8F94-44D7-A8CD-A13DDD76CC95}">
      <dgm:prSet/>
      <dgm:spPr/>
      <dgm:t>
        <a:bodyPr/>
        <a:lstStyle/>
        <a:p>
          <a:endParaRPr lang="ro-RO"/>
        </a:p>
      </dgm:t>
    </dgm:pt>
    <dgm:pt modelId="{7293EA50-0485-4B73-850C-CD885E09D250}" type="sibTrans" cxnId="{1C43AF77-8F94-44D7-A8CD-A13DDD76CC95}">
      <dgm:prSet/>
      <dgm:spPr/>
      <dgm:t>
        <a:bodyPr/>
        <a:lstStyle/>
        <a:p>
          <a:endParaRPr lang="ro-RO"/>
        </a:p>
      </dgm:t>
    </dgm:pt>
    <dgm:pt modelId="{CB202BFB-FB93-4D14-A12F-106BD5CA6148}">
      <dgm:prSet phldrT="[Text]" custT="1"/>
      <dgm:spPr/>
      <dgm:t>
        <a:bodyPr/>
        <a:lstStyle/>
        <a:p>
          <a:pPr algn="ctr"/>
          <a:r>
            <a:rPr lang="ro-RO" sz="3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Realizarea unui algoritm pentru detectarea, urmărirea și lovirea unei mingi</a:t>
          </a:r>
          <a:endParaRPr lang="ro-RO" sz="3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4EAB95A7-C204-44F0-8386-7B58A290CF47}" type="parTrans" cxnId="{73B6852E-8B86-4B2D-A57A-E8AABCD65B54}">
      <dgm:prSet/>
      <dgm:spPr/>
      <dgm:t>
        <a:bodyPr/>
        <a:lstStyle/>
        <a:p>
          <a:endParaRPr lang="ro-RO"/>
        </a:p>
      </dgm:t>
    </dgm:pt>
    <dgm:pt modelId="{81CA6D9E-986E-469E-900A-611F106D01EE}" type="sibTrans" cxnId="{73B6852E-8B86-4B2D-A57A-E8AABCD65B54}">
      <dgm:prSet/>
      <dgm:spPr/>
      <dgm:t>
        <a:bodyPr/>
        <a:lstStyle/>
        <a:p>
          <a:endParaRPr lang="ro-RO"/>
        </a:p>
      </dgm:t>
    </dgm:pt>
    <dgm:pt modelId="{579EBC1E-54AA-442B-8752-11B71D49B5AF}">
      <dgm:prSet phldrT="[Text]" custT="1"/>
      <dgm:spPr/>
      <dgm:t>
        <a:bodyPr/>
        <a:lstStyle/>
        <a:p>
          <a:r>
            <a:rPr lang="ro-RO" sz="3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Controlarea manuală a robotului utilizând o aplicație mobilă</a:t>
          </a:r>
          <a:endParaRPr lang="ro-RO" sz="3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AF922481-0CA8-4B5C-9377-E75D7AEF22E8}" type="sibTrans" cxnId="{C4CA89CF-628D-49E8-A103-79FE3390A70B}">
      <dgm:prSet/>
      <dgm:spPr/>
      <dgm:t>
        <a:bodyPr/>
        <a:lstStyle/>
        <a:p>
          <a:endParaRPr lang="ro-RO"/>
        </a:p>
      </dgm:t>
    </dgm:pt>
    <dgm:pt modelId="{4FBA1A30-5E05-4B5F-A818-5BD7C5D1BAF8}" type="parTrans" cxnId="{C4CA89CF-628D-49E8-A103-79FE3390A70B}">
      <dgm:prSet/>
      <dgm:spPr/>
      <dgm:t>
        <a:bodyPr/>
        <a:lstStyle/>
        <a:p>
          <a:endParaRPr lang="ro-RO"/>
        </a:p>
      </dgm:t>
    </dgm:pt>
    <dgm:pt modelId="{C82D87AD-70D6-43FF-A676-454B5ED8ABA6}" type="pres">
      <dgm:prSet presAssocID="{593F5C95-C1C0-483C-A941-8E7D0554968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o-RO"/>
        </a:p>
      </dgm:t>
    </dgm:pt>
    <dgm:pt modelId="{DABCC335-3AE4-4678-A52B-5FA9B24878CA}" type="pres">
      <dgm:prSet presAssocID="{99456C1F-C551-4C59-8F2F-773FABBF41F5}" presName="hierRoot1" presStyleCnt="0">
        <dgm:presLayoutVars>
          <dgm:hierBranch val="init"/>
        </dgm:presLayoutVars>
      </dgm:prSet>
      <dgm:spPr/>
    </dgm:pt>
    <dgm:pt modelId="{F4DAE2A9-45F9-4039-93A4-205D0440FBAD}" type="pres">
      <dgm:prSet presAssocID="{99456C1F-C551-4C59-8F2F-773FABBF41F5}" presName="rootComposite1" presStyleCnt="0"/>
      <dgm:spPr/>
    </dgm:pt>
    <dgm:pt modelId="{FEF44AC5-4E39-472F-9751-87B0C3C9A12B}" type="pres">
      <dgm:prSet presAssocID="{99456C1F-C551-4C59-8F2F-773FABBF41F5}" presName="rootText1" presStyleLbl="node0" presStyleIdx="0" presStyleCnt="1" custScaleX="126283" custScaleY="41124">
        <dgm:presLayoutVars>
          <dgm:chPref val="3"/>
        </dgm:presLayoutVars>
      </dgm:prSet>
      <dgm:spPr/>
      <dgm:t>
        <a:bodyPr/>
        <a:lstStyle/>
        <a:p>
          <a:endParaRPr lang="ro-RO"/>
        </a:p>
      </dgm:t>
    </dgm:pt>
    <dgm:pt modelId="{250904D6-C05C-4D01-97EE-98B424C4124F}" type="pres">
      <dgm:prSet presAssocID="{99456C1F-C551-4C59-8F2F-773FABBF41F5}" presName="rootConnector1" presStyleLbl="node1" presStyleIdx="0" presStyleCnt="0"/>
      <dgm:spPr/>
      <dgm:t>
        <a:bodyPr/>
        <a:lstStyle/>
        <a:p>
          <a:endParaRPr lang="ro-RO"/>
        </a:p>
      </dgm:t>
    </dgm:pt>
    <dgm:pt modelId="{F2378CDF-F886-4CAA-BBF8-E97300F0AD97}" type="pres">
      <dgm:prSet presAssocID="{99456C1F-C551-4C59-8F2F-773FABBF41F5}" presName="hierChild2" presStyleCnt="0"/>
      <dgm:spPr/>
    </dgm:pt>
    <dgm:pt modelId="{E2DE7363-D641-4997-940E-E56ACC32E9AA}" type="pres">
      <dgm:prSet presAssocID="{4EAB95A7-C204-44F0-8386-7B58A290CF47}" presName="Name37" presStyleLbl="parChTrans1D2" presStyleIdx="0" presStyleCnt="2"/>
      <dgm:spPr/>
      <dgm:t>
        <a:bodyPr/>
        <a:lstStyle/>
        <a:p>
          <a:endParaRPr lang="ro-RO"/>
        </a:p>
      </dgm:t>
    </dgm:pt>
    <dgm:pt modelId="{49AACBEF-B22F-4E1B-BC83-F286D3979213}" type="pres">
      <dgm:prSet presAssocID="{CB202BFB-FB93-4D14-A12F-106BD5CA6148}" presName="hierRoot2" presStyleCnt="0">
        <dgm:presLayoutVars>
          <dgm:hierBranch val="init"/>
        </dgm:presLayoutVars>
      </dgm:prSet>
      <dgm:spPr/>
    </dgm:pt>
    <dgm:pt modelId="{4AC2EBA1-BC77-482F-B047-BABAE1B656E2}" type="pres">
      <dgm:prSet presAssocID="{CB202BFB-FB93-4D14-A12F-106BD5CA6148}" presName="rootComposite" presStyleCnt="0"/>
      <dgm:spPr/>
    </dgm:pt>
    <dgm:pt modelId="{8089E43B-ECEC-4FEF-843B-C669D6FCC4A6}" type="pres">
      <dgm:prSet presAssocID="{CB202BFB-FB93-4D14-A12F-106BD5CA6148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ro-RO"/>
        </a:p>
      </dgm:t>
    </dgm:pt>
    <dgm:pt modelId="{DAE3906F-CEA5-48BA-851C-0D9F107024F3}" type="pres">
      <dgm:prSet presAssocID="{CB202BFB-FB93-4D14-A12F-106BD5CA6148}" presName="rootConnector" presStyleLbl="node2" presStyleIdx="0" presStyleCnt="2"/>
      <dgm:spPr/>
      <dgm:t>
        <a:bodyPr/>
        <a:lstStyle/>
        <a:p>
          <a:endParaRPr lang="ro-RO"/>
        </a:p>
      </dgm:t>
    </dgm:pt>
    <dgm:pt modelId="{C279F291-D789-403D-9C46-8ABEED096DB0}" type="pres">
      <dgm:prSet presAssocID="{CB202BFB-FB93-4D14-A12F-106BD5CA6148}" presName="hierChild4" presStyleCnt="0"/>
      <dgm:spPr/>
    </dgm:pt>
    <dgm:pt modelId="{B82533BA-4641-4215-A5CE-8CE0E53A55B9}" type="pres">
      <dgm:prSet presAssocID="{CB202BFB-FB93-4D14-A12F-106BD5CA6148}" presName="hierChild5" presStyleCnt="0"/>
      <dgm:spPr/>
    </dgm:pt>
    <dgm:pt modelId="{9AFE3F22-B12A-4F16-B76B-AC303B5229F9}" type="pres">
      <dgm:prSet presAssocID="{4FBA1A30-5E05-4B5F-A818-5BD7C5D1BAF8}" presName="Name37" presStyleLbl="parChTrans1D2" presStyleIdx="1" presStyleCnt="2"/>
      <dgm:spPr/>
      <dgm:t>
        <a:bodyPr/>
        <a:lstStyle/>
        <a:p>
          <a:endParaRPr lang="ro-RO"/>
        </a:p>
      </dgm:t>
    </dgm:pt>
    <dgm:pt modelId="{BD9151FE-20F7-45D2-8E1D-685ACA4E04DF}" type="pres">
      <dgm:prSet presAssocID="{579EBC1E-54AA-442B-8752-11B71D49B5AF}" presName="hierRoot2" presStyleCnt="0">
        <dgm:presLayoutVars>
          <dgm:hierBranch val="init"/>
        </dgm:presLayoutVars>
      </dgm:prSet>
      <dgm:spPr/>
    </dgm:pt>
    <dgm:pt modelId="{342437E3-1585-4B17-8C93-2D08C4B43D4F}" type="pres">
      <dgm:prSet presAssocID="{579EBC1E-54AA-442B-8752-11B71D49B5AF}" presName="rootComposite" presStyleCnt="0"/>
      <dgm:spPr/>
    </dgm:pt>
    <dgm:pt modelId="{F5D5D1C0-F965-4417-87E8-FFF184C0749C}" type="pres">
      <dgm:prSet presAssocID="{579EBC1E-54AA-442B-8752-11B71D49B5AF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ro-RO"/>
        </a:p>
      </dgm:t>
    </dgm:pt>
    <dgm:pt modelId="{D738DF79-ABDF-491C-89A6-ADF9C3988037}" type="pres">
      <dgm:prSet presAssocID="{579EBC1E-54AA-442B-8752-11B71D49B5AF}" presName="rootConnector" presStyleLbl="node2" presStyleIdx="1" presStyleCnt="2"/>
      <dgm:spPr/>
      <dgm:t>
        <a:bodyPr/>
        <a:lstStyle/>
        <a:p>
          <a:endParaRPr lang="ro-RO"/>
        </a:p>
      </dgm:t>
    </dgm:pt>
    <dgm:pt modelId="{8CA31191-EDB6-4251-8ABF-1F81E6A458AD}" type="pres">
      <dgm:prSet presAssocID="{579EBC1E-54AA-442B-8752-11B71D49B5AF}" presName="hierChild4" presStyleCnt="0"/>
      <dgm:spPr/>
    </dgm:pt>
    <dgm:pt modelId="{A8FE2A84-CA05-46E8-B4B8-CBBC6AA90C23}" type="pres">
      <dgm:prSet presAssocID="{579EBC1E-54AA-442B-8752-11B71D49B5AF}" presName="hierChild5" presStyleCnt="0"/>
      <dgm:spPr/>
    </dgm:pt>
    <dgm:pt modelId="{525120FD-49C2-4D45-82BD-FD71FF41125C}" type="pres">
      <dgm:prSet presAssocID="{99456C1F-C551-4C59-8F2F-773FABBF41F5}" presName="hierChild3" presStyleCnt="0"/>
      <dgm:spPr/>
    </dgm:pt>
  </dgm:ptLst>
  <dgm:cxnLst>
    <dgm:cxn modelId="{8B60790B-B0B3-4B41-911D-86DCCB6D2C76}" type="presOf" srcId="{99456C1F-C551-4C59-8F2F-773FABBF41F5}" destId="{FEF44AC5-4E39-472F-9751-87B0C3C9A12B}" srcOrd="0" destOrd="0" presId="urn:microsoft.com/office/officeart/2005/8/layout/orgChart1"/>
    <dgm:cxn modelId="{B254CC55-5845-4A5F-A3D9-C852EFFC3130}" type="presOf" srcId="{593F5C95-C1C0-483C-A941-8E7D0554968F}" destId="{C82D87AD-70D6-43FF-A676-454B5ED8ABA6}" srcOrd="0" destOrd="0" presId="urn:microsoft.com/office/officeart/2005/8/layout/orgChart1"/>
    <dgm:cxn modelId="{9D391760-1466-4A6A-B8D6-E3B41C26AE88}" type="presOf" srcId="{CB202BFB-FB93-4D14-A12F-106BD5CA6148}" destId="{8089E43B-ECEC-4FEF-843B-C669D6FCC4A6}" srcOrd="0" destOrd="0" presId="urn:microsoft.com/office/officeart/2005/8/layout/orgChart1"/>
    <dgm:cxn modelId="{46BA07E6-DF44-416F-A264-07802542B371}" type="presOf" srcId="{CB202BFB-FB93-4D14-A12F-106BD5CA6148}" destId="{DAE3906F-CEA5-48BA-851C-0D9F107024F3}" srcOrd="1" destOrd="0" presId="urn:microsoft.com/office/officeart/2005/8/layout/orgChart1"/>
    <dgm:cxn modelId="{4661D097-F3F7-4F69-8C94-1DA62874E19F}" type="presOf" srcId="{4EAB95A7-C204-44F0-8386-7B58A290CF47}" destId="{E2DE7363-D641-4997-940E-E56ACC32E9AA}" srcOrd="0" destOrd="0" presId="urn:microsoft.com/office/officeart/2005/8/layout/orgChart1"/>
    <dgm:cxn modelId="{73B6852E-8B86-4B2D-A57A-E8AABCD65B54}" srcId="{99456C1F-C551-4C59-8F2F-773FABBF41F5}" destId="{CB202BFB-FB93-4D14-A12F-106BD5CA6148}" srcOrd="0" destOrd="0" parTransId="{4EAB95A7-C204-44F0-8386-7B58A290CF47}" sibTransId="{81CA6D9E-986E-469E-900A-611F106D01EE}"/>
    <dgm:cxn modelId="{C4CA89CF-628D-49E8-A103-79FE3390A70B}" srcId="{99456C1F-C551-4C59-8F2F-773FABBF41F5}" destId="{579EBC1E-54AA-442B-8752-11B71D49B5AF}" srcOrd="1" destOrd="0" parTransId="{4FBA1A30-5E05-4B5F-A818-5BD7C5D1BAF8}" sibTransId="{AF922481-0CA8-4B5C-9377-E75D7AEF22E8}"/>
    <dgm:cxn modelId="{AA3F5364-1298-4F07-A192-C0B75A45DB0B}" type="presOf" srcId="{579EBC1E-54AA-442B-8752-11B71D49B5AF}" destId="{D738DF79-ABDF-491C-89A6-ADF9C3988037}" srcOrd="1" destOrd="0" presId="urn:microsoft.com/office/officeart/2005/8/layout/orgChart1"/>
    <dgm:cxn modelId="{73462BC1-C925-4DE3-BDC5-609123583EC9}" type="presOf" srcId="{4FBA1A30-5E05-4B5F-A818-5BD7C5D1BAF8}" destId="{9AFE3F22-B12A-4F16-B76B-AC303B5229F9}" srcOrd="0" destOrd="0" presId="urn:microsoft.com/office/officeart/2005/8/layout/orgChart1"/>
    <dgm:cxn modelId="{8E91B942-CFAB-4F28-B260-08F22C77388A}" type="presOf" srcId="{99456C1F-C551-4C59-8F2F-773FABBF41F5}" destId="{250904D6-C05C-4D01-97EE-98B424C4124F}" srcOrd="1" destOrd="0" presId="urn:microsoft.com/office/officeart/2005/8/layout/orgChart1"/>
    <dgm:cxn modelId="{9275A440-C33F-4E3D-A3AE-1A9E1B7F9F0A}" type="presOf" srcId="{579EBC1E-54AA-442B-8752-11B71D49B5AF}" destId="{F5D5D1C0-F965-4417-87E8-FFF184C0749C}" srcOrd="0" destOrd="0" presId="urn:microsoft.com/office/officeart/2005/8/layout/orgChart1"/>
    <dgm:cxn modelId="{1C43AF77-8F94-44D7-A8CD-A13DDD76CC95}" srcId="{593F5C95-C1C0-483C-A941-8E7D0554968F}" destId="{99456C1F-C551-4C59-8F2F-773FABBF41F5}" srcOrd="0" destOrd="0" parTransId="{C3110DC5-F39E-4CB3-87E0-2A7BF6A247D3}" sibTransId="{7293EA50-0485-4B73-850C-CD885E09D250}"/>
    <dgm:cxn modelId="{D77C599C-FE2D-456B-AD2A-9D929CF1B672}" type="presParOf" srcId="{C82D87AD-70D6-43FF-A676-454B5ED8ABA6}" destId="{DABCC335-3AE4-4678-A52B-5FA9B24878CA}" srcOrd="0" destOrd="0" presId="urn:microsoft.com/office/officeart/2005/8/layout/orgChart1"/>
    <dgm:cxn modelId="{150D3BD3-BAD4-4294-924F-41CAB40D4BD8}" type="presParOf" srcId="{DABCC335-3AE4-4678-A52B-5FA9B24878CA}" destId="{F4DAE2A9-45F9-4039-93A4-205D0440FBAD}" srcOrd="0" destOrd="0" presId="urn:microsoft.com/office/officeart/2005/8/layout/orgChart1"/>
    <dgm:cxn modelId="{9797B2D2-0B22-44BB-86CB-893BA46DCA5B}" type="presParOf" srcId="{F4DAE2A9-45F9-4039-93A4-205D0440FBAD}" destId="{FEF44AC5-4E39-472F-9751-87B0C3C9A12B}" srcOrd="0" destOrd="0" presId="urn:microsoft.com/office/officeart/2005/8/layout/orgChart1"/>
    <dgm:cxn modelId="{1309A0E8-27C9-4266-97DF-23A37A175677}" type="presParOf" srcId="{F4DAE2A9-45F9-4039-93A4-205D0440FBAD}" destId="{250904D6-C05C-4D01-97EE-98B424C4124F}" srcOrd="1" destOrd="0" presId="urn:microsoft.com/office/officeart/2005/8/layout/orgChart1"/>
    <dgm:cxn modelId="{B3111639-529E-4D49-8585-D53D488ABBD5}" type="presParOf" srcId="{DABCC335-3AE4-4678-A52B-5FA9B24878CA}" destId="{F2378CDF-F886-4CAA-BBF8-E97300F0AD97}" srcOrd="1" destOrd="0" presId="urn:microsoft.com/office/officeart/2005/8/layout/orgChart1"/>
    <dgm:cxn modelId="{D8894255-C646-46F7-90FF-6B9F491A674D}" type="presParOf" srcId="{F2378CDF-F886-4CAA-BBF8-E97300F0AD97}" destId="{E2DE7363-D641-4997-940E-E56ACC32E9AA}" srcOrd="0" destOrd="0" presId="urn:microsoft.com/office/officeart/2005/8/layout/orgChart1"/>
    <dgm:cxn modelId="{5DDCA882-B781-4D06-903D-BD6CA379FE0C}" type="presParOf" srcId="{F2378CDF-F886-4CAA-BBF8-E97300F0AD97}" destId="{49AACBEF-B22F-4E1B-BC83-F286D3979213}" srcOrd="1" destOrd="0" presId="urn:microsoft.com/office/officeart/2005/8/layout/orgChart1"/>
    <dgm:cxn modelId="{91A56F0D-9B32-40AD-8D1F-4B1D39F19B6A}" type="presParOf" srcId="{49AACBEF-B22F-4E1B-BC83-F286D3979213}" destId="{4AC2EBA1-BC77-482F-B047-BABAE1B656E2}" srcOrd="0" destOrd="0" presId="urn:microsoft.com/office/officeart/2005/8/layout/orgChart1"/>
    <dgm:cxn modelId="{B4F25676-3877-4ACE-A5BE-56474911850F}" type="presParOf" srcId="{4AC2EBA1-BC77-482F-B047-BABAE1B656E2}" destId="{8089E43B-ECEC-4FEF-843B-C669D6FCC4A6}" srcOrd="0" destOrd="0" presId="urn:microsoft.com/office/officeart/2005/8/layout/orgChart1"/>
    <dgm:cxn modelId="{DA526BEC-9BB7-4912-8C8F-C50FA6005207}" type="presParOf" srcId="{4AC2EBA1-BC77-482F-B047-BABAE1B656E2}" destId="{DAE3906F-CEA5-48BA-851C-0D9F107024F3}" srcOrd="1" destOrd="0" presId="urn:microsoft.com/office/officeart/2005/8/layout/orgChart1"/>
    <dgm:cxn modelId="{F7A5987D-675A-4806-8727-872A4BD1A6E4}" type="presParOf" srcId="{49AACBEF-B22F-4E1B-BC83-F286D3979213}" destId="{C279F291-D789-403D-9C46-8ABEED096DB0}" srcOrd="1" destOrd="0" presId="urn:microsoft.com/office/officeart/2005/8/layout/orgChart1"/>
    <dgm:cxn modelId="{902DC972-85A0-499E-B73E-1037F0EC605B}" type="presParOf" srcId="{49AACBEF-B22F-4E1B-BC83-F286D3979213}" destId="{B82533BA-4641-4215-A5CE-8CE0E53A55B9}" srcOrd="2" destOrd="0" presId="urn:microsoft.com/office/officeart/2005/8/layout/orgChart1"/>
    <dgm:cxn modelId="{FDDFC109-9D5E-4F52-8903-153DBD4DF92C}" type="presParOf" srcId="{F2378CDF-F886-4CAA-BBF8-E97300F0AD97}" destId="{9AFE3F22-B12A-4F16-B76B-AC303B5229F9}" srcOrd="2" destOrd="0" presId="urn:microsoft.com/office/officeart/2005/8/layout/orgChart1"/>
    <dgm:cxn modelId="{B758F559-CC31-4C58-891F-DE43C3CEF0F1}" type="presParOf" srcId="{F2378CDF-F886-4CAA-BBF8-E97300F0AD97}" destId="{BD9151FE-20F7-45D2-8E1D-685ACA4E04DF}" srcOrd="3" destOrd="0" presId="urn:microsoft.com/office/officeart/2005/8/layout/orgChart1"/>
    <dgm:cxn modelId="{CE49F6D9-F869-432F-8234-9BE9AE3D8682}" type="presParOf" srcId="{BD9151FE-20F7-45D2-8E1D-685ACA4E04DF}" destId="{342437E3-1585-4B17-8C93-2D08C4B43D4F}" srcOrd="0" destOrd="0" presId="urn:microsoft.com/office/officeart/2005/8/layout/orgChart1"/>
    <dgm:cxn modelId="{B1A0F7BD-ADC5-46FC-93AC-752168412518}" type="presParOf" srcId="{342437E3-1585-4B17-8C93-2D08C4B43D4F}" destId="{F5D5D1C0-F965-4417-87E8-FFF184C0749C}" srcOrd="0" destOrd="0" presId="urn:microsoft.com/office/officeart/2005/8/layout/orgChart1"/>
    <dgm:cxn modelId="{E9685F79-14B7-4669-934B-64F0C29F64F3}" type="presParOf" srcId="{342437E3-1585-4B17-8C93-2D08C4B43D4F}" destId="{D738DF79-ABDF-491C-89A6-ADF9C3988037}" srcOrd="1" destOrd="0" presId="urn:microsoft.com/office/officeart/2005/8/layout/orgChart1"/>
    <dgm:cxn modelId="{439E5445-C802-49C9-BD47-5A8ED44015DF}" type="presParOf" srcId="{BD9151FE-20F7-45D2-8E1D-685ACA4E04DF}" destId="{8CA31191-EDB6-4251-8ABF-1F81E6A458AD}" srcOrd="1" destOrd="0" presId="urn:microsoft.com/office/officeart/2005/8/layout/orgChart1"/>
    <dgm:cxn modelId="{E3C33196-E8B3-4B03-B432-E18F44A8423C}" type="presParOf" srcId="{BD9151FE-20F7-45D2-8E1D-685ACA4E04DF}" destId="{A8FE2A84-CA05-46E8-B4B8-CBBC6AA90C23}" srcOrd="2" destOrd="0" presId="urn:microsoft.com/office/officeart/2005/8/layout/orgChart1"/>
    <dgm:cxn modelId="{6A13CFBA-D08D-4627-954B-D461F4A44D89}" type="presParOf" srcId="{DABCC335-3AE4-4678-A52B-5FA9B24878CA}" destId="{525120FD-49C2-4D45-82BD-FD71FF41125C}" srcOrd="2" destOrd="0" presId="urn:microsoft.com/office/officeart/2005/8/layout/orgChart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AED67D-07CF-4A61-86DA-AE4DF175D355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o-RO"/>
        </a:p>
      </dgm:t>
    </dgm:pt>
    <dgm:pt modelId="{35204488-DC39-43AD-A4BD-5B41C291B1DF}">
      <dgm:prSet phldrT="[Text]" custT="1"/>
      <dgm:spPr/>
      <dgm:t>
        <a:bodyPr/>
        <a:lstStyle/>
        <a:p>
          <a:r>
            <a:rPr lang="ro-RO" sz="2800" dirty="0" smtClean="0">
              <a:latin typeface="Arial" pitchFamily="34" charset="0"/>
              <a:cs typeface="Arial" pitchFamily="34" charset="0"/>
            </a:rPr>
            <a:t>Modul autonom</a:t>
          </a:r>
          <a:endParaRPr lang="ro-RO" sz="2800" dirty="0">
            <a:latin typeface="Arial" pitchFamily="34" charset="0"/>
            <a:cs typeface="Arial" pitchFamily="34" charset="0"/>
          </a:endParaRPr>
        </a:p>
      </dgm:t>
    </dgm:pt>
    <dgm:pt modelId="{1FA97A05-3C91-4A4C-9934-EFB38B5CF0B7}" type="parTrans" cxnId="{3A6B1BB8-C4F4-4CAB-8DC5-A69892860EC6}">
      <dgm:prSet/>
      <dgm:spPr/>
      <dgm:t>
        <a:bodyPr/>
        <a:lstStyle/>
        <a:p>
          <a:endParaRPr lang="ro-RO"/>
        </a:p>
      </dgm:t>
    </dgm:pt>
    <dgm:pt modelId="{97338697-DE0F-4E17-82AE-C4905C4C41B7}" type="sibTrans" cxnId="{3A6B1BB8-C4F4-4CAB-8DC5-A69892860EC6}">
      <dgm:prSet/>
      <dgm:spPr/>
      <dgm:t>
        <a:bodyPr/>
        <a:lstStyle/>
        <a:p>
          <a:endParaRPr lang="ro-RO"/>
        </a:p>
      </dgm:t>
    </dgm:pt>
    <dgm:pt modelId="{E2D85D32-6B25-4CA9-B6DC-5CB73041FDBE}">
      <dgm:prSet phldrT="[Text]" custT="1"/>
      <dgm:spPr/>
      <dgm:t>
        <a:bodyPr/>
        <a:lstStyle/>
        <a:p>
          <a:r>
            <a:rPr lang="ro-RO" sz="2400" dirty="0" smtClean="0">
              <a:latin typeface="Arial" pitchFamily="34" charset="0"/>
              <a:cs typeface="Arial" pitchFamily="34" charset="0"/>
            </a:rPr>
            <a:t>Detectarea obiectului</a:t>
          </a:r>
          <a:endParaRPr lang="ro-RO" sz="2400" dirty="0">
            <a:latin typeface="Arial" pitchFamily="34" charset="0"/>
            <a:cs typeface="Arial" pitchFamily="34" charset="0"/>
          </a:endParaRPr>
        </a:p>
      </dgm:t>
    </dgm:pt>
    <dgm:pt modelId="{3DEB98A9-405F-43BC-A7CC-44C10E2F35A8}" type="parTrans" cxnId="{4A847FBD-3DA2-48EC-90A3-130B90444558}">
      <dgm:prSet/>
      <dgm:spPr/>
      <dgm:t>
        <a:bodyPr/>
        <a:lstStyle/>
        <a:p>
          <a:endParaRPr lang="ro-RO"/>
        </a:p>
      </dgm:t>
    </dgm:pt>
    <dgm:pt modelId="{BB474665-9F92-49B6-A8F8-FE3EE67F497E}" type="sibTrans" cxnId="{4A847FBD-3DA2-48EC-90A3-130B90444558}">
      <dgm:prSet/>
      <dgm:spPr/>
      <dgm:t>
        <a:bodyPr/>
        <a:lstStyle/>
        <a:p>
          <a:endParaRPr lang="ro-RO"/>
        </a:p>
      </dgm:t>
    </dgm:pt>
    <dgm:pt modelId="{6CE04A76-CAC0-4C73-8D2E-7CBC1B4FE4AD}">
      <dgm:prSet phldrT="[Text]" custT="1"/>
      <dgm:spPr/>
      <dgm:t>
        <a:bodyPr/>
        <a:lstStyle/>
        <a:p>
          <a:r>
            <a:rPr lang="ro-RO" sz="2400" dirty="0" smtClean="0">
              <a:latin typeface="Arial" pitchFamily="34" charset="0"/>
              <a:cs typeface="Arial" pitchFamily="34" charset="0"/>
            </a:rPr>
            <a:t>Deplasarea către obiect</a:t>
          </a:r>
          <a:endParaRPr lang="ro-RO" sz="2400" dirty="0">
            <a:latin typeface="Arial" pitchFamily="34" charset="0"/>
            <a:cs typeface="Arial" pitchFamily="34" charset="0"/>
          </a:endParaRPr>
        </a:p>
      </dgm:t>
    </dgm:pt>
    <dgm:pt modelId="{B0925F89-6E40-4CAE-AC90-61A8CF96F258}" type="parTrans" cxnId="{0FED8A55-6549-4781-B91A-CEA0A71C7017}">
      <dgm:prSet/>
      <dgm:spPr/>
      <dgm:t>
        <a:bodyPr/>
        <a:lstStyle/>
        <a:p>
          <a:endParaRPr lang="ro-RO"/>
        </a:p>
      </dgm:t>
    </dgm:pt>
    <dgm:pt modelId="{F21F0399-E13D-4E0A-B90F-3E45841B46A2}" type="sibTrans" cxnId="{0FED8A55-6549-4781-B91A-CEA0A71C7017}">
      <dgm:prSet/>
      <dgm:spPr/>
      <dgm:t>
        <a:bodyPr/>
        <a:lstStyle/>
        <a:p>
          <a:endParaRPr lang="ro-RO"/>
        </a:p>
      </dgm:t>
    </dgm:pt>
    <dgm:pt modelId="{99DF9772-037A-4669-B37E-7C081435537C}">
      <dgm:prSet phldrT="[Text]" custT="1"/>
      <dgm:spPr/>
      <dgm:t>
        <a:bodyPr/>
        <a:lstStyle/>
        <a:p>
          <a:r>
            <a:rPr lang="ro-RO" sz="2800" dirty="0" smtClean="0">
              <a:latin typeface="Arial" pitchFamily="34" charset="0"/>
              <a:cs typeface="Arial" pitchFamily="34" charset="0"/>
            </a:rPr>
            <a:t>Modul comandat manual</a:t>
          </a:r>
          <a:endParaRPr lang="ro-RO" sz="2800" dirty="0">
            <a:latin typeface="Arial" pitchFamily="34" charset="0"/>
            <a:cs typeface="Arial" pitchFamily="34" charset="0"/>
          </a:endParaRPr>
        </a:p>
      </dgm:t>
    </dgm:pt>
    <dgm:pt modelId="{1F27DE00-9190-436F-8785-1EE8DC67C78F}" type="parTrans" cxnId="{6C1F1F4C-BA0B-44D3-9ECE-6391E0043478}">
      <dgm:prSet/>
      <dgm:spPr/>
      <dgm:t>
        <a:bodyPr/>
        <a:lstStyle/>
        <a:p>
          <a:endParaRPr lang="ro-RO"/>
        </a:p>
      </dgm:t>
    </dgm:pt>
    <dgm:pt modelId="{1E2D050B-3ADE-4153-9B48-823CEFA7AFDF}" type="sibTrans" cxnId="{6C1F1F4C-BA0B-44D3-9ECE-6391E0043478}">
      <dgm:prSet/>
      <dgm:spPr/>
      <dgm:t>
        <a:bodyPr/>
        <a:lstStyle/>
        <a:p>
          <a:endParaRPr lang="ro-RO"/>
        </a:p>
      </dgm:t>
    </dgm:pt>
    <dgm:pt modelId="{B083D632-A57E-4481-BBE0-BEBFBBEF2397}">
      <dgm:prSet phldrT="[Text]" custT="1"/>
      <dgm:spPr/>
      <dgm:t>
        <a:bodyPr/>
        <a:lstStyle/>
        <a:p>
          <a:r>
            <a:rPr lang="ro-RO" sz="2400" dirty="0" smtClean="0">
              <a:latin typeface="Arial" pitchFamily="34" charset="0"/>
              <a:cs typeface="Arial" pitchFamily="34" charset="0"/>
            </a:rPr>
            <a:t>Capacitatea de a reproduce toate mișcările robotului</a:t>
          </a:r>
          <a:endParaRPr lang="ro-RO" sz="2400" dirty="0">
            <a:latin typeface="Arial" pitchFamily="34" charset="0"/>
            <a:cs typeface="Arial" pitchFamily="34" charset="0"/>
          </a:endParaRPr>
        </a:p>
      </dgm:t>
    </dgm:pt>
    <dgm:pt modelId="{0E851A36-4FE9-4C2A-B4D7-71A78AE7F011}" type="parTrans" cxnId="{8C96C828-4F37-4A06-B67D-6029A605FDDD}">
      <dgm:prSet/>
      <dgm:spPr/>
      <dgm:t>
        <a:bodyPr/>
        <a:lstStyle/>
        <a:p>
          <a:endParaRPr lang="ro-RO"/>
        </a:p>
      </dgm:t>
    </dgm:pt>
    <dgm:pt modelId="{953AD4A8-ABA5-47F8-AD5C-6D7914067A85}" type="sibTrans" cxnId="{8C96C828-4F37-4A06-B67D-6029A605FDDD}">
      <dgm:prSet/>
      <dgm:spPr/>
      <dgm:t>
        <a:bodyPr/>
        <a:lstStyle/>
        <a:p>
          <a:endParaRPr lang="ro-RO"/>
        </a:p>
      </dgm:t>
    </dgm:pt>
    <dgm:pt modelId="{0F3B9CF8-D991-47B9-88D2-454C0F4FB111}">
      <dgm:prSet phldrT="[Text]" custT="1"/>
      <dgm:spPr/>
      <dgm:t>
        <a:bodyPr/>
        <a:lstStyle/>
        <a:p>
          <a:r>
            <a:rPr lang="ro-RO" sz="2400" dirty="0" smtClean="0">
              <a:latin typeface="Arial" pitchFamily="34" charset="0"/>
              <a:cs typeface="Arial" pitchFamily="34" charset="0"/>
            </a:rPr>
            <a:t>Lovirea obiectului cu unul dintre picioare</a:t>
          </a:r>
          <a:endParaRPr lang="ro-RO" sz="2400" dirty="0">
            <a:latin typeface="Arial" pitchFamily="34" charset="0"/>
            <a:cs typeface="Arial" pitchFamily="34" charset="0"/>
          </a:endParaRPr>
        </a:p>
      </dgm:t>
    </dgm:pt>
    <dgm:pt modelId="{01DAC0C3-3F3C-4878-A38E-24F5CB87CE34}" type="parTrans" cxnId="{DA8FACF4-B71D-4A4F-BC0A-F6A69F12F4C1}">
      <dgm:prSet/>
      <dgm:spPr/>
      <dgm:t>
        <a:bodyPr/>
        <a:lstStyle/>
        <a:p>
          <a:endParaRPr lang="ro-RO"/>
        </a:p>
      </dgm:t>
    </dgm:pt>
    <dgm:pt modelId="{53C9DEE9-B832-4ABB-903F-231DAD305C70}" type="sibTrans" cxnId="{DA8FACF4-B71D-4A4F-BC0A-F6A69F12F4C1}">
      <dgm:prSet/>
      <dgm:spPr/>
      <dgm:t>
        <a:bodyPr/>
        <a:lstStyle/>
        <a:p>
          <a:endParaRPr lang="ro-RO"/>
        </a:p>
      </dgm:t>
    </dgm:pt>
    <dgm:pt modelId="{BB1DA55A-2515-4681-9EE8-EB2CED6D6917}" type="pres">
      <dgm:prSet presAssocID="{43AED67D-07CF-4A61-86DA-AE4DF175D35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B448EBD-16AE-4E8B-A1EA-F39F326617CA}" type="pres">
      <dgm:prSet presAssocID="{35204488-DC39-43AD-A4BD-5B41C291B1DF}" presName="root" presStyleCnt="0"/>
      <dgm:spPr/>
    </dgm:pt>
    <dgm:pt modelId="{D1836A43-9BAD-4358-B2F6-4BFB063C6C6C}" type="pres">
      <dgm:prSet presAssocID="{35204488-DC39-43AD-A4BD-5B41C291B1DF}" presName="rootComposite" presStyleCnt="0"/>
      <dgm:spPr/>
    </dgm:pt>
    <dgm:pt modelId="{5CCAB9CD-5678-489E-9152-45F87765558C}" type="pres">
      <dgm:prSet presAssocID="{35204488-DC39-43AD-A4BD-5B41C291B1DF}" presName="rootText" presStyleLbl="node1" presStyleIdx="0" presStyleCnt="2" custScaleX="269628"/>
      <dgm:spPr/>
      <dgm:t>
        <a:bodyPr/>
        <a:lstStyle/>
        <a:p>
          <a:endParaRPr lang="ro-RO"/>
        </a:p>
      </dgm:t>
    </dgm:pt>
    <dgm:pt modelId="{FA69E7C8-55DB-4297-8984-B989A0223647}" type="pres">
      <dgm:prSet presAssocID="{35204488-DC39-43AD-A4BD-5B41C291B1DF}" presName="rootConnector" presStyleLbl="node1" presStyleIdx="0" presStyleCnt="2"/>
      <dgm:spPr/>
    </dgm:pt>
    <dgm:pt modelId="{8854059F-B552-4915-A2AA-957485875765}" type="pres">
      <dgm:prSet presAssocID="{35204488-DC39-43AD-A4BD-5B41C291B1DF}" presName="childShape" presStyleCnt="0"/>
      <dgm:spPr/>
    </dgm:pt>
    <dgm:pt modelId="{68F3F0C8-3BA2-4217-AFED-A81912B7799E}" type="pres">
      <dgm:prSet presAssocID="{3DEB98A9-405F-43BC-A7CC-44C10E2F35A8}" presName="Name13" presStyleLbl="parChTrans1D2" presStyleIdx="0" presStyleCnt="4"/>
      <dgm:spPr/>
    </dgm:pt>
    <dgm:pt modelId="{258AB761-A355-46CE-B772-F690C567F80F}" type="pres">
      <dgm:prSet presAssocID="{E2D85D32-6B25-4CA9-B6DC-5CB73041FDBE}" presName="childText" presStyleLbl="bgAcc1" presStyleIdx="0" presStyleCnt="4" custScaleX="249781">
        <dgm:presLayoutVars>
          <dgm:bulletEnabled val="1"/>
        </dgm:presLayoutVars>
      </dgm:prSet>
      <dgm:spPr/>
      <dgm:t>
        <a:bodyPr/>
        <a:lstStyle/>
        <a:p>
          <a:endParaRPr lang="ro-RO"/>
        </a:p>
      </dgm:t>
    </dgm:pt>
    <dgm:pt modelId="{16CDCA37-2E2E-471E-AEC4-E516BEF0A17D}" type="pres">
      <dgm:prSet presAssocID="{B0925F89-6E40-4CAE-AC90-61A8CF96F258}" presName="Name13" presStyleLbl="parChTrans1D2" presStyleIdx="1" presStyleCnt="4"/>
      <dgm:spPr/>
    </dgm:pt>
    <dgm:pt modelId="{7C5A5C97-1B6A-46B0-8199-CE668015C8CF}" type="pres">
      <dgm:prSet presAssocID="{6CE04A76-CAC0-4C73-8D2E-7CBC1B4FE4AD}" presName="childText" presStyleLbl="bgAcc1" presStyleIdx="1" presStyleCnt="4" custScaleX="249263">
        <dgm:presLayoutVars>
          <dgm:bulletEnabled val="1"/>
        </dgm:presLayoutVars>
      </dgm:prSet>
      <dgm:spPr/>
      <dgm:t>
        <a:bodyPr/>
        <a:lstStyle/>
        <a:p>
          <a:endParaRPr lang="ro-RO"/>
        </a:p>
      </dgm:t>
    </dgm:pt>
    <dgm:pt modelId="{E3E4AB23-E837-487B-B02E-D47CF90B4173}" type="pres">
      <dgm:prSet presAssocID="{01DAC0C3-3F3C-4878-A38E-24F5CB87CE34}" presName="Name13" presStyleLbl="parChTrans1D2" presStyleIdx="2" presStyleCnt="4"/>
      <dgm:spPr/>
    </dgm:pt>
    <dgm:pt modelId="{726D5226-3D72-4D2B-8F45-10A2EB24A09F}" type="pres">
      <dgm:prSet presAssocID="{0F3B9CF8-D991-47B9-88D2-454C0F4FB111}" presName="childText" presStyleLbl="bgAcc1" presStyleIdx="2" presStyleCnt="4" custScaleX="250750">
        <dgm:presLayoutVars>
          <dgm:bulletEnabled val="1"/>
        </dgm:presLayoutVars>
      </dgm:prSet>
      <dgm:spPr/>
      <dgm:t>
        <a:bodyPr/>
        <a:lstStyle/>
        <a:p>
          <a:endParaRPr lang="ro-RO"/>
        </a:p>
      </dgm:t>
    </dgm:pt>
    <dgm:pt modelId="{A1F8C5BC-EC3A-4672-B7BB-70AC58D02CDC}" type="pres">
      <dgm:prSet presAssocID="{99DF9772-037A-4669-B37E-7C081435537C}" presName="root" presStyleCnt="0"/>
      <dgm:spPr/>
    </dgm:pt>
    <dgm:pt modelId="{E3019059-22B4-49C8-8077-359972283879}" type="pres">
      <dgm:prSet presAssocID="{99DF9772-037A-4669-B37E-7C081435537C}" presName="rootComposite" presStyleCnt="0"/>
      <dgm:spPr/>
    </dgm:pt>
    <dgm:pt modelId="{5333AEAE-EB2D-4416-BCE0-4585358C44A5}" type="pres">
      <dgm:prSet presAssocID="{99DF9772-037A-4669-B37E-7C081435537C}" presName="rootText" presStyleLbl="node1" presStyleIdx="1" presStyleCnt="2" custScaleX="279593"/>
      <dgm:spPr/>
      <dgm:t>
        <a:bodyPr/>
        <a:lstStyle/>
        <a:p>
          <a:endParaRPr lang="ro-RO"/>
        </a:p>
      </dgm:t>
    </dgm:pt>
    <dgm:pt modelId="{49D68647-E270-4F68-9BE5-C0856FE9EAC6}" type="pres">
      <dgm:prSet presAssocID="{99DF9772-037A-4669-B37E-7C081435537C}" presName="rootConnector" presStyleLbl="node1" presStyleIdx="1" presStyleCnt="2"/>
      <dgm:spPr/>
    </dgm:pt>
    <dgm:pt modelId="{2DAC013F-B406-4BA6-9AB1-FA11A79C7FAD}" type="pres">
      <dgm:prSet presAssocID="{99DF9772-037A-4669-B37E-7C081435537C}" presName="childShape" presStyleCnt="0"/>
      <dgm:spPr/>
    </dgm:pt>
    <dgm:pt modelId="{D6ECFF67-67E8-42A3-8C31-4B5F2DD97651}" type="pres">
      <dgm:prSet presAssocID="{0E851A36-4FE9-4C2A-B4D7-71A78AE7F011}" presName="Name13" presStyleLbl="parChTrans1D2" presStyleIdx="3" presStyleCnt="4"/>
      <dgm:spPr/>
    </dgm:pt>
    <dgm:pt modelId="{4152214E-220B-4822-86A7-563510686FCF}" type="pres">
      <dgm:prSet presAssocID="{B083D632-A57E-4481-BBE0-BEBFBBEF2397}" presName="childText" presStyleLbl="bgAcc1" presStyleIdx="3" presStyleCnt="4" custScaleX="249839" custScaleY="131041">
        <dgm:presLayoutVars>
          <dgm:bulletEnabled val="1"/>
        </dgm:presLayoutVars>
      </dgm:prSet>
      <dgm:spPr/>
      <dgm:t>
        <a:bodyPr/>
        <a:lstStyle/>
        <a:p>
          <a:endParaRPr lang="ro-RO"/>
        </a:p>
      </dgm:t>
    </dgm:pt>
  </dgm:ptLst>
  <dgm:cxnLst>
    <dgm:cxn modelId="{AE8FAFCB-2F7B-4F2C-9B79-430A30C6A8C0}" type="presOf" srcId="{E2D85D32-6B25-4CA9-B6DC-5CB73041FDBE}" destId="{258AB761-A355-46CE-B772-F690C567F80F}" srcOrd="0" destOrd="0" presId="urn:microsoft.com/office/officeart/2005/8/layout/hierarchy3"/>
    <dgm:cxn modelId="{669B1AB8-C00C-4BE3-B7A9-0825A40B13B4}" type="presOf" srcId="{3DEB98A9-405F-43BC-A7CC-44C10E2F35A8}" destId="{68F3F0C8-3BA2-4217-AFED-A81912B7799E}" srcOrd="0" destOrd="0" presId="urn:microsoft.com/office/officeart/2005/8/layout/hierarchy3"/>
    <dgm:cxn modelId="{691EE79B-D040-4BDB-BC3D-DED649925F1B}" type="presOf" srcId="{35204488-DC39-43AD-A4BD-5B41C291B1DF}" destId="{5CCAB9CD-5678-489E-9152-45F87765558C}" srcOrd="0" destOrd="0" presId="urn:microsoft.com/office/officeart/2005/8/layout/hierarchy3"/>
    <dgm:cxn modelId="{8C96C828-4F37-4A06-B67D-6029A605FDDD}" srcId="{99DF9772-037A-4669-B37E-7C081435537C}" destId="{B083D632-A57E-4481-BBE0-BEBFBBEF2397}" srcOrd="0" destOrd="0" parTransId="{0E851A36-4FE9-4C2A-B4D7-71A78AE7F011}" sibTransId="{953AD4A8-ABA5-47F8-AD5C-6D7914067A85}"/>
    <dgm:cxn modelId="{6C1F1F4C-BA0B-44D3-9ECE-6391E0043478}" srcId="{43AED67D-07CF-4A61-86DA-AE4DF175D355}" destId="{99DF9772-037A-4669-B37E-7C081435537C}" srcOrd="1" destOrd="0" parTransId="{1F27DE00-9190-436F-8785-1EE8DC67C78F}" sibTransId="{1E2D050B-3ADE-4153-9B48-823CEFA7AFDF}"/>
    <dgm:cxn modelId="{FFE2A793-A85A-4BF0-9FB3-CE554E643644}" type="presOf" srcId="{B083D632-A57E-4481-BBE0-BEBFBBEF2397}" destId="{4152214E-220B-4822-86A7-563510686FCF}" srcOrd="0" destOrd="0" presId="urn:microsoft.com/office/officeart/2005/8/layout/hierarchy3"/>
    <dgm:cxn modelId="{DA8FACF4-B71D-4A4F-BC0A-F6A69F12F4C1}" srcId="{35204488-DC39-43AD-A4BD-5B41C291B1DF}" destId="{0F3B9CF8-D991-47B9-88D2-454C0F4FB111}" srcOrd="2" destOrd="0" parTransId="{01DAC0C3-3F3C-4878-A38E-24F5CB87CE34}" sibTransId="{53C9DEE9-B832-4ABB-903F-231DAD305C70}"/>
    <dgm:cxn modelId="{FFA01F03-C7DB-45A5-BB2D-D7198538E721}" type="presOf" srcId="{99DF9772-037A-4669-B37E-7C081435537C}" destId="{5333AEAE-EB2D-4416-BCE0-4585358C44A5}" srcOrd="0" destOrd="0" presId="urn:microsoft.com/office/officeart/2005/8/layout/hierarchy3"/>
    <dgm:cxn modelId="{3A6B1BB8-C4F4-4CAB-8DC5-A69892860EC6}" srcId="{43AED67D-07CF-4A61-86DA-AE4DF175D355}" destId="{35204488-DC39-43AD-A4BD-5B41C291B1DF}" srcOrd="0" destOrd="0" parTransId="{1FA97A05-3C91-4A4C-9934-EFB38B5CF0B7}" sibTransId="{97338697-DE0F-4E17-82AE-C4905C4C41B7}"/>
    <dgm:cxn modelId="{8563B0D7-FC30-4B46-BBB8-1CD9D4057BFC}" type="presOf" srcId="{0E851A36-4FE9-4C2A-B4D7-71A78AE7F011}" destId="{D6ECFF67-67E8-42A3-8C31-4B5F2DD97651}" srcOrd="0" destOrd="0" presId="urn:microsoft.com/office/officeart/2005/8/layout/hierarchy3"/>
    <dgm:cxn modelId="{E8755E95-EDDE-4BCA-8F3A-2C95A94AE39C}" type="presOf" srcId="{99DF9772-037A-4669-B37E-7C081435537C}" destId="{49D68647-E270-4F68-9BE5-C0856FE9EAC6}" srcOrd="1" destOrd="0" presId="urn:microsoft.com/office/officeart/2005/8/layout/hierarchy3"/>
    <dgm:cxn modelId="{E039EDA7-6138-4755-9917-E81F35CFDA88}" type="presOf" srcId="{01DAC0C3-3F3C-4878-A38E-24F5CB87CE34}" destId="{E3E4AB23-E837-487B-B02E-D47CF90B4173}" srcOrd="0" destOrd="0" presId="urn:microsoft.com/office/officeart/2005/8/layout/hierarchy3"/>
    <dgm:cxn modelId="{14C9FF73-047E-4811-B99C-5667C7D8A46E}" type="presOf" srcId="{43AED67D-07CF-4A61-86DA-AE4DF175D355}" destId="{BB1DA55A-2515-4681-9EE8-EB2CED6D6917}" srcOrd="0" destOrd="0" presId="urn:microsoft.com/office/officeart/2005/8/layout/hierarchy3"/>
    <dgm:cxn modelId="{93C23507-4724-4C34-9BE0-1FF0AA654DEF}" type="presOf" srcId="{B0925F89-6E40-4CAE-AC90-61A8CF96F258}" destId="{16CDCA37-2E2E-471E-AEC4-E516BEF0A17D}" srcOrd="0" destOrd="0" presId="urn:microsoft.com/office/officeart/2005/8/layout/hierarchy3"/>
    <dgm:cxn modelId="{0FED8A55-6549-4781-B91A-CEA0A71C7017}" srcId="{35204488-DC39-43AD-A4BD-5B41C291B1DF}" destId="{6CE04A76-CAC0-4C73-8D2E-7CBC1B4FE4AD}" srcOrd="1" destOrd="0" parTransId="{B0925F89-6E40-4CAE-AC90-61A8CF96F258}" sibTransId="{F21F0399-E13D-4E0A-B90F-3E45841B46A2}"/>
    <dgm:cxn modelId="{4E060133-8C1F-4373-A452-D749FDC9754A}" type="presOf" srcId="{35204488-DC39-43AD-A4BD-5B41C291B1DF}" destId="{FA69E7C8-55DB-4297-8984-B989A0223647}" srcOrd="1" destOrd="0" presId="urn:microsoft.com/office/officeart/2005/8/layout/hierarchy3"/>
    <dgm:cxn modelId="{A527F35B-E9B5-4C38-817A-FCC8A8366265}" type="presOf" srcId="{0F3B9CF8-D991-47B9-88D2-454C0F4FB111}" destId="{726D5226-3D72-4D2B-8F45-10A2EB24A09F}" srcOrd="0" destOrd="0" presId="urn:microsoft.com/office/officeart/2005/8/layout/hierarchy3"/>
    <dgm:cxn modelId="{4A847FBD-3DA2-48EC-90A3-130B90444558}" srcId="{35204488-DC39-43AD-A4BD-5B41C291B1DF}" destId="{E2D85D32-6B25-4CA9-B6DC-5CB73041FDBE}" srcOrd="0" destOrd="0" parTransId="{3DEB98A9-405F-43BC-A7CC-44C10E2F35A8}" sibTransId="{BB474665-9F92-49B6-A8F8-FE3EE67F497E}"/>
    <dgm:cxn modelId="{6316DD67-1D6E-45F9-9D50-76D855A9D607}" type="presOf" srcId="{6CE04A76-CAC0-4C73-8D2E-7CBC1B4FE4AD}" destId="{7C5A5C97-1B6A-46B0-8199-CE668015C8CF}" srcOrd="0" destOrd="0" presId="urn:microsoft.com/office/officeart/2005/8/layout/hierarchy3"/>
    <dgm:cxn modelId="{61440D45-75FF-4AFE-B71F-F389C8849434}" type="presParOf" srcId="{BB1DA55A-2515-4681-9EE8-EB2CED6D6917}" destId="{3B448EBD-16AE-4E8B-A1EA-F39F326617CA}" srcOrd="0" destOrd="0" presId="urn:microsoft.com/office/officeart/2005/8/layout/hierarchy3"/>
    <dgm:cxn modelId="{E41B3E5D-B0EC-4FAA-BCD3-874CC9BEADE2}" type="presParOf" srcId="{3B448EBD-16AE-4E8B-A1EA-F39F326617CA}" destId="{D1836A43-9BAD-4358-B2F6-4BFB063C6C6C}" srcOrd="0" destOrd="0" presId="urn:microsoft.com/office/officeart/2005/8/layout/hierarchy3"/>
    <dgm:cxn modelId="{D51097B4-0D13-4EBC-B3BB-7460C9A99C54}" type="presParOf" srcId="{D1836A43-9BAD-4358-B2F6-4BFB063C6C6C}" destId="{5CCAB9CD-5678-489E-9152-45F87765558C}" srcOrd="0" destOrd="0" presId="urn:microsoft.com/office/officeart/2005/8/layout/hierarchy3"/>
    <dgm:cxn modelId="{7079FC33-BA17-4819-814C-90AA7811B8FA}" type="presParOf" srcId="{D1836A43-9BAD-4358-B2F6-4BFB063C6C6C}" destId="{FA69E7C8-55DB-4297-8984-B989A0223647}" srcOrd="1" destOrd="0" presId="urn:microsoft.com/office/officeart/2005/8/layout/hierarchy3"/>
    <dgm:cxn modelId="{3A779AF4-1D14-4AF7-8E88-B8265B6EFFF1}" type="presParOf" srcId="{3B448EBD-16AE-4E8B-A1EA-F39F326617CA}" destId="{8854059F-B552-4915-A2AA-957485875765}" srcOrd="1" destOrd="0" presId="urn:microsoft.com/office/officeart/2005/8/layout/hierarchy3"/>
    <dgm:cxn modelId="{90C6EBEA-38E4-42F0-A75B-6257975FF248}" type="presParOf" srcId="{8854059F-B552-4915-A2AA-957485875765}" destId="{68F3F0C8-3BA2-4217-AFED-A81912B7799E}" srcOrd="0" destOrd="0" presId="urn:microsoft.com/office/officeart/2005/8/layout/hierarchy3"/>
    <dgm:cxn modelId="{2CBB4DA1-BFB4-4A5F-8E66-D3AF58861893}" type="presParOf" srcId="{8854059F-B552-4915-A2AA-957485875765}" destId="{258AB761-A355-46CE-B772-F690C567F80F}" srcOrd="1" destOrd="0" presId="urn:microsoft.com/office/officeart/2005/8/layout/hierarchy3"/>
    <dgm:cxn modelId="{5338A7A0-82D0-4B24-BB0F-3164A3070B46}" type="presParOf" srcId="{8854059F-B552-4915-A2AA-957485875765}" destId="{16CDCA37-2E2E-471E-AEC4-E516BEF0A17D}" srcOrd="2" destOrd="0" presId="urn:microsoft.com/office/officeart/2005/8/layout/hierarchy3"/>
    <dgm:cxn modelId="{0E45D114-4472-459D-9A32-37CACE6C1276}" type="presParOf" srcId="{8854059F-B552-4915-A2AA-957485875765}" destId="{7C5A5C97-1B6A-46B0-8199-CE668015C8CF}" srcOrd="3" destOrd="0" presId="urn:microsoft.com/office/officeart/2005/8/layout/hierarchy3"/>
    <dgm:cxn modelId="{AE88892F-B3C1-4C40-9420-0B2CE31DA42F}" type="presParOf" srcId="{8854059F-B552-4915-A2AA-957485875765}" destId="{E3E4AB23-E837-487B-B02E-D47CF90B4173}" srcOrd="4" destOrd="0" presId="urn:microsoft.com/office/officeart/2005/8/layout/hierarchy3"/>
    <dgm:cxn modelId="{53CAD0AC-9BCD-4E3E-9BCD-6EB3CEF42829}" type="presParOf" srcId="{8854059F-B552-4915-A2AA-957485875765}" destId="{726D5226-3D72-4D2B-8F45-10A2EB24A09F}" srcOrd="5" destOrd="0" presId="urn:microsoft.com/office/officeart/2005/8/layout/hierarchy3"/>
    <dgm:cxn modelId="{B0BDAD54-7099-41FD-B21F-FC963149AD82}" type="presParOf" srcId="{BB1DA55A-2515-4681-9EE8-EB2CED6D6917}" destId="{A1F8C5BC-EC3A-4672-B7BB-70AC58D02CDC}" srcOrd="1" destOrd="0" presId="urn:microsoft.com/office/officeart/2005/8/layout/hierarchy3"/>
    <dgm:cxn modelId="{CEC462A7-35C9-4F2F-86EA-B2E5634F06AC}" type="presParOf" srcId="{A1F8C5BC-EC3A-4672-B7BB-70AC58D02CDC}" destId="{E3019059-22B4-49C8-8077-359972283879}" srcOrd="0" destOrd="0" presId="urn:microsoft.com/office/officeart/2005/8/layout/hierarchy3"/>
    <dgm:cxn modelId="{D2CE9A92-DAAD-4D43-9B67-E7AD5BC759AF}" type="presParOf" srcId="{E3019059-22B4-49C8-8077-359972283879}" destId="{5333AEAE-EB2D-4416-BCE0-4585358C44A5}" srcOrd="0" destOrd="0" presId="urn:microsoft.com/office/officeart/2005/8/layout/hierarchy3"/>
    <dgm:cxn modelId="{2783DCA9-FEDA-486B-A92C-C3726B9DBACD}" type="presParOf" srcId="{E3019059-22B4-49C8-8077-359972283879}" destId="{49D68647-E270-4F68-9BE5-C0856FE9EAC6}" srcOrd="1" destOrd="0" presId="urn:microsoft.com/office/officeart/2005/8/layout/hierarchy3"/>
    <dgm:cxn modelId="{CF204FAB-3983-4C2D-B76E-2EFEBC42874C}" type="presParOf" srcId="{A1F8C5BC-EC3A-4672-B7BB-70AC58D02CDC}" destId="{2DAC013F-B406-4BA6-9AB1-FA11A79C7FAD}" srcOrd="1" destOrd="0" presId="urn:microsoft.com/office/officeart/2005/8/layout/hierarchy3"/>
    <dgm:cxn modelId="{62BAA66D-CEF6-4634-AEF1-7251E7F95068}" type="presParOf" srcId="{2DAC013F-B406-4BA6-9AB1-FA11A79C7FAD}" destId="{D6ECFF67-67E8-42A3-8C31-4B5F2DD97651}" srcOrd="0" destOrd="0" presId="urn:microsoft.com/office/officeart/2005/8/layout/hierarchy3"/>
    <dgm:cxn modelId="{ACADBFA3-B939-46A1-942E-10192906A91C}" type="presParOf" srcId="{2DAC013F-B406-4BA6-9AB1-FA11A79C7FAD}" destId="{4152214E-220B-4822-86A7-563510686FCF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3C9A1F1-8561-4839-83D8-886530A53D5F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o-RO"/>
        </a:p>
      </dgm:t>
    </dgm:pt>
    <dgm:pt modelId="{DD8B99A4-00AC-4D7E-B7BB-58709D78EEC5}">
      <dgm:prSet phldrT="[Text]" custT="1"/>
      <dgm:spPr/>
      <dgm:t>
        <a:bodyPr/>
        <a:lstStyle/>
        <a:p>
          <a:r>
            <a:rPr lang="ro-RO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Placă ArduinoUNO</a:t>
          </a:r>
          <a:endParaRPr lang="ro-RO" sz="24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603FE543-1C21-404A-AA2A-37F14173152F}" type="parTrans" cxnId="{47D99C84-A773-4D83-97B2-7A5A79B4733D}">
      <dgm:prSet/>
      <dgm:spPr/>
      <dgm:t>
        <a:bodyPr/>
        <a:lstStyle/>
        <a:p>
          <a:endParaRPr lang="ro-RO"/>
        </a:p>
      </dgm:t>
    </dgm:pt>
    <dgm:pt modelId="{F57DEBBA-A8C8-4ABC-8D67-F42972EE63A0}" type="sibTrans" cxnId="{47D99C84-A773-4D83-97B2-7A5A79B4733D}">
      <dgm:prSet/>
      <dgm:spPr/>
      <dgm:t>
        <a:bodyPr/>
        <a:lstStyle/>
        <a:p>
          <a:endParaRPr lang="ro-RO"/>
        </a:p>
      </dgm:t>
    </dgm:pt>
    <dgm:pt modelId="{1F3A8B26-6E53-4D15-8E84-86C4E2E69352}">
      <dgm:prSet phldrT="[Text]"/>
      <dgm:spPr/>
      <dgm:t>
        <a:bodyPr/>
        <a:lstStyle/>
        <a:p>
          <a:r>
            <a:rPr lang="ro-RO" sz="1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Procesare informații Pixy</a:t>
          </a:r>
          <a:endParaRPr lang="ro-RO" sz="18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8DDF3BA6-DA6B-41B8-9CE7-71DE40D7E21B}" type="parTrans" cxnId="{EF9CF608-7F9A-4A9F-846A-21DF4C4F2643}">
      <dgm:prSet/>
      <dgm:spPr/>
      <dgm:t>
        <a:bodyPr/>
        <a:lstStyle/>
        <a:p>
          <a:endParaRPr lang="ro-RO"/>
        </a:p>
      </dgm:t>
    </dgm:pt>
    <dgm:pt modelId="{644EDDF4-8FCA-4970-8B30-410EEB03E126}" type="sibTrans" cxnId="{EF9CF608-7F9A-4A9F-846A-21DF4C4F2643}">
      <dgm:prSet/>
      <dgm:spPr/>
      <dgm:t>
        <a:bodyPr/>
        <a:lstStyle/>
        <a:p>
          <a:endParaRPr lang="ro-RO"/>
        </a:p>
      </dgm:t>
    </dgm:pt>
    <dgm:pt modelId="{8FBAFC2E-94D9-4E37-ADEA-F46C5DEB2149}">
      <dgm:prSet phldrT="[Text]"/>
      <dgm:spPr/>
      <dgm:t>
        <a:bodyPr/>
        <a:lstStyle/>
        <a:p>
          <a:r>
            <a:rPr lang="ro-RO" sz="1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Algoritm detecție și decizie</a:t>
          </a:r>
          <a:endParaRPr lang="ro-RO" sz="18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2D630CBB-4BD3-4DF6-852F-688B31D76486}" type="parTrans" cxnId="{30C23960-8ABD-47F7-BA4B-A218A85660D2}">
      <dgm:prSet/>
      <dgm:spPr/>
      <dgm:t>
        <a:bodyPr/>
        <a:lstStyle/>
        <a:p>
          <a:endParaRPr lang="ro-RO"/>
        </a:p>
      </dgm:t>
    </dgm:pt>
    <dgm:pt modelId="{2E7960EC-F2B7-4315-94B5-1AA32CBABC40}" type="sibTrans" cxnId="{30C23960-8ABD-47F7-BA4B-A218A85660D2}">
      <dgm:prSet/>
      <dgm:spPr/>
      <dgm:t>
        <a:bodyPr/>
        <a:lstStyle/>
        <a:p>
          <a:endParaRPr lang="ro-RO"/>
        </a:p>
      </dgm:t>
    </dgm:pt>
    <dgm:pt modelId="{E33709F3-75C9-4066-9F23-CE3E71A12619}">
      <dgm:prSet phldrT="[Text]" custT="1"/>
      <dgm:spPr/>
      <dgm:t>
        <a:bodyPr/>
        <a:lstStyle/>
        <a:p>
          <a:r>
            <a:rPr lang="ro-RO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Cameră Pixy CMUcam5</a:t>
          </a:r>
          <a:endParaRPr lang="ro-RO" sz="24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2B3411B8-B534-45F4-ACEC-B93F48E08FCE}" type="parTrans" cxnId="{C786B74D-1BA5-4505-BDD0-AEE2D1038591}">
      <dgm:prSet/>
      <dgm:spPr/>
      <dgm:t>
        <a:bodyPr/>
        <a:lstStyle/>
        <a:p>
          <a:endParaRPr lang="ro-RO"/>
        </a:p>
      </dgm:t>
    </dgm:pt>
    <dgm:pt modelId="{2E261185-7665-47A3-8E62-375F0B7ED9E3}" type="sibTrans" cxnId="{C786B74D-1BA5-4505-BDD0-AEE2D1038591}">
      <dgm:prSet/>
      <dgm:spPr/>
      <dgm:t>
        <a:bodyPr/>
        <a:lstStyle/>
        <a:p>
          <a:endParaRPr lang="ro-RO"/>
        </a:p>
      </dgm:t>
    </dgm:pt>
    <dgm:pt modelId="{439E86F3-BBA1-4821-B92E-161C921A85FF}">
      <dgm:prSet phldrT="[Text]" custT="1"/>
      <dgm:spPr/>
      <dgm:t>
        <a:bodyPr/>
        <a:lstStyle/>
        <a:p>
          <a:r>
            <a:rPr lang="ro-RO" sz="1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Procesare imagine</a:t>
          </a:r>
          <a:endParaRPr lang="ro-RO" sz="18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6B715C0E-AB5C-436C-B52D-393961700879}" type="parTrans" cxnId="{0A328386-DF00-495F-B99D-AFB1E9EAF7A8}">
      <dgm:prSet/>
      <dgm:spPr/>
      <dgm:t>
        <a:bodyPr/>
        <a:lstStyle/>
        <a:p>
          <a:endParaRPr lang="ro-RO"/>
        </a:p>
      </dgm:t>
    </dgm:pt>
    <dgm:pt modelId="{8D7A388F-9F2A-4C3E-B1B5-FF0AC65288E6}" type="sibTrans" cxnId="{0A328386-DF00-495F-B99D-AFB1E9EAF7A8}">
      <dgm:prSet/>
      <dgm:spPr/>
      <dgm:t>
        <a:bodyPr/>
        <a:lstStyle/>
        <a:p>
          <a:endParaRPr lang="ro-RO"/>
        </a:p>
      </dgm:t>
    </dgm:pt>
    <dgm:pt modelId="{78EC252F-08F1-41C8-96F1-54392ACB6711}">
      <dgm:prSet phldrT="[Text]" custT="1"/>
      <dgm:spPr/>
      <dgm:t>
        <a:bodyPr/>
        <a:lstStyle/>
        <a:p>
          <a:r>
            <a:rPr lang="ro-RO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Placă SSC-32</a:t>
          </a:r>
          <a:endParaRPr lang="ro-RO" sz="24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3B1EA764-324C-4DBE-9399-D6D5609C55D5}" type="parTrans" cxnId="{782FB3E6-BC49-4C5A-A8B3-BA84514ABCC0}">
      <dgm:prSet/>
      <dgm:spPr/>
      <dgm:t>
        <a:bodyPr/>
        <a:lstStyle/>
        <a:p>
          <a:endParaRPr lang="ro-RO"/>
        </a:p>
      </dgm:t>
    </dgm:pt>
    <dgm:pt modelId="{0CAF67BE-1E7B-4666-976F-962B6DA3741A}" type="sibTrans" cxnId="{782FB3E6-BC49-4C5A-A8B3-BA84514ABCC0}">
      <dgm:prSet/>
      <dgm:spPr/>
      <dgm:t>
        <a:bodyPr/>
        <a:lstStyle/>
        <a:p>
          <a:endParaRPr lang="ro-RO"/>
        </a:p>
      </dgm:t>
    </dgm:pt>
    <dgm:pt modelId="{12FDD86D-3CE4-48A9-A53B-4CF881DE45D3}">
      <dgm:prSet phldrT="[Text]" custT="1"/>
      <dgm:spPr/>
      <dgm:t>
        <a:bodyPr/>
        <a:lstStyle/>
        <a:p>
          <a:r>
            <a:rPr lang="ro-RO" sz="1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Control servo-motoare</a:t>
          </a:r>
          <a:endParaRPr lang="ro-RO" sz="18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65E35EFD-FF8B-449A-A0F6-C290F88BCF18}" type="parTrans" cxnId="{D756FC5F-C5B6-4F9C-8B2C-EE734C6E615E}">
      <dgm:prSet/>
      <dgm:spPr/>
      <dgm:t>
        <a:bodyPr/>
        <a:lstStyle/>
        <a:p>
          <a:endParaRPr lang="ro-RO"/>
        </a:p>
      </dgm:t>
    </dgm:pt>
    <dgm:pt modelId="{882AD656-814C-4820-B347-B407C16B4E9B}" type="sibTrans" cxnId="{D756FC5F-C5B6-4F9C-8B2C-EE734C6E615E}">
      <dgm:prSet/>
      <dgm:spPr/>
      <dgm:t>
        <a:bodyPr/>
        <a:lstStyle/>
        <a:p>
          <a:endParaRPr lang="ro-RO"/>
        </a:p>
      </dgm:t>
    </dgm:pt>
    <dgm:pt modelId="{0F08771B-0BAD-4703-ABFF-FAB4EC1C07EC}">
      <dgm:prSet phldrT="[Text]"/>
      <dgm:spPr/>
      <dgm:t>
        <a:bodyPr/>
        <a:lstStyle/>
        <a:p>
          <a:r>
            <a:rPr lang="ro-RO" sz="1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Procesare comenzi ESP-32</a:t>
          </a:r>
          <a:endParaRPr lang="ro-RO" sz="18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42A6E77D-E2E8-4AD4-811E-98C09786B4BC}" type="parTrans" cxnId="{18433D3F-B35C-46A8-93FB-190FE5D47189}">
      <dgm:prSet/>
      <dgm:spPr/>
      <dgm:t>
        <a:bodyPr/>
        <a:lstStyle/>
        <a:p>
          <a:endParaRPr lang="ro-RO"/>
        </a:p>
      </dgm:t>
    </dgm:pt>
    <dgm:pt modelId="{5A504CCD-576E-47FB-A730-543BBF97AF04}" type="sibTrans" cxnId="{18433D3F-B35C-46A8-93FB-190FE5D47189}">
      <dgm:prSet/>
      <dgm:spPr/>
      <dgm:t>
        <a:bodyPr/>
        <a:lstStyle/>
        <a:p>
          <a:endParaRPr lang="ro-RO"/>
        </a:p>
      </dgm:t>
    </dgm:pt>
    <dgm:pt modelId="{ACD0007D-44C7-4B27-ADF1-51BA762391D4}" type="pres">
      <dgm:prSet presAssocID="{83C9A1F1-8561-4839-83D8-886530A53D5F}" presName="linear" presStyleCnt="0">
        <dgm:presLayoutVars>
          <dgm:dir/>
          <dgm:resizeHandles val="exact"/>
        </dgm:presLayoutVars>
      </dgm:prSet>
      <dgm:spPr/>
    </dgm:pt>
    <dgm:pt modelId="{E2313846-5DCA-4C5D-8D1C-86628C1449BF}" type="pres">
      <dgm:prSet presAssocID="{DD8B99A4-00AC-4D7E-B7BB-58709D78EEC5}" presName="comp" presStyleCnt="0"/>
      <dgm:spPr/>
    </dgm:pt>
    <dgm:pt modelId="{8225190E-DE87-4B65-B357-C90A8A22B449}" type="pres">
      <dgm:prSet presAssocID="{DD8B99A4-00AC-4D7E-B7BB-58709D78EEC5}" presName="box" presStyleLbl="node1" presStyleIdx="0" presStyleCnt="3" custScaleY="114973" custLinFactNeighborX="-849" custLinFactNeighborY="4730"/>
      <dgm:spPr/>
      <dgm:t>
        <a:bodyPr/>
        <a:lstStyle/>
        <a:p>
          <a:endParaRPr lang="ro-RO"/>
        </a:p>
      </dgm:t>
    </dgm:pt>
    <dgm:pt modelId="{44106805-E03B-4305-88B8-C248AB62AB29}" type="pres">
      <dgm:prSet presAssocID="{DD8B99A4-00AC-4D7E-B7BB-58709D78EEC5}" presName="img" presStyleLbl="fgImgPlace1" presStyleIdx="0" presStyleCnt="3" custScaleX="66131" custScaleY="118949" custLinFactNeighborX="-1061" custLinFactNeighborY="8262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0F6C9DED-B652-4721-A188-3420169C6586}" type="pres">
      <dgm:prSet presAssocID="{DD8B99A4-00AC-4D7E-B7BB-58709D78EEC5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o-RO"/>
        </a:p>
      </dgm:t>
    </dgm:pt>
    <dgm:pt modelId="{1C7AD2B4-A7B2-4374-939B-58F9EE8309FB}" type="pres">
      <dgm:prSet presAssocID="{F57DEBBA-A8C8-4ABC-8D67-F42972EE63A0}" presName="spacer" presStyleCnt="0"/>
      <dgm:spPr/>
    </dgm:pt>
    <dgm:pt modelId="{80356E1D-F8D9-4BD8-90E6-294EED1A1315}" type="pres">
      <dgm:prSet presAssocID="{E33709F3-75C9-4066-9F23-CE3E71A12619}" presName="comp" presStyleCnt="0"/>
      <dgm:spPr/>
    </dgm:pt>
    <dgm:pt modelId="{0D90C4F9-8ECE-4861-9745-21B3CEC585C5}" type="pres">
      <dgm:prSet presAssocID="{E33709F3-75C9-4066-9F23-CE3E71A12619}" presName="box" presStyleLbl="node1" presStyleIdx="1" presStyleCnt="3" custScaleY="102579" custLinFactNeighborX="-318" custLinFactNeighborY="2549"/>
      <dgm:spPr/>
      <dgm:t>
        <a:bodyPr/>
        <a:lstStyle/>
        <a:p>
          <a:endParaRPr lang="ro-RO"/>
        </a:p>
      </dgm:t>
    </dgm:pt>
    <dgm:pt modelId="{C9570B34-F9A7-4748-8E3B-FACE55A255E0}" type="pres">
      <dgm:prSet presAssocID="{E33709F3-75C9-4066-9F23-CE3E71A12619}" presName="img" presStyleLbl="fgImgPlace1" presStyleIdx="1" presStyleCnt="3" custScaleX="64066" custScaleY="98917" custLinFactNeighborY="4248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61BBD3AE-A590-4B59-ADD6-8F20E6D303C0}" type="pres">
      <dgm:prSet presAssocID="{E33709F3-75C9-4066-9F23-CE3E71A12619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o-RO"/>
        </a:p>
      </dgm:t>
    </dgm:pt>
    <dgm:pt modelId="{E9C61D26-9508-47DD-8046-51182D164F44}" type="pres">
      <dgm:prSet presAssocID="{2E261185-7665-47A3-8E62-375F0B7ED9E3}" presName="spacer" presStyleCnt="0"/>
      <dgm:spPr/>
    </dgm:pt>
    <dgm:pt modelId="{5D792184-1878-4F7B-A8D1-E0D9BEE3DCA7}" type="pres">
      <dgm:prSet presAssocID="{78EC252F-08F1-41C8-96F1-54392ACB6711}" presName="comp" presStyleCnt="0"/>
      <dgm:spPr/>
    </dgm:pt>
    <dgm:pt modelId="{5863823F-66DB-4D18-91E6-B0922D5E7336}" type="pres">
      <dgm:prSet presAssocID="{78EC252F-08F1-41C8-96F1-54392ACB6711}" presName="box" presStyleLbl="node1" presStyleIdx="2" presStyleCnt="3" custScaleY="112304"/>
      <dgm:spPr/>
      <dgm:t>
        <a:bodyPr/>
        <a:lstStyle/>
        <a:p>
          <a:endParaRPr lang="ro-RO"/>
        </a:p>
      </dgm:t>
    </dgm:pt>
    <dgm:pt modelId="{9F58EC70-5BB6-410C-88E6-1FFE3694AC83}" type="pres">
      <dgm:prSet presAssocID="{78EC252F-08F1-41C8-96F1-54392ACB6711}" presName="img" presStyleLbl="fgImgPlace1" presStyleIdx="2" presStyleCnt="3" custScaleX="69621" custScaleY="101217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5D16AE5F-E583-434B-856D-2B0ED47D1CD8}" type="pres">
      <dgm:prSet presAssocID="{78EC252F-08F1-41C8-96F1-54392ACB6711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o-RO"/>
        </a:p>
      </dgm:t>
    </dgm:pt>
  </dgm:ptLst>
  <dgm:cxnLst>
    <dgm:cxn modelId="{3C53F30B-35EF-4F91-8663-21DC7828E9C9}" type="presOf" srcId="{78EC252F-08F1-41C8-96F1-54392ACB6711}" destId="{5863823F-66DB-4D18-91E6-B0922D5E7336}" srcOrd="0" destOrd="0" presId="urn:microsoft.com/office/officeart/2005/8/layout/vList4"/>
    <dgm:cxn modelId="{090EF857-FAFA-41BB-9A02-81008B5F2344}" type="presOf" srcId="{439E86F3-BBA1-4821-B92E-161C921A85FF}" destId="{61BBD3AE-A590-4B59-ADD6-8F20E6D303C0}" srcOrd="1" destOrd="1" presId="urn:microsoft.com/office/officeart/2005/8/layout/vList4"/>
    <dgm:cxn modelId="{3DC17CF8-2E76-471F-B834-2548A752FB52}" type="presOf" srcId="{1F3A8B26-6E53-4D15-8E84-86C4E2E69352}" destId="{8225190E-DE87-4B65-B357-C90A8A22B449}" srcOrd="0" destOrd="1" presId="urn:microsoft.com/office/officeart/2005/8/layout/vList4"/>
    <dgm:cxn modelId="{B65B33B7-D62A-467C-A6AD-D89AA9B4386A}" type="presOf" srcId="{DD8B99A4-00AC-4D7E-B7BB-58709D78EEC5}" destId="{0F6C9DED-B652-4721-A188-3420169C6586}" srcOrd="1" destOrd="0" presId="urn:microsoft.com/office/officeart/2005/8/layout/vList4"/>
    <dgm:cxn modelId="{30C23960-8ABD-47F7-BA4B-A218A85660D2}" srcId="{DD8B99A4-00AC-4D7E-B7BB-58709D78EEC5}" destId="{8FBAFC2E-94D9-4E37-ADEA-F46C5DEB2149}" srcOrd="2" destOrd="0" parTransId="{2D630CBB-4BD3-4DF6-852F-688B31D76486}" sibTransId="{2E7960EC-F2B7-4315-94B5-1AA32CBABC40}"/>
    <dgm:cxn modelId="{D756FC5F-C5B6-4F9C-8B2C-EE734C6E615E}" srcId="{78EC252F-08F1-41C8-96F1-54392ACB6711}" destId="{12FDD86D-3CE4-48A9-A53B-4CF881DE45D3}" srcOrd="0" destOrd="0" parTransId="{65E35EFD-FF8B-449A-A0F6-C290F88BCF18}" sibTransId="{882AD656-814C-4820-B347-B407C16B4E9B}"/>
    <dgm:cxn modelId="{1850D109-7588-41E0-ADE0-C859F1C38EDF}" type="presOf" srcId="{8FBAFC2E-94D9-4E37-ADEA-F46C5DEB2149}" destId="{0F6C9DED-B652-4721-A188-3420169C6586}" srcOrd="1" destOrd="3" presId="urn:microsoft.com/office/officeart/2005/8/layout/vList4"/>
    <dgm:cxn modelId="{96CE7AF7-EE54-4B6C-9F37-4D7892ABC8F1}" type="presOf" srcId="{439E86F3-BBA1-4821-B92E-161C921A85FF}" destId="{0D90C4F9-8ECE-4861-9745-21B3CEC585C5}" srcOrd="0" destOrd="1" presId="urn:microsoft.com/office/officeart/2005/8/layout/vList4"/>
    <dgm:cxn modelId="{8102151F-B187-4425-B513-CBD14B5D4C03}" type="presOf" srcId="{E33709F3-75C9-4066-9F23-CE3E71A12619}" destId="{61BBD3AE-A590-4B59-ADD6-8F20E6D303C0}" srcOrd="1" destOrd="0" presId="urn:microsoft.com/office/officeart/2005/8/layout/vList4"/>
    <dgm:cxn modelId="{AF501D98-1A40-472F-B444-66ABBA543408}" type="presOf" srcId="{12FDD86D-3CE4-48A9-A53B-4CF881DE45D3}" destId="{5D16AE5F-E583-434B-856D-2B0ED47D1CD8}" srcOrd="1" destOrd="1" presId="urn:microsoft.com/office/officeart/2005/8/layout/vList4"/>
    <dgm:cxn modelId="{18433D3F-B35C-46A8-93FB-190FE5D47189}" srcId="{DD8B99A4-00AC-4D7E-B7BB-58709D78EEC5}" destId="{0F08771B-0BAD-4703-ABFF-FAB4EC1C07EC}" srcOrd="1" destOrd="0" parTransId="{42A6E77D-E2E8-4AD4-811E-98C09786B4BC}" sibTransId="{5A504CCD-576E-47FB-A730-543BBF97AF04}"/>
    <dgm:cxn modelId="{782FB3E6-BC49-4C5A-A8B3-BA84514ABCC0}" srcId="{83C9A1F1-8561-4839-83D8-886530A53D5F}" destId="{78EC252F-08F1-41C8-96F1-54392ACB6711}" srcOrd="2" destOrd="0" parTransId="{3B1EA764-324C-4DBE-9399-D6D5609C55D5}" sibTransId="{0CAF67BE-1E7B-4666-976F-962B6DA3741A}"/>
    <dgm:cxn modelId="{6CABD28D-95F8-4603-AB0C-591012387845}" type="presOf" srcId="{12FDD86D-3CE4-48A9-A53B-4CF881DE45D3}" destId="{5863823F-66DB-4D18-91E6-B0922D5E7336}" srcOrd="0" destOrd="1" presId="urn:microsoft.com/office/officeart/2005/8/layout/vList4"/>
    <dgm:cxn modelId="{AA60BBC9-1E34-4FCD-88A3-CE3FFDD01FC1}" type="presOf" srcId="{8FBAFC2E-94D9-4E37-ADEA-F46C5DEB2149}" destId="{8225190E-DE87-4B65-B357-C90A8A22B449}" srcOrd="0" destOrd="3" presId="urn:microsoft.com/office/officeart/2005/8/layout/vList4"/>
    <dgm:cxn modelId="{B42453B6-D45E-48ED-BEE2-3E24EAC0D552}" type="presOf" srcId="{E33709F3-75C9-4066-9F23-CE3E71A12619}" destId="{0D90C4F9-8ECE-4861-9745-21B3CEC585C5}" srcOrd="0" destOrd="0" presId="urn:microsoft.com/office/officeart/2005/8/layout/vList4"/>
    <dgm:cxn modelId="{C786B74D-1BA5-4505-BDD0-AEE2D1038591}" srcId="{83C9A1F1-8561-4839-83D8-886530A53D5F}" destId="{E33709F3-75C9-4066-9F23-CE3E71A12619}" srcOrd="1" destOrd="0" parTransId="{2B3411B8-B534-45F4-ACEC-B93F48E08FCE}" sibTransId="{2E261185-7665-47A3-8E62-375F0B7ED9E3}"/>
    <dgm:cxn modelId="{D0FA1737-3618-490B-9CB3-A48F941F17D4}" type="presOf" srcId="{DD8B99A4-00AC-4D7E-B7BB-58709D78EEC5}" destId="{8225190E-DE87-4B65-B357-C90A8A22B449}" srcOrd="0" destOrd="0" presId="urn:microsoft.com/office/officeart/2005/8/layout/vList4"/>
    <dgm:cxn modelId="{A486EE97-D44C-4416-9200-119967E41276}" type="presOf" srcId="{78EC252F-08F1-41C8-96F1-54392ACB6711}" destId="{5D16AE5F-E583-434B-856D-2B0ED47D1CD8}" srcOrd="1" destOrd="0" presId="urn:microsoft.com/office/officeart/2005/8/layout/vList4"/>
    <dgm:cxn modelId="{0B212823-6309-467E-8421-FE8ABBF92CCD}" type="presOf" srcId="{0F08771B-0BAD-4703-ABFF-FAB4EC1C07EC}" destId="{0F6C9DED-B652-4721-A188-3420169C6586}" srcOrd="1" destOrd="2" presId="urn:microsoft.com/office/officeart/2005/8/layout/vList4"/>
    <dgm:cxn modelId="{202A09F5-054C-499F-AC32-59B5017DF865}" type="presOf" srcId="{0F08771B-0BAD-4703-ABFF-FAB4EC1C07EC}" destId="{8225190E-DE87-4B65-B357-C90A8A22B449}" srcOrd="0" destOrd="2" presId="urn:microsoft.com/office/officeart/2005/8/layout/vList4"/>
    <dgm:cxn modelId="{190496E7-8F9F-4624-A054-1479B042CB03}" type="presOf" srcId="{1F3A8B26-6E53-4D15-8E84-86C4E2E69352}" destId="{0F6C9DED-B652-4721-A188-3420169C6586}" srcOrd="1" destOrd="1" presId="urn:microsoft.com/office/officeart/2005/8/layout/vList4"/>
    <dgm:cxn modelId="{EF9CF608-7F9A-4A9F-846A-21DF4C4F2643}" srcId="{DD8B99A4-00AC-4D7E-B7BB-58709D78EEC5}" destId="{1F3A8B26-6E53-4D15-8E84-86C4E2E69352}" srcOrd="0" destOrd="0" parTransId="{8DDF3BA6-DA6B-41B8-9CE7-71DE40D7E21B}" sibTransId="{644EDDF4-8FCA-4970-8B30-410EEB03E126}"/>
    <dgm:cxn modelId="{0A328386-DF00-495F-B99D-AFB1E9EAF7A8}" srcId="{E33709F3-75C9-4066-9F23-CE3E71A12619}" destId="{439E86F3-BBA1-4821-B92E-161C921A85FF}" srcOrd="0" destOrd="0" parTransId="{6B715C0E-AB5C-436C-B52D-393961700879}" sibTransId="{8D7A388F-9F2A-4C3E-B1B5-FF0AC65288E6}"/>
    <dgm:cxn modelId="{47D99C84-A773-4D83-97B2-7A5A79B4733D}" srcId="{83C9A1F1-8561-4839-83D8-886530A53D5F}" destId="{DD8B99A4-00AC-4D7E-B7BB-58709D78EEC5}" srcOrd="0" destOrd="0" parTransId="{603FE543-1C21-404A-AA2A-37F14173152F}" sibTransId="{F57DEBBA-A8C8-4ABC-8D67-F42972EE63A0}"/>
    <dgm:cxn modelId="{E0364E16-B9C0-4449-B89F-082CBFE37CB0}" type="presOf" srcId="{83C9A1F1-8561-4839-83D8-886530A53D5F}" destId="{ACD0007D-44C7-4B27-ADF1-51BA762391D4}" srcOrd="0" destOrd="0" presId="urn:microsoft.com/office/officeart/2005/8/layout/vList4"/>
    <dgm:cxn modelId="{F95C6552-7ED7-48A8-A0EF-7BC0B89BB74C}" type="presParOf" srcId="{ACD0007D-44C7-4B27-ADF1-51BA762391D4}" destId="{E2313846-5DCA-4C5D-8D1C-86628C1449BF}" srcOrd="0" destOrd="0" presId="urn:microsoft.com/office/officeart/2005/8/layout/vList4"/>
    <dgm:cxn modelId="{C6EDE0D1-E609-47CB-BBAC-931EFDCC646A}" type="presParOf" srcId="{E2313846-5DCA-4C5D-8D1C-86628C1449BF}" destId="{8225190E-DE87-4B65-B357-C90A8A22B449}" srcOrd="0" destOrd="0" presId="urn:microsoft.com/office/officeart/2005/8/layout/vList4"/>
    <dgm:cxn modelId="{130F6093-7099-46A5-AE68-4C55FFC348E8}" type="presParOf" srcId="{E2313846-5DCA-4C5D-8D1C-86628C1449BF}" destId="{44106805-E03B-4305-88B8-C248AB62AB29}" srcOrd="1" destOrd="0" presId="urn:microsoft.com/office/officeart/2005/8/layout/vList4"/>
    <dgm:cxn modelId="{ABDBEAAB-B009-4083-B382-31A3C17EB7F6}" type="presParOf" srcId="{E2313846-5DCA-4C5D-8D1C-86628C1449BF}" destId="{0F6C9DED-B652-4721-A188-3420169C6586}" srcOrd="2" destOrd="0" presId="urn:microsoft.com/office/officeart/2005/8/layout/vList4"/>
    <dgm:cxn modelId="{38C4DC28-69C0-4783-80ED-BF5E146676CE}" type="presParOf" srcId="{ACD0007D-44C7-4B27-ADF1-51BA762391D4}" destId="{1C7AD2B4-A7B2-4374-939B-58F9EE8309FB}" srcOrd="1" destOrd="0" presId="urn:microsoft.com/office/officeart/2005/8/layout/vList4"/>
    <dgm:cxn modelId="{26C30C41-772F-49F7-9695-29B2B72E95D6}" type="presParOf" srcId="{ACD0007D-44C7-4B27-ADF1-51BA762391D4}" destId="{80356E1D-F8D9-4BD8-90E6-294EED1A1315}" srcOrd="2" destOrd="0" presId="urn:microsoft.com/office/officeart/2005/8/layout/vList4"/>
    <dgm:cxn modelId="{3AFBDF78-E7D4-4138-AD59-0A80C5D8B408}" type="presParOf" srcId="{80356E1D-F8D9-4BD8-90E6-294EED1A1315}" destId="{0D90C4F9-8ECE-4861-9745-21B3CEC585C5}" srcOrd="0" destOrd="0" presId="urn:microsoft.com/office/officeart/2005/8/layout/vList4"/>
    <dgm:cxn modelId="{40FC927C-B421-4C74-9C3C-24400341F4C7}" type="presParOf" srcId="{80356E1D-F8D9-4BD8-90E6-294EED1A1315}" destId="{C9570B34-F9A7-4748-8E3B-FACE55A255E0}" srcOrd="1" destOrd="0" presId="urn:microsoft.com/office/officeart/2005/8/layout/vList4"/>
    <dgm:cxn modelId="{13E80E39-F933-4E86-8E92-F3CD60EDF943}" type="presParOf" srcId="{80356E1D-F8D9-4BD8-90E6-294EED1A1315}" destId="{61BBD3AE-A590-4B59-ADD6-8F20E6D303C0}" srcOrd="2" destOrd="0" presId="urn:microsoft.com/office/officeart/2005/8/layout/vList4"/>
    <dgm:cxn modelId="{1340FAC5-FC4F-4A30-A0B1-51A1FD4E277F}" type="presParOf" srcId="{ACD0007D-44C7-4B27-ADF1-51BA762391D4}" destId="{E9C61D26-9508-47DD-8046-51182D164F44}" srcOrd="3" destOrd="0" presId="urn:microsoft.com/office/officeart/2005/8/layout/vList4"/>
    <dgm:cxn modelId="{4C24DD91-89EA-4D6D-90F5-9CBD0F5B60C6}" type="presParOf" srcId="{ACD0007D-44C7-4B27-ADF1-51BA762391D4}" destId="{5D792184-1878-4F7B-A8D1-E0D9BEE3DCA7}" srcOrd="4" destOrd="0" presId="urn:microsoft.com/office/officeart/2005/8/layout/vList4"/>
    <dgm:cxn modelId="{2FFAA844-FA5E-4470-A8D9-72FFB85582E2}" type="presParOf" srcId="{5D792184-1878-4F7B-A8D1-E0D9BEE3DCA7}" destId="{5863823F-66DB-4D18-91E6-B0922D5E7336}" srcOrd="0" destOrd="0" presId="urn:microsoft.com/office/officeart/2005/8/layout/vList4"/>
    <dgm:cxn modelId="{03628D14-2A4B-4E3D-BEC5-1E543244E84F}" type="presParOf" srcId="{5D792184-1878-4F7B-A8D1-E0D9BEE3DCA7}" destId="{9F58EC70-5BB6-410C-88E6-1FFE3694AC83}" srcOrd="1" destOrd="0" presId="urn:microsoft.com/office/officeart/2005/8/layout/vList4"/>
    <dgm:cxn modelId="{D15BF142-8342-4DC2-9D76-F87D8FA66173}" type="presParOf" srcId="{5D792184-1878-4F7B-A8D1-E0D9BEE3DCA7}" destId="{5D16AE5F-E583-434B-856D-2B0ED47D1CD8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3C9A1F1-8561-4839-83D8-886530A53D5F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o-RO"/>
        </a:p>
      </dgm:t>
    </dgm:pt>
    <dgm:pt modelId="{DD8B99A4-00AC-4D7E-B7BB-58709D78EEC5}">
      <dgm:prSet phldrT="[Text]" custT="1"/>
      <dgm:spPr/>
      <dgm:t>
        <a:bodyPr/>
        <a:lstStyle/>
        <a:p>
          <a:r>
            <a:rPr lang="ro-RO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Placă ESP-32</a:t>
          </a:r>
          <a:endParaRPr lang="ro-RO" sz="24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603FE543-1C21-404A-AA2A-37F14173152F}" type="parTrans" cxnId="{47D99C84-A773-4D83-97B2-7A5A79B4733D}">
      <dgm:prSet/>
      <dgm:spPr/>
      <dgm:t>
        <a:bodyPr/>
        <a:lstStyle/>
        <a:p>
          <a:endParaRPr lang="ro-RO"/>
        </a:p>
      </dgm:t>
    </dgm:pt>
    <dgm:pt modelId="{F57DEBBA-A8C8-4ABC-8D67-F42972EE63A0}" type="sibTrans" cxnId="{47D99C84-A773-4D83-97B2-7A5A79B4733D}">
      <dgm:prSet/>
      <dgm:spPr/>
      <dgm:t>
        <a:bodyPr/>
        <a:lstStyle/>
        <a:p>
          <a:endParaRPr lang="ro-RO"/>
        </a:p>
      </dgm:t>
    </dgm:pt>
    <dgm:pt modelId="{1F3A8B26-6E53-4D15-8E84-86C4E2E69352}">
      <dgm:prSet phldrT="[Text]"/>
      <dgm:spPr/>
      <dgm:t>
        <a:bodyPr/>
        <a:lstStyle/>
        <a:p>
          <a:r>
            <a:rPr lang="ro-RO" sz="1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Recepție comenzi de la aplicația mobilă</a:t>
          </a:r>
          <a:endParaRPr lang="ro-RO" sz="18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8DDF3BA6-DA6B-41B8-9CE7-71DE40D7E21B}" type="parTrans" cxnId="{EF9CF608-7F9A-4A9F-846A-21DF4C4F2643}">
      <dgm:prSet/>
      <dgm:spPr/>
      <dgm:t>
        <a:bodyPr/>
        <a:lstStyle/>
        <a:p>
          <a:endParaRPr lang="ro-RO"/>
        </a:p>
      </dgm:t>
    </dgm:pt>
    <dgm:pt modelId="{644EDDF4-8FCA-4970-8B30-410EEB03E126}" type="sibTrans" cxnId="{EF9CF608-7F9A-4A9F-846A-21DF4C4F2643}">
      <dgm:prSet/>
      <dgm:spPr/>
      <dgm:t>
        <a:bodyPr/>
        <a:lstStyle/>
        <a:p>
          <a:endParaRPr lang="ro-RO"/>
        </a:p>
      </dgm:t>
    </dgm:pt>
    <dgm:pt modelId="{E33709F3-75C9-4066-9F23-CE3E71A12619}">
      <dgm:prSet phldrT="[Text]" custT="1"/>
      <dgm:spPr/>
      <dgm:t>
        <a:bodyPr/>
        <a:lstStyle/>
        <a:p>
          <a:r>
            <a:rPr lang="ro-RO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Servo-motor HS-442</a:t>
          </a:r>
          <a:endParaRPr lang="ro-RO" sz="24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2B3411B8-B534-45F4-ACEC-B93F48E08FCE}" type="parTrans" cxnId="{C786B74D-1BA5-4505-BDD0-AEE2D1038591}">
      <dgm:prSet/>
      <dgm:spPr/>
      <dgm:t>
        <a:bodyPr/>
        <a:lstStyle/>
        <a:p>
          <a:endParaRPr lang="ro-RO"/>
        </a:p>
      </dgm:t>
    </dgm:pt>
    <dgm:pt modelId="{2E261185-7665-47A3-8E62-375F0B7ED9E3}" type="sibTrans" cxnId="{C786B74D-1BA5-4505-BDD0-AEE2D1038591}">
      <dgm:prSet/>
      <dgm:spPr/>
      <dgm:t>
        <a:bodyPr/>
        <a:lstStyle/>
        <a:p>
          <a:endParaRPr lang="ro-RO"/>
        </a:p>
      </dgm:t>
    </dgm:pt>
    <dgm:pt modelId="{439E86F3-BBA1-4821-B92E-161C921A85FF}">
      <dgm:prSet phldrT="[Text]" custT="1"/>
      <dgm:spPr/>
      <dgm:t>
        <a:bodyPr/>
        <a:lstStyle/>
        <a:p>
          <a:r>
            <a:rPr lang="ro-RO" sz="1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Mișcarea membrelor robotului</a:t>
          </a:r>
          <a:endParaRPr lang="ro-RO" sz="18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6B715C0E-AB5C-436C-B52D-393961700879}" type="parTrans" cxnId="{0A328386-DF00-495F-B99D-AFB1E9EAF7A8}">
      <dgm:prSet/>
      <dgm:spPr/>
      <dgm:t>
        <a:bodyPr/>
        <a:lstStyle/>
        <a:p>
          <a:endParaRPr lang="ro-RO"/>
        </a:p>
      </dgm:t>
    </dgm:pt>
    <dgm:pt modelId="{8D7A388F-9F2A-4C3E-B1B5-FF0AC65288E6}" type="sibTrans" cxnId="{0A328386-DF00-495F-B99D-AFB1E9EAF7A8}">
      <dgm:prSet/>
      <dgm:spPr/>
      <dgm:t>
        <a:bodyPr/>
        <a:lstStyle/>
        <a:p>
          <a:endParaRPr lang="ro-RO"/>
        </a:p>
      </dgm:t>
    </dgm:pt>
    <dgm:pt modelId="{78EC252F-08F1-41C8-96F1-54392ACB6711}">
      <dgm:prSet phldrT="[Text]" custT="1"/>
      <dgm:spPr/>
      <dgm:t>
        <a:bodyPr/>
        <a:lstStyle/>
        <a:p>
          <a:r>
            <a:rPr lang="ro-RO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PC</a:t>
          </a:r>
          <a:endParaRPr lang="ro-RO" sz="24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3B1EA764-324C-4DBE-9399-D6D5609C55D5}" type="parTrans" cxnId="{782FB3E6-BC49-4C5A-A8B3-BA84514ABCC0}">
      <dgm:prSet/>
      <dgm:spPr/>
      <dgm:t>
        <a:bodyPr/>
        <a:lstStyle/>
        <a:p>
          <a:endParaRPr lang="ro-RO"/>
        </a:p>
      </dgm:t>
    </dgm:pt>
    <dgm:pt modelId="{0CAF67BE-1E7B-4666-976F-962B6DA3741A}" type="sibTrans" cxnId="{782FB3E6-BC49-4C5A-A8B3-BA84514ABCC0}">
      <dgm:prSet/>
      <dgm:spPr/>
      <dgm:t>
        <a:bodyPr/>
        <a:lstStyle/>
        <a:p>
          <a:endParaRPr lang="ro-RO"/>
        </a:p>
      </dgm:t>
    </dgm:pt>
    <dgm:pt modelId="{12FDD86D-3CE4-48A9-A53B-4CF881DE45D3}">
      <dgm:prSet phldrT="[Text]" custT="1"/>
      <dgm:spPr/>
      <dgm:t>
        <a:bodyPr/>
        <a:lstStyle/>
        <a:p>
          <a:r>
            <a:rPr lang="ro-RO" sz="1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Stocarea și utilizarea programelor auxiliare: PixyMon, LynxTerm</a:t>
          </a:r>
          <a:endParaRPr lang="ro-RO" sz="18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65E35EFD-FF8B-449A-A0F6-C290F88BCF18}" type="parTrans" cxnId="{D756FC5F-C5B6-4F9C-8B2C-EE734C6E615E}">
      <dgm:prSet/>
      <dgm:spPr/>
      <dgm:t>
        <a:bodyPr/>
        <a:lstStyle/>
        <a:p>
          <a:endParaRPr lang="ro-RO"/>
        </a:p>
      </dgm:t>
    </dgm:pt>
    <dgm:pt modelId="{882AD656-814C-4820-B347-B407C16B4E9B}" type="sibTrans" cxnId="{D756FC5F-C5B6-4F9C-8B2C-EE734C6E615E}">
      <dgm:prSet/>
      <dgm:spPr/>
      <dgm:t>
        <a:bodyPr/>
        <a:lstStyle/>
        <a:p>
          <a:endParaRPr lang="ro-RO"/>
        </a:p>
      </dgm:t>
    </dgm:pt>
    <dgm:pt modelId="{0F08771B-0BAD-4703-ABFF-FAB4EC1C07EC}">
      <dgm:prSet phldrT="[Text]"/>
      <dgm:spPr/>
      <dgm:t>
        <a:bodyPr/>
        <a:lstStyle/>
        <a:p>
          <a:r>
            <a:rPr lang="ro-RO" sz="1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Transmisie comenzi către Arduino</a:t>
          </a:r>
          <a:endParaRPr lang="ro-RO" sz="18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42A6E77D-E2E8-4AD4-811E-98C09786B4BC}" type="parTrans" cxnId="{18433D3F-B35C-46A8-93FB-190FE5D47189}">
      <dgm:prSet/>
      <dgm:spPr/>
      <dgm:t>
        <a:bodyPr/>
        <a:lstStyle/>
        <a:p>
          <a:endParaRPr lang="ro-RO"/>
        </a:p>
      </dgm:t>
    </dgm:pt>
    <dgm:pt modelId="{5A504CCD-576E-47FB-A730-543BBF97AF04}" type="sibTrans" cxnId="{18433D3F-B35C-46A8-93FB-190FE5D47189}">
      <dgm:prSet/>
      <dgm:spPr/>
      <dgm:t>
        <a:bodyPr/>
        <a:lstStyle/>
        <a:p>
          <a:endParaRPr lang="ro-RO"/>
        </a:p>
      </dgm:t>
    </dgm:pt>
    <dgm:pt modelId="{0E6912AA-D99F-4BBC-A59B-2F709DF30C61}">
      <dgm:prSet phldrT="[Text]" custT="1"/>
      <dgm:spPr/>
      <dgm:t>
        <a:bodyPr/>
        <a:lstStyle/>
        <a:p>
          <a:r>
            <a:rPr lang="ro-RO" sz="1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Programarea aplicațiilor: ArduinoIDE, Android Studio</a:t>
          </a:r>
          <a:endParaRPr lang="ro-RO" sz="18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ECB4F78E-980B-4D9D-A3BB-5AF138B45D1B}" type="parTrans" cxnId="{82B01E0E-29FE-4104-B6D9-6EBDA18173CC}">
      <dgm:prSet/>
      <dgm:spPr/>
    </dgm:pt>
    <dgm:pt modelId="{319F78DF-4392-4DD2-A885-5AAE695C53A1}" type="sibTrans" cxnId="{82B01E0E-29FE-4104-B6D9-6EBDA18173CC}">
      <dgm:prSet/>
      <dgm:spPr/>
    </dgm:pt>
    <dgm:pt modelId="{ACD0007D-44C7-4B27-ADF1-51BA762391D4}" type="pres">
      <dgm:prSet presAssocID="{83C9A1F1-8561-4839-83D8-886530A53D5F}" presName="linear" presStyleCnt="0">
        <dgm:presLayoutVars>
          <dgm:dir/>
          <dgm:resizeHandles val="exact"/>
        </dgm:presLayoutVars>
      </dgm:prSet>
      <dgm:spPr/>
    </dgm:pt>
    <dgm:pt modelId="{E2313846-5DCA-4C5D-8D1C-86628C1449BF}" type="pres">
      <dgm:prSet presAssocID="{DD8B99A4-00AC-4D7E-B7BB-58709D78EEC5}" presName="comp" presStyleCnt="0"/>
      <dgm:spPr/>
    </dgm:pt>
    <dgm:pt modelId="{8225190E-DE87-4B65-B357-C90A8A22B449}" type="pres">
      <dgm:prSet presAssocID="{DD8B99A4-00AC-4D7E-B7BB-58709D78EEC5}" presName="box" presStyleLbl="node1" presStyleIdx="0" presStyleCnt="3" custScaleY="114973" custLinFactNeighborX="-849" custLinFactNeighborY="4730"/>
      <dgm:spPr/>
      <dgm:t>
        <a:bodyPr/>
        <a:lstStyle/>
        <a:p>
          <a:endParaRPr lang="ro-RO"/>
        </a:p>
      </dgm:t>
    </dgm:pt>
    <dgm:pt modelId="{44106805-E03B-4305-88B8-C248AB62AB29}" type="pres">
      <dgm:prSet presAssocID="{DD8B99A4-00AC-4D7E-B7BB-58709D78EEC5}" presName="img" presStyleLbl="fgImgPlace1" presStyleIdx="0" presStyleCnt="3" custScaleX="68311" custScaleY="111201" custLinFactNeighborX="-2653" custLinFactNeighborY="743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0F6C9DED-B652-4721-A188-3420169C6586}" type="pres">
      <dgm:prSet presAssocID="{DD8B99A4-00AC-4D7E-B7BB-58709D78EEC5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o-RO"/>
        </a:p>
      </dgm:t>
    </dgm:pt>
    <dgm:pt modelId="{1C7AD2B4-A7B2-4374-939B-58F9EE8309FB}" type="pres">
      <dgm:prSet presAssocID="{F57DEBBA-A8C8-4ABC-8D67-F42972EE63A0}" presName="spacer" presStyleCnt="0"/>
      <dgm:spPr/>
    </dgm:pt>
    <dgm:pt modelId="{80356E1D-F8D9-4BD8-90E6-294EED1A1315}" type="pres">
      <dgm:prSet presAssocID="{E33709F3-75C9-4066-9F23-CE3E71A12619}" presName="comp" presStyleCnt="0"/>
      <dgm:spPr/>
    </dgm:pt>
    <dgm:pt modelId="{0D90C4F9-8ECE-4861-9745-21B3CEC585C5}" type="pres">
      <dgm:prSet presAssocID="{E33709F3-75C9-4066-9F23-CE3E71A12619}" presName="box" presStyleLbl="node1" presStyleIdx="1" presStyleCnt="3" custScaleY="102579" custLinFactNeighborX="-318" custLinFactNeighborY="2549"/>
      <dgm:spPr/>
      <dgm:t>
        <a:bodyPr/>
        <a:lstStyle/>
        <a:p>
          <a:endParaRPr lang="ro-RO"/>
        </a:p>
      </dgm:t>
    </dgm:pt>
    <dgm:pt modelId="{C9570B34-F9A7-4748-8E3B-FACE55A255E0}" type="pres">
      <dgm:prSet presAssocID="{E33709F3-75C9-4066-9F23-CE3E71A12619}" presName="img" presStyleLbl="fgImgPlace1" presStyleIdx="1" presStyleCnt="3" custScaleX="68560" custScaleY="98918" custLinFactNeighborX="-3183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61BBD3AE-A590-4B59-ADD6-8F20E6D303C0}" type="pres">
      <dgm:prSet presAssocID="{E33709F3-75C9-4066-9F23-CE3E71A12619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o-RO"/>
        </a:p>
      </dgm:t>
    </dgm:pt>
    <dgm:pt modelId="{E9C61D26-9508-47DD-8046-51182D164F44}" type="pres">
      <dgm:prSet presAssocID="{2E261185-7665-47A3-8E62-375F0B7ED9E3}" presName="spacer" presStyleCnt="0"/>
      <dgm:spPr/>
    </dgm:pt>
    <dgm:pt modelId="{5D792184-1878-4F7B-A8D1-E0D9BEE3DCA7}" type="pres">
      <dgm:prSet presAssocID="{78EC252F-08F1-41C8-96F1-54392ACB6711}" presName="comp" presStyleCnt="0"/>
      <dgm:spPr/>
    </dgm:pt>
    <dgm:pt modelId="{5863823F-66DB-4D18-91E6-B0922D5E7336}" type="pres">
      <dgm:prSet presAssocID="{78EC252F-08F1-41C8-96F1-54392ACB6711}" presName="box" presStyleLbl="node1" presStyleIdx="2" presStyleCnt="3" custScaleY="112304"/>
      <dgm:spPr/>
      <dgm:t>
        <a:bodyPr/>
        <a:lstStyle/>
        <a:p>
          <a:endParaRPr lang="ro-RO"/>
        </a:p>
      </dgm:t>
    </dgm:pt>
    <dgm:pt modelId="{9F58EC70-5BB6-410C-88E6-1FFE3694AC83}" type="pres">
      <dgm:prSet presAssocID="{78EC252F-08F1-41C8-96F1-54392ACB6711}" presName="img" presStyleLbl="fgImgPlace1" presStyleIdx="2" presStyleCnt="3" custScaleX="68310" custScaleY="111214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5D16AE5F-E583-434B-856D-2B0ED47D1CD8}" type="pres">
      <dgm:prSet presAssocID="{78EC252F-08F1-41C8-96F1-54392ACB6711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o-RO"/>
        </a:p>
      </dgm:t>
    </dgm:pt>
  </dgm:ptLst>
  <dgm:cxnLst>
    <dgm:cxn modelId="{C786B74D-1BA5-4505-BDD0-AEE2D1038591}" srcId="{83C9A1F1-8561-4839-83D8-886530A53D5F}" destId="{E33709F3-75C9-4066-9F23-CE3E71A12619}" srcOrd="1" destOrd="0" parTransId="{2B3411B8-B534-45F4-ACEC-B93F48E08FCE}" sibTransId="{2E261185-7665-47A3-8E62-375F0B7ED9E3}"/>
    <dgm:cxn modelId="{8711B16E-FECB-466C-8D51-2C24B0918FC2}" type="presOf" srcId="{12FDD86D-3CE4-48A9-A53B-4CF881DE45D3}" destId="{5D16AE5F-E583-434B-856D-2B0ED47D1CD8}" srcOrd="1" destOrd="1" presId="urn:microsoft.com/office/officeart/2005/8/layout/vList4"/>
    <dgm:cxn modelId="{DF10170E-DCE2-46F6-912D-7F81A2A2D47F}" type="presOf" srcId="{78EC252F-08F1-41C8-96F1-54392ACB6711}" destId="{5D16AE5F-E583-434B-856D-2B0ED47D1CD8}" srcOrd="1" destOrd="0" presId="urn:microsoft.com/office/officeart/2005/8/layout/vList4"/>
    <dgm:cxn modelId="{13830710-0996-4DEF-B79A-6B3B2CA024B6}" type="presOf" srcId="{12FDD86D-3CE4-48A9-A53B-4CF881DE45D3}" destId="{5863823F-66DB-4D18-91E6-B0922D5E7336}" srcOrd="0" destOrd="1" presId="urn:microsoft.com/office/officeart/2005/8/layout/vList4"/>
    <dgm:cxn modelId="{5EC81207-258E-4A60-BD15-78F420599EB4}" type="presOf" srcId="{0F08771B-0BAD-4703-ABFF-FAB4EC1C07EC}" destId="{0F6C9DED-B652-4721-A188-3420169C6586}" srcOrd="1" destOrd="2" presId="urn:microsoft.com/office/officeart/2005/8/layout/vList4"/>
    <dgm:cxn modelId="{0A328386-DF00-495F-B99D-AFB1E9EAF7A8}" srcId="{E33709F3-75C9-4066-9F23-CE3E71A12619}" destId="{439E86F3-BBA1-4821-B92E-161C921A85FF}" srcOrd="0" destOrd="0" parTransId="{6B715C0E-AB5C-436C-B52D-393961700879}" sibTransId="{8D7A388F-9F2A-4C3E-B1B5-FF0AC65288E6}"/>
    <dgm:cxn modelId="{7CED8720-16CD-4240-ACAB-725CA524EDDE}" type="presOf" srcId="{DD8B99A4-00AC-4D7E-B7BB-58709D78EEC5}" destId="{0F6C9DED-B652-4721-A188-3420169C6586}" srcOrd="1" destOrd="0" presId="urn:microsoft.com/office/officeart/2005/8/layout/vList4"/>
    <dgm:cxn modelId="{18433D3F-B35C-46A8-93FB-190FE5D47189}" srcId="{DD8B99A4-00AC-4D7E-B7BB-58709D78EEC5}" destId="{0F08771B-0BAD-4703-ABFF-FAB4EC1C07EC}" srcOrd="1" destOrd="0" parTransId="{42A6E77D-E2E8-4AD4-811E-98C09786B4BC}" sibTransId="{5A504CCD-576E-47FB-A730-543BBF97AF04}"/>
    <dgm:cxn modelId="{2E42FA0C-2536-447B-89CE-EF68CCB55C4E}" type="presOf" srcId="{0F08771B-0BAD-4703-ABFF-FAB4EC1C07EC}" destId="{8225190E-DE87-4B65-B357-C90A8A22B449}" srcOrd="0" destOrd="2" presId="urn:microsoft.com/office/officeart/2005/8/layout/vList4"/>
    <dgm:cxn modelId="{47D99C84-A773-4D83-97B2-7A5A79B4733D}" srcId="{83C9A1F1-8561-4839-83D8-886530A53D5F}" destId="{DD8B99A4-00AC-4D7E-B7BB-58709D78EEC5}" srcOrd="0" destOrd="0" parTransId="{603FE543-1C21-404A-AA2A-37F14173152F}" sibTransId="{F57DEBBA-A8C8-4ABC-8D67-F42972EE63A0}"/>
    <dgm:cxn modelId="{F9136C3A-9346-42FA-8B6A-C1BC207D7FC8}" type="presOf" srcId="{83C9A1F1-8561-4839-83D8-886530A53D5F}" destId="{ACD0007D-44C7-4B27-ADF1-51BA762391D4}" srcOrd="0" destOrd="0" presId="urn:microsoft.com/office/officeart/2005/8/layout/vList4"/>
    <dgm:cxn modelId="{C79BAA80-3710-41F0-BA39-E43E6A9A6A77}" type="presOf" srcId="{439E86F3-BBA1-4821-B92E-161C921A85FF}" destId="{61BBD3AE-A590-4B59-ADD6-8F20E6D303C0}" srcOrd="1" destOrd="1" presId="urn:microsoft.com/office/officeart/2005/8/layout/vList4"/>
    <dgm:cxn modelId="{8FE1251C-5859-49C7-B976-0EB3229BE955}" type="presOf" srcId="{0E6912AA-D99F-4BBC-A59B-2F709DF30C61}" destId="{5863823F-66DB-4D18-91E6-B0922D5E7336}" srcOrd="0" destOrd="2" presId="urn:microsoft.com/office/officeart/2005/8/layout/vList4"/>
    <dgm:cxn modelId="{EE2FB195-2DDC-429F-B34B-E220E4AC9AE2}" type="presOf" srcId="{1F3A8B26-6E53-4D15-8E84-86C4E2E69352}" destId="{8225190E-DE87-4B65-B357-C90A8A22B449}" srcOrd="0" destOrd="1" presId="urn:microsoft.com/office/officeart/2005/8/layout/vList4"/>
    <dgm:cxn modelId="{7DE03E2D-0057-466A-A5B4-4713D0FF6ADE}" type="presOf" srcId="{E33709F3-75C9-4066-9F23-CE3E71A12619}" destId="{61BBD3AE-A590-4B59-ADD6-8F20E6D303C0}" srcOrd="1" destOrd="0" presId="urn:microsoft.com/office/officeart/2005/8/layout/vList4"/>
    <dgm:cxn modelId="{D756FC5F-C5B6-4F9C-8B2C-EE734C6E615E}" srcId="{78EC252F-08F1-41C8-96F1-54392ACB6711}" destId="{12FDD86D-3CE4-48A9-A53B-4CF881DE45D3}" srcOrd="0" destOrd="0" parTransId="{65E35EFD-FF8B-449A-A0F6-C290F88BCF18}" sibTransId="{882AD656-814C-4820-B347-B407C16B4E9B}"/>
    <dgm:cxn modelId="{5F027BB8-42AF-4F0D-8D0B-603810EDF5E7}" type="presOf" srcId="{0E6912AA-D99F-4BBC-A59B-2F709DF30C61}" destId="{5D16AE5F-E583-434B-856D-2B0ED47D1CD8}" srcOrd="1" destOrd="2" presId="urn:microsoft.com/office/officeart/2005/8/layout/vList4"/>
    <dgm:cxn modelId="{82B01E0E-29FE-4104-B6D9-6EBDA18173CC}" srcId="{78EC252F-08F1-41C8-96F1-54392ACB6711}" destId="{0E6912AA-D99F-4BBC-A59B-2F709DF30C61}" srcOrd="1" destOrd="0" parTransId="{ECB4F78E-980B-4D9D-A3BB-5AF138B45D1B}" sibTransId="{319F78DF-4392-4DD2-A885-5AAE695C53A1}"/>
    <dgm:cxn modelId="{E9DEDEAB-6194-4EFA-B1FA-32A82629E396}" type="presOf" srcId="{DD8B99A4-00AC-4D7E-B7BB-58709D78EEC5}" destId="{8225190E-DE87-4B65-B357-C90A8A22B449}" srcOrd="0" destOrd="0" presId="urn:microsoft.com/office/officeart/2005/8/layout/vList4"/>
    <dgm:cxn modelId="{EE67B37A-367C-411B-B1CA-842C810869C5}" type="presOf" srcId="{1F3A8B26-6E53-4D15-8E84-86C4E2E69352}" destId="{0F6C9DED-B652-4721-A188-3420169C6586}" srcOrd="1" destOrd="1" presId="urn:microsoft.com/office/officeart/2005/8/layout/vList4"/>
    <dgm:cxn modelId="{48DE16C5-9754-47C5-A885-FD8E550B1EB2}" type="presOf" srcId="{439E86F3-BBA1-4821-B92E-161C921A85FF}" destId="{0D90C4F9-8ECE-4861-9745-21B3CEC585C5}" srcOrd="0" destOrd="1" presId="urn:microsoft.com/office/officeart/2005/8/layout/vList4"/>
    <dgm:cxn modelId="{782FB3E6-BC49-4C5A-A8B3-BA84514ABCC0}" srcId="{83C9A1F1-8561-4839-83D8-886530A53D5F}" destId="{78EC252F-08F1-41C8-96F1-54392ACB6711}" srcOrd="2" destOrd="0" parTransId="{3B1EA764-324C-4DBE-9399-D6D5609C55D5}" sibTransId="{0CAF67BE-1E7B-4666-976F-962B6DA3741A}"/>
    <dgm:cxn modelId="{54FB18A4-F5C3-4E07-843E-FFF51099BB84}" type="presOf" srcId="{E33709F3-75C9-4066-9F23-CE3E71A12619}" destId="{0D90C4F9-8ECE-4861-9745-21B3CEC585C5}" srcOrd="0" destOrd="0" presId="urn:microsoft.com/office/officeart/2005/8/layout/vList4"/>
    <dgm:cxn modelId="{7E761199-4A09-4B14-9654-9922E69DACBF}" type="presOf" srcId="{78EC252F-08F1-41C8-96F1-54392ACB6711}" destId="{5863823F-66DB-4D18-91E6-B0922D5E7336}" srcOrd="0" destOrd="0" presId="urn:microsoft.com/office/officeart/2005/8/layout/vList4"/>
    <dgm:cxn modelId="{EF9CF608-7F9A-4A9F-846A-21DF4C4F2643}" srcId="{DD8B99A4-00AC-4D7E-B7BB-58709D78EEC5}" destId="{1F3A8B26-6E53-4D15-8E84-86C4E2E69352}" srcOrd="0" destOrd="0" parTransId="{8DDF3BA6-DA6B-41B8-9CE7-71DE40D7E21B}" sibTransId="{644EDDF4-8FCA-4970-8B30-410EEB03E126}"/>
    <dgm:cxn modelId="{705D76A9-E8DF-4FD3-972C-1F9F9F4AF42B}" type="presParOf" srcId="{ACD0007D-44C7-4B27-ADF1-51BA762391D4}" destId="{E2313846-5DCA-4C5D-8D1C-86628C1449BF}" srcOrd="0" destOrd="0" presId="urn:microsoft.com/office/officeart/2005/8/layout/vList4"/>
    <dgm:cxn modelId="{58874EA3-C3D0-4829-AB33-CED9753D0134}" type="presParOf" srcId="{E2313846-5DCA-4C5D-8D1C-86628C1449BF}" destId="{8225190E-DE87-4B65-B357-C90A8A22B449}" srcOrd="0" destOrd="0" presId="urn:microsoft.com/office/officeart/2005/8/layout/vList4"/>
    <dgm:cxn modelId="{EE9FD8D2-5094-4FD8-9887-AE94B0B6D637}" type="presParOf" srcId="{E2313846-5DCA-4C5D-8D1C-86628C1449BF}" destId="{44106805-E03B-4305-88B8-C248AB62AB29}" srcOrd="1" destOrd="0" presId="urn:microsoft.com/office/officeart/2005/8/layout/vList4"/>
    <dgm:cxn modelId="{9A5A25EC-5E1B-4FE7-BECB-F6D7AC25038F}" type="presParOf" srcId="{E2313846-5DCA-4C5D-8D1C-86628C1449BF}" destId="{0F6C9DED-B652-4721-A188-3420169C6586}" srcOrd="2" destOrd="0" presId="urn:microsoft.com/office/officeart/2005/8/layout/vList4"/>
    <dgm:cxn modelId="{403138F5-B2F9-4487-BA58-05DA34AE10A1}" type="presParOf" srcId="{ACD0007D-44C7-4B27-ADF1-51BA762391D4}" destId="{1C7AD2B4-A7B2-4374-939B-58F9EE8309FB}" srcOrd="1" destOrd="0" presId="urn:microsoft.com/office/officeart/2005/8/layout/vList4"/>
    <dgm:cxn modelId="{4660FA91-C2AD-4475-BAE3-107A9B570A9A}" type="presParOf" srcId="{ACD0007D-44C7-4B27-ADF1-51BA762391D4}" destId="{80356E1D-F8D9-4BD8-90E6-294EED1A1315}" srcOrd="2" destOrd="0" presId="urn:microsoft.com/office/officeart/2005/8/layout/vList4"/>
    <dgm:cxn modelId="{B472971E-CAAB-4DC9-B4A5-0AB0BD41A10C}" type="presParOf" srcId="{80356E1D-F8D9-4BD8-90E6-294EED1A1315}" destId="{0D90C4F9-8ECE-4861-9745-21B3CEC585C5}" srcOrd="0" destOrd="0" presId="urn:microsoft.com/office/officeart/2005/8/layout/vList4"/>
    <dgm:cxn modelId="{FAB7DB15-765D-494D-9495-4C5EC6DE62A6}" type="presParOf" srcId="{80356E1D-F8D9-4BD8-90E6-294EED1A1315}" destId="{C9570B34-F9A7-4748-8E3B-FACE55A255E0}" srcOrd="1" destOrd="0" presId="urn:microsoft.com/office/officeart/2005/8/layout/vList4"/>
    <dgm:cxn modelId="{F300FDC4-C3B2-467F-BA3B-5CEA0A9CD51F}" type="presParOf" srcId="{80356E1D-F8D9-4BD8-90E6-294EED1A1315}" destId="{61BBD3AE-A590-4B59-ADD6-8F20E6D303C0}" srcOrd="2" destOrd="0" presId="urn:microsoft.com/office/officeart/2005/8/layout/vList4"/>
    <dgm:cxn modelId="{CEE7EA75-73B3-4ECF-AD10-A0D00D62842D}" type="presParOf" srcId="{ACD0007D-44C7-4B27-ADF1-51BA762391D4}" destId="{E9C61D26-9508-47DD-8046-51182D164F44}" srcOrd="3" destOrd="0" presId="urn:microsoft.com/office/officeart/2005/8/layout/vList4"/>
    <dgm:cxn modelId="{5F15B8CE-E768-42EF-AB2E-815DBCBF8624}" type="presParOf" srcId="{ACD0007D-44C7-4B27-ADF1-51BA762391D4}" destId="{5D792184-1878-4F7B-A8D1-E0D9BEE3DCA7}" srcOrd="4" destOrd="0" presId="urn:microsoft.com/office/officeart/2005/8/layout/vList4"/>
    <dgm:cxn modelId="{D072F28F-BDDE-494B-95E5-0B3D658E1F1E}" type="presParOf" srcId="{5D792184-1878-4F7B-A8D1-E0D9BEE3DCA7}" destId="{5863823F-66DB-4D18-91E6-B0922D5E7336}" srcOrd="0" destOrd="0" presId="urn:microsoft.com/office/officeart/2005/8/layout/vList4"/>
    <dgm:cxn modelId="{7A5811FF-EBEE-496C-B570-1C2CAA168299}" type="presParOf" srcId="{5D792184-1878-4F7B-A8D1-E0D9BEE3DCA7}" destId="{9F58EC70-5BB6-410C-88E6-1FFE3694AC83}" srcOrd="1" destOrd="0" presId="urn:microsoft.com/office/officeart/2005/8/layout/vList4"/>
    <dgm:cxn modelId="{F00E36AF-0272-4D1B-87FD-CE87EC052A4F}" type="presParOf" srcId="{5D792184-1878-4F7B-A8D1-E0D9BEE3DCA7}" destId="{5D16AE5F-E583-434B-856D-2B0ED47D1CD8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AFE3F22-B12A-4F16-B76B-AC303B5229F9}">
      <dsp:nvSpPr>
        <dsp:cNvPr id="0" name=""/>
        <dsp:cNvSpPr/>
      </dsp:nvSpPr>
      <dsp:spPr>
        <a:xfrm>
          <a:off x="4953000" y="1597574"/>
          <a:ext cx="2710515" cy="9408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0420"/>
              </a:lnTo>
              <a:lnTo>
                <a:pt x="2710515" y="470420"/>
              </a:lnTo>
              <a:lnTo>
                <a:pt x="2710515" y="94084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DE7363-D641-4997-940E-E56ACC32E9AA}">
      <dsp:nvSpPr>
        <dsp:cNvPr id="0" name=""/>
        <dsp:cNvSpPr/>
      </dsp:nvSpPr>
      <dsp:spPr>
        <a:xfrm>
          <a:off x="2242484" y="1597574"/>
          <a:ext cx="2710515" cy="940840"/>
        </a:xfrm>
        <a:custGeom>
          <a:avLst/>
          <a:gdLst/>
          <a:ahLst/>
          <a:cxnLst/>
          <a:rect l="0" t="0" r="0" b="0"/>
          <a:pathLst>
            <a:path>
              <a:moveTo>
                <a:pt x="2710515" y="0"/>
              </a:moveTo>
              <a:lnTo>
                <a:pt x="2710515" y="470420"/>
              </a:lnTo>
              <a:lnTo>
                <a:pt x="0" y="470420"/>
              </a:lnTo>
              <a:lnTo>
                <a:pt x="0" y="94084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F44AC5-4E39-472F-9751-87B0C3C9A12B}">
      <dsp:nvSpPr>
        <dsp:cNvPr id="0" name=""/>
        <dsp:cNvSpPr/>
      </dsp:nvSpPr>
      <dsp:spPr>
        <a:xfrm>
          <a:off x="2124139" y="676357"/>
          <a:ext cx="5657720" cy="9212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5200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Tema </a:t>
          </a:r>
          <a:r>
            <a:rPr lang="ro-RO" sz="5200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proiectului</a:t>
          </a:r>
          <a:endParaRPr lang="ro-RO" sz="5200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sp:txBody>
      <dsp:txXfrm>
        <a:off x="2124139" y="676357"/>
        <a:ext cx="5657720" cy="921217"/>
      </dsp:txXfrm>
    </dsp:sp>
    <dsp:sp modelId="{8089E43B-ECEC-4FEF-843B-C669D6FCC4A6}">
      <dsp:nvSpPr>
        <dsp:cNvPr id="0" name=""/>
        <dsp:cNvSpPr/>
      </dsp:nvSpPr>
      <dsp:spPr>
        <a:xfrm>
          <a:off x="2388" y="2538415"/>
          <a:ext cx="4480191" cy="22400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3200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Realizarea unui algoritm pentru detectarea, urmărirea și lovirea unei mingi</a:t>
          </a:r>
          <a:endParaRPr lang="ro-RO" sz="3200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sp:txBody>
      <dsp:txXfrm>
        <a:off x="2388" y="2538415"/>
        <a:ext cx="4480191" cy="2240095"/>
      </dsp:txXfrm>
    </dsp:sp>
    <dsp:sp modelId="{F5D5D1C0-F965-4417-87E8-FFF184C0749C}">
      <dsp:nvSpPr>
        <dsp:cNvPr id="0" name=""/>
        <dsp:cNvSpPr/>
      </dsp:nvSpPr>
      <dsp:spPr>
        <a:xfrm>
          <a:off x="5423420" y="2538415"/>
          <a:ext cx="4480191" cy="22400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3200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Controlarea manuală a robotului utilizând o aplicație mobilă</a:t>
          </a:r>
          <a:endParaRPr lang="ro-RO" sz="3200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sp:txBody>
      <dsp:txXfrm>
        <a:off x="5423420" y="2538415"/>
        <a:ext cx="4480191" cy="2240095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CCAB9CD-5678-489E-9152-45F87765558C}">
      <dsp:nvSpPr>
        <dsp:cNvPr id="0" name=""/>
        <dsp:cNvSpPr/>
      </dsp:nvSpPr>
      <dsp:spPr>
        <a:xfrm>
          <a:off x="16069" y="2191"/>
          <a:ext cx="4636315" cy="8597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800" kern="1200" dirty="0" smtClean="0">
              <a:latin typeface="Arial" pitchFamily="34" charset="0"/>
              <a:cs typeface="Arial" pitchFamily="34" charset="0"/>
            </a:rPr>
            <a:t>Modul autonom</a:t>
          </a:r>
          <a:endParaRPr lang="ro-RO" sz="2800" kern="1200" dirty="0">
            <a:latin typeface="Arial" pitchFamily="34" charset="0"/>
            <a:cs typeface="Arial" pitchFamily="34" charset="0"/>
          </a:endParaRPr>
        </a:p>
      </dsp:txBody>
      <dsp:txXfrm>
        <a:off x="16069" y="2191"/>
        <a:ext cx="4636315" cy="859761"/>
      </dsp:txXfrm>
    </dsp:sp>
    <dsp:sp modelId="{68F3F0C8-3BA2-4217-AFED-A81912B7799E}">
      <dsp:nvSpPr>
        <dsp:cNvPr id="0" name=""/>
        <dsp:cNvSpPr/>
      </dsp:nvSpPr>
      <dsp:spPr>
        <a:xfrm>
          <a:off x="479700" y="861952"/>
          <a:ext cx="463631" cy="644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821"/>
              </a:lnTo>
              <a:lnTo>
                <a:pt x="463631" y="64482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8AB761-A355-46CE-B772-F690C567F80F}">
      <dsp:nvSpPr>
        <dsp:cNvPr id="0" name=""/>
        <dsp:cNvSpPr/>
      </dsp:nvSpPr>
      <dsp:spPr>
        <a:xfrm>
          <a:off x="943332" y="1076893"/>
          <a:ext cx="3436033" cy="8597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400" kern="1200" dirty="0" smtClean="0">
              <a:latin typeface="Arial" pitchFamily="34" charset="0"/>
              <a:cs typeface="Arial" pitchFamily="34" charset="0"/>
            </a:rPr>
            <a:t>Detectarea obiectului</a:t>
          </a:r>
          <a:endParaRPr lang="ro-RO" sz="2400" kern="1200" dirty="0">
            <a:latin typeface="Arial" pitchFamily="34" charset="0"/>
            <a:cs typeface="Arial" pitchFamily="34" charset="0"/>
          </a:endParaRPr>
        </a:p>
      </dsp:txBody>
      <dsp:txXfrm>
        <a:off x="943332" y="1076893"/>
        <a:ext cx="3436033" cy="859761"/>
      </dsp:txXfrm>
    </dsp:sp>
    <dsp:sp modelId="{16CDCA37-2E2E-471E-AEC4-E516BEF0A17D}">
      <dsp:nvSpPr>
        <dsp:cNvPr id="0" name=""/>
        <dsp:cNvSpPr/>
      </dsp:nvSpPr>
      <dsp:spPr>
        <a:xfrm>
          <a:off x="479700" y="861952"/>
          <a:ext cx="463631" cy="17195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9522"/>
              </a:lnTo>
              <a:lnTo>
                <a:pt x="463631" y="171952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5A5C97-1B6A-46B0-8199-CE668015C8CF}">
      <dsp:nvSpPr>
        <dsp:cNvPr id="0" name=""/>
        <dsp:cNvSpPr/>
      </dsp:nvSpPr>
      <dsp:spPr>
        <a:xfrm>
          <a:off x="943332" y="2151595"/>
          <a:ext cx="3428907" cy="8597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400" kern="1200" dirty="0" smtClean="0">
              <a:latin typeface="Arial" pitchFamily="34" charset="0"/>
              <a:cs typeface="Arial" pitchFamily="34" charset="0"/>
            </a:rPr>
            <a:t>Deplasarea către obiect</a:t>
          </a:r>
          <a:endParaRPr lang="ro-RO" sz="2400" kern="1200" dirty="0">
            <a:latin typeface="Arial" pitchFamily="34" charset="0"/>
            <a:cs typeface="Arial" pitchFamily="34" charset="0"/>
          </a:endParaRPr>
        </a:p>
      </dsp:txBody>
      <dsp:txXfrm>
        <a:off x="943332" y="2151595"/>
        <a:ext cx="3428907" cy="859761"/>
      </dsp:txXfrm>
    </dsp:sp>
    <dsp:sp modelId="{E3E4AB23-E837-487B-B02E-D47CF90B4173}">
      <dsp:nvSpPr>
        <dsp:cNvPr id="0" name=""/>
        <dsp:cNvSpPr/>
      </dsp:nvSpPr>
      <dsp:spPr>
        <a:xfrm>
          <a:off x="479700" y="861952"/>
          <a:ext cx="463631" cy="2794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94224"/>
              </a:lnTo>
              <a:lnTo>
                <a:pt x="463631" y="279422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6D5226-3D72-4D2B-8F45-10A2EB24A09F}">
      <dsp:nvSpPr>
        <dsp:cNvPr id="0" name=""/>
        <dsp:cNvSpPr/>
      </dsp:nvSpPr>
      <dsp:spPr>
        <a:xfrm>
          <a:off x="943332" y="3226297"/>
          <a:ext cx="3449363" cy="8597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400" kern="1200" dirty="0" smtClean="0">
              <a:latin typeface="Arial" pitchFamily="34" charset="0"/>
              <a:cs typeface="Arial" pitchFamily="34" charset="0"/>
            </a:rPr>
            <a:t>Lovirea obiectului cu unul dintre picioare</a:t>
          </a:r>
          <a:endParaRPr lang="ro-RO" sz="2400" kern="1200" dirty="0">
            <a:latin typeface="Arial" pitchFamily="34" charset="0"/>
            <a:cs typeface="Arial" pitchFamily="34" charset="0"/>
          </a:endParaRPr>
        </a:p>
      </dsp:txBody>
      <dsp:txXfrm>
        <a:off x="943332" y="3226297"/>
        <a:ext cx="3449363" cy="859761"/>
      </dsp:txXfrm>
    </dsp:sp>
    <dsp:sp modelId="{5333AEAE-EB2D-4416-BCE0-4585358C44A5}">
      <dsp:nvSpPr>
        <dsp:cNvPr id="0" name=""/>
        <dsp:cNvSpPr/>
      </dsp:nvSpPr>
      <dsp:spPr>
        <a:xfrm>
          <a:off x="5082265" y="2191"/>
          <a:ext cx="4807665" cy="8597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800" kern="1200" dirty="0" smtClean="0">
              <a:latin typeface="Arial" pitchFamily="34" charset="0"/>
              <a:cs typeface="Arial" pitchFamily="34" charset="0"/>
            </a:rPr>
            <a:t>Modul comandat manual</a:t>
          </a:r>
          <a:endParaRPr lang="ro-RO" sz="2800" kern="1200" dirty="0">
            <a:latin typeface="Arial" pitchFamily="34" charset="0"/>
            <a:cs typeface="Arial" pitchFamily="34" charset="0"/>
          </a:endParaRPr>
        </a:p>
      </dsp:txBody>
      <dsp:txXfrm>
        <a:off x="5082265" y="2191"/>
        <a:ext cx="4807665" cy="859761"/>
      </dsp:txXfrm>
    </dsp:sp>
    <dsp:sp modelId="{D6ECFF67-67E8-42A3-8C31-4B5F2DD97651}">
      <dsp:nvSpPr>
        <dsp:cNvPr id="0" name=""/>
        <dsp:cNvSpPr/>
      </dsp:nvSpPr>
      <dsp:spPr>
        <a:xfrm>
          <a:off x="5563031" y="861952"/>
          <a:ext cx="480766" cy="7782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8260"/>
              </a:lnTo>
              <a:lnTo>
                <a:pt x="480766" y="77826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52214E-220B-4822-86A7-563510686FCF}">
      <dsp:nvSpPr>
        <dsp:cNvPr id="0" name=""/>
        <dsp:cNvSpPr/>
      </dsp:nvSpPr>
      <dsp:spPr>
        <a:xfrm>
          <a:off x="6043798" y="1076893"/>
          <a:ext cx="3436831" cy="11266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400" kern="1200" dirty="0" smtClean="0">
              <a:latin typeface="Arial" pitchFamily="34" charset="0"/>
              <a:cs typeface="Arial" pitchFamily="34" charset="0"/>
            </a:rPr>
            <a:t>Capacitatea de a reproduce toate mișcările robotului</a:t>
          </a:r>
          <a:endParaRPr lang="ro-RO" sz="2400" kern="1200" dirty="0">
            <a:latin typeface="Arial" pitchFamily="34" charset="0"/>
            <a:cs typeface="Arial" pitchFamily="34" charset="0"/>
          </a:endParaRPr>
        </a:p>
      </dsp:txBody>
      <dsp:txXfrm>
        <a:off x="6043798" y="1076893"/>
        <a:ext cx="3436831" cy="112664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225190E-DE87-4B65-B357-C90A8A22B449}">
      <dsp:nvSpPr>
        <dsp:cNvPr id="0" name=""/>
        <dsp:cNvSpPr/>
      </dsp:nvSpPr>
      <dsp:spPr>
        <a:xfrm>
          <a:off x="0" y="58506"/>
          <a:ext cx="9906000" cy="14221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400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Placă ArduinoUNO</a:t>
          </a:r>
          <a:endParaRPr lang="ro-RO" sz="2400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o-RO" sz="1800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Procesare informații Pixy</a:t>
          </a:r>
          <a:endParaRPr lang="ro-RO" sz="1800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o-RO" sz="1800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Procesare comenzi ESP-32</a:t>
          </a:r>
          <a:endParaRPr lang="ro-RO" sz="1800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o-RO" sz="1800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Algoritm detecție și decizie</a:t>
          </a:r>
          <a:endParaRPr lang="ro-RO" sz="1800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sp:txBody>
      <dsp:txXfrm>
        <a:off x="2104891" y="58506"/>
        <a:ext cx="7801108" cy="1422119"/>
      </dsp:txXfrm>
    </dsp:sp>
    <dsp:sp modelId="{44106805-E03B-4305-88B8-C248AB62AB29}">
      <dsp:nvSpPr>
        <dsp:cNvPr id="0" name=""/>
        <dsp:cNvSpPr/>
      </dsp:nvSpPr>
      <dsp:spPr>
        <a:xfrm>
          <a:off x="438177" y="204295"/>
          <a:ext cx="1310187" cy="117703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90C4F9-8ECE-4861-9745-21B3CEC585C5}">
      <dsp:nvSpPr>
        <dsp:cNvPr id="0" name=""/>
        <dsp:cNvSpPr/>
      </dsp:nvSpPr>
      <dsp:spPr>
        <a:xfrm>
          <a:off x="0" y="1577339"/>
          <a:ext cx="9906000" cy="12688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400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Cameră Pixy CMUcam5</a:t>
          </a:r>
          <a:endParaRPr lang="ro-RO" sz="2400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o-RO" sz="1800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Procesare imagine</a:t>
          </a:r>
          <a:endParaRPr lang="ro-RO" sz="1800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sp:txBody>
      <dsp:txXfrm>
        <a:off x="2104891" y="1577339"/>
        <a:ext cx="7801108" cy="1268815"/>
      </dsp:txXfrm>
    </dsp:sp>
    <dsp:sp modelId="{C9570B34-F9A7-4748-8E3B-FACE55A255E0}">
      <dsp:nvSpPr>
        <dsp:cNvPr id="0" name=""/>
        <dsp:cNvSpPr/>
      </dsp:nvSpPr>
      <dsp:spPr>
        <a:xfrm>
          <a:off x="479653" y="1732845"/>
          <a:ext cx="1269275" cy="97881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63823F-66DB-4D18-91E6-B0922D5E7336}">
      <dsp:nvSpPr>
        <dsp:cNvPr id="0" name=""/>
        <dsp:cNvSpPr/>
      </dsp:nvSpPr>
      <dsp:spPr>
        <a:xfrm>
          <a:off x="0" y="2938317"/>
          <a:ext cx="9906000" cy="13891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400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Placă SSC-32</a:t>
          </a:r>
          <a:endParaRPr lang="ro-RO" sz="2400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o-RO" sz="1800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Control servo-motoare</a:t>
          </a:r>
          <a:endParaRPr lang="ro-RO" sz="1800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sp:txBody>
      <dsp:txXfrm>
        <a:off x="2104891" y="2938317"/>
        <a:ext cx="7801108" cy="1389105"/>
      </dsp:txXfrm>
    </dsp:sp>
    <dsp:sp modelId="{9F58EC70-5BB6-410C-88E6-1FFE3694AC83}">
      <dsp:nvSpPr>
        <dsp:cNvPr id="0" name=""/>
        <dsp:cNvSpPr/>
      </dsp:nvSpPr>
      <dsp:spPr>
        <a:xfrm>
          <a:off x="424625" y="3132083"/>
          <a:ext cx="1379331" cy="100157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225190E-DE87-4B65-B357-C90A8A22B449}">
      <dsp:nvSpPr>
        <dsp:cNvPr id="0" name=""/>
        <dsp:cNvSpPr/>
      </dsp:nvSpPr>
      <dsp:spPr>
        <a:xfrm>
          <a:off x="0" y="58506"/>
          <a:ext cx="9906000" cy="14221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400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Placă ESP-32</a:t>
          </a:r>
          <a:endParaRPr lang="ro-RO" sz="2400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o-RO" sz="1800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Recepție comenzi de la aplicația mobilă</a:t>
          </a:r>
          <a:endParaRPr lang="ro-RO" sz="1800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o-RO" sz="1800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Transmisie comenzi către Arduino</a:t>
          </a:r>
          <a:endParaRPr lang="ro-RO" sz="1800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sp:txBody>
      <dsp:txXfrm>
        <a:off x="2104891" y="58506"/>
        <a:ext cx="7801108" cy="1422119"/>
      </dsp:txXfrm>
    </dsp:sp>
    <dsp:sp modelId="{44106805-E03B-4305-88B8-C248AB62AB29}">
      <dsp:nvSpPr>
        <dsp:cNvPr id="0" name=""/>
        <dsp:cNvSpPr/>
      </dsp:nvSpPr>
      <dsp:spPr>
        <a:xfrm>
          <a:off x="385041" y="234446"/>
          <a:ext cx="1353377" cy="110037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90C4F9-8ECE-4861-9745-21B3CEC585C5}">
      <dsp:nvSpPr>
        <dsp:cNvPr id="0" name=""/>
        <dsp:cNvSpPr/>
      </dsp:nvSpPr>
      <dsp:spPr>
        <a:xfrm>
          <a:off x="0" y="1577339"/>
          <a:ext cx="9906000" cy="12688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400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Servo-motor HS-442</a:t>
          </a:r>
          <a:endParaRPr lang="ro-RO" sz="2400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o-RO" sz="1800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Mișcarea membrelor robotului</a:t>
          </a:r>
          <a:endParaRPr lang="ro-RO" sz="1800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sp:txBody>
      <dsp:txXfrm>
        <a:off x="2104891" y="1577339"/>
        <a:ext cx="7801108" cy="1268815"/>
      </dsp:txXfrm>
    </dsp:sp>
    <dsp:sp modelId="{C9570B34-F9A7-4748-8E3B-FACE55A255E0}">
      <dsp:nvSpPr>
        <dsp:cNvPr id="0" name=""/>
        <dsp:cNvSpPr/>
      </dsp:nvSpPr>
      <dsp:spPr>
        <a:xfrm>
          <a:off x="372074" y="1690805"/>
          <a:ext cx="1358310" cy="97882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63823F-66DB-4D18-91E6-B0922D5E7336}">
      <dsp:nvSpPr>
        <dsp:cNvPr id="0" name=""/>
        <dsp:cNvSpPr/>
      </dsp:nvSpPr>
      <dsp:spPr>
        <a:xfrm>
          <a:off x="0" y="2938317"/>
          <a:ext cx="9906000" cy="13891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400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PC</a:t>
          </a:r>
          <a:endParaRPr lang="ro-RO" sz="2400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o-RO" sz="1800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Stocarea și utilizarea programelor auxiliare: PixyMon, LynxTerm</a:t>
          </a:r>
          <a:endParaRPr lang="ro-RO" sz="1800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o-RO" sz="1800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Programarea aplicațiilor: ArduinoIDE, Android Studio</a:t>
          </a:r>
          <a:endParaRPr lang="ro-RO" sz="1800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sp:txBody>
      <dsp:txXfrm>
        <a:off x="2104891" y="2938317"/>
        <a:ext cx="7801108" cy="1389105"/>
      </dsp:txXfrm>
    </dsp:sp>
    <dsp:sp modelId="{9F58EC70-5BB6-410C-88E6-1FFE3694AC83}">
      <dsp:nvSpPr>
        <dsp:cNvPr id="0" name=""/>
        <dsp:cNvSpPr/>
      </dsp:nvSpPr>
      <dsp:spPr>
        <a:xfrm>
          <a:off x="437612" y="3082621"/>
          <a:ext cx="1353357" cy="110049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ransition spd="med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5EFE879-816B-47DD-B596-BA2F1DBB19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4826" y="1122363"/>
            <a:ext cx="7652553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ro-RO" sz="5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ROBOTINHO</a:t>
            </a:r>
            <a:r>
              <a:rPr lang="ro-RO" sz="5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ro-RO" sz="5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ro-RO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ro-RO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ro-RO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ROBOT UMANOID AUTONOM PENTRU URMĂrirea OBIECTELOR</a:t>
            </a:r>
            <a:endParaRPr lang="ro-RO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EDB9CD1-1FEB-41A8-A810-4E4EF1B983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8385" y="4296792"/>
            <a:ext cx="10405243" cy="961008"/>
          </a:xfrm>
        </p:spPr>
        <p:txBody>
          <a:bodyPr>
            <a:noAutofit/>
          </a:bodyPr>
          <a:lstStyle/>
          <a:p>
            <a:r>
              <a:rPr lang="en-US" sz="18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Coordonator: </a:t>
            </a:r>
            <a:r>
              <a:rPr lang="en-US" sz="18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Ș.l.dr.ing. Sorin NANU	    </a:t>
            </a:r>
            <a:r>
              <a:rPr lang="en-US" sz="18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Studenti</a:t>
            </a:r>
            <a:r>
              <a:rPr lang="en-US" sz="18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: DANIEL-Pavel </a:t>
            </a:r>
            <a:r>
              <a:rPr lang="en-US" sz="18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NEAm</a:t>
            </a:r>
            <a:r>
              <a:rPr lang="ro-RO" sz="18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ț</a:t>
            </a:r>
            <a:r>
              <a:rPr lang="en-US" sz="18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iu</a:t>
            </a:r>
            <a:r>
              <a:rPr lang="en-US" sz="18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/>
            </a:r>
            <a:br>
              <a:rPr lang="en-US" sz="18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r>
              <a:rPr lang="en-US" sz="18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						            </a:t>
            </a:r>
            <a:r>
              <a:rPr lang="ro-RO" sz="18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	          </a:t>
            </a:r>
            <a:r>
              <a:rPr lang="en-US" sz="18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Silviu</a:t>
            </a:r>
            <a:r>
              <a:rPr lang="ro-RO" sz="18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-Dumitru</a:t>
            </a:r>
            <a:r>
              <a:rPr lang="en-US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ro-RO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BĂTRÎNUȚ</a:t>
            </a:r>
            <a:endParaRPr lang="en-US" sz="1800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096075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FD7A54E-80FD-4787-84EA-34B79E8E2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AEF9C4C-4AFA-4FED-9E80-87FE8E31B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993364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E077A2-5A1C-4BCE-8C4B-5E42D5D19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69D0B54-0526-4426-9A09-300F84428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9377733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496ECC-1B6E-4159-BCD1-EEA72D713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90D539E-1188-40E1-9F0E-3C0BCD662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8153674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F86B10-8E16-4540-B937-CBA871C10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C04B824-2B6B-48F3-B751-9B04E8F3D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0627095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61744F8-6B4F-4C98-B0ED-A17CEE424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66CEB12-A455-400A-8168-AE4C728F2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5527683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90951" y="618517"/>
            <a:ext cx="7451835" cy="4951965"/>
          </a:xfrm>
        </p:spPr>
        <p:txBody>
          <a:bodyPr/>
          <a:lstStyle/>
          <a:p>
            <a:pPr algn="ctr"/>
            <a:r>
              <a:rPr lang="ro-RO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VĂ Mulțumesc Pentru Atenția Acordată!</a:t>
            </a:r>
            <a:endParaRPr lang="ro-RO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362414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1141413" y="336331"/>
          <a:ext cx="9906000" cy="54548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37398341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5C862E-DC2F-441F-956E-D507DDDB6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o-RO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Diagrama de ansamblu a Sistemului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val="0"/>
              </a:ext>
            </a:extLst>
          </a:blip>
          <a:stretch>
            <a:fillRect/>
          </a:stretch>
        </p:blipFill>
        <p:spPr>
          <a:xfrm>
            <a:off x="2543503" y="1902372"/>
            <a:ext cx="6442841" cy="4666594"/>
          </a:xfrm>
          <a:prstGeom prst="rect">
            <a:avLst/>
          </a:prstGeom>
          <a:ln>
            <a:noFill/>
          </a:ln>
        </p:spPr>
      </p:pic>
      <p:sp>
        <p:nvSpPr>
          <p:cNvPr id="8" name="SilviuApp"/>
          <p:cNvSpPr/>
          <p:nvPr/>
        </p:nvSpPr>
        <p:spPr>
          <a:xfrm>
            <a:off x="3184634" y="1860331"/>
            <a:ext cx="5318235" cy="1450428"/>
          </a:xfrm>
          <a:prstGeom prst="roundRect">
            <a:avLst/>
          </a:prstGeom>
          <a:noFill/>
          <a:ln w="381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9" name="SilviuArduino"/>
          <p:cNvSpPr/>
          <p:nvPr/>
        </p:nvSpPr>
        <p:spPr>
          <a:xfrm>
            <a:off x="3142593" y="3310758"/>
            <a:ext cx="1555532" cy="2942897"/>
          </a:xfrm>
          <a:prstGeom prst="roundRect">
            <a:avLst/>
          </a:prstGeom>
          <a:noFill/>
          <a:ln w="381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0" name="DaniPixy"/>
          <p:cNvSpPr/>
          <p:nvPr/>
        </p:nvSpPr>
        <p:spPr>
          <a:xfrm>
            <a:off x="3205655" y="3563007"/>
            <a:ext cx="5297214" cy="1418896"/>
          </a:xfrm>
          <a:prstGeom prst="roundRect">
            <a:avLst/>
          </a:prstGeom>
          <a:noFill/>
          <a:ln w="381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1" name="DaniArduino"/>
          <p:cNvSpPr/>
          <p:nvPr/>
        </p:nvSpPr>
        <p:spPr>
          <a:xfrm>
            <a:off x="3205655" y="4981903"/>
            <a:ext cx="1587062" cy="1345325"/>
          </a:xfrm>
          <a:prstGeom prst="roundRect">
            <a:avLst/>
          </a:prstGeom>
          <a:noFill/>
          <a:ln w="381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="" xmlns:p14="http://schemas.microsoft.com/office/powerpoint/2010/main" val="3173013977"/>
      </p:ext>
    </p:extLst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animBg="1" autoUpdateAnimBg="0"/>
      <p:bldP spid="8" grpId="1" uiExpand="1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3DDD6F9-0628-4CBB-A199-329187E70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Funcțiile</a:t>
            </a:r>
            <a:r>
              <a:rPr lang="ro-RO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o-RO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sistemului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41413" y="2249488"/>
          <a:ext cx="9906000" cy="408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10554933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Echipamente hardware(1)</a:t>
            </a:r>
            <a:endParaRPr lang="ro-RO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141413" y="1828800"/>
          <a:ext cx="9906000" cy="4330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Echipamente hardware(2)</a:t>
            </a:r>
            <a:endParaRPr lang="ro-RO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141413" y="1828800"/>
          <a:ext cx="9906000" cy="4330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A40E0A-560C-4AE5-BA8A-C7B45379F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Tehnologii utilizate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C377857-3B97-4A6B-9998-B4B974C32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847588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AD48802-3D19-4759-9D72-F4E4730BA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E8D01AA-1618-432F-86E8-4A30ADBE0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254796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5E6466E-04B4-4500-9E39-6AE1BAC29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F6F4407-8F91-43B7-979B-A70B00F1F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03715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</TotalTime>
  <Words>128</Words>
  <Application>Microsoft Office PowerPoint</Application>
  <PresentationFormat>Custom</PresentationFormat>
  <Paragraphs>33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Circuit</vt:lpstr>
      <vt:lpstr>ROBOTINHO  ROBOT UMANOID AUTONOM PENTRU URMĂrirea OBIECTELOR</vt:lpstr>
      <vt:lpstr>Slide 2</vt:lpstr>
      <vt:lpstr>Diagrama de ansamblu a Sistemului</vt:lpstr>
      <vt:lpstr>Funcțiile sistemului</vt:lpstr>
      <vt:lpstr>Echipamente hardware(1)</vt:lpstr>
      <vt:lpstr>Echipamente hardware(2)</vt:lpstr>
      <vt:lpstr>Tehnologii utilizate</vt:lpstr>
      <vt:lpstr>Slide 8</vt:lpstr>
      <vt:lpstr>Slide 9</vt:lpstr>
      <vt:lpstr>Slide 10</vt:lpstr>
      <vt:lpstr>Slide 11</vt:lpstr>
      <vt:lpstr>Slide 12</vt:lpstr>
      <vt:lpstr>Slide 13</vt:lpstr>
      <vt:lpstr>Slide 14</vt:lpstr>
      <vt:lpstr> VĂ Mulțumesc Pentru Atenția Acordată!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RoBOTINHO ROBOT biped AUTONOM PENTRU DETECTAREA OBIECTELOR</dc:title>
  <dc:creator>Daniel Neamtiu</dc:creator>
  <cp:lastModifiedBy>Dani</cp:lastModifiedBy>
  <cp:revision>42</cp:revision>
  <dcterms:created xsi:type="dcterms:W3CDTF">2019-06-11T07:54:10Z</dcterms:created>
  <dcterms:modified xsi:type="dcterms:W3CDTF">2019-06-13T22:09:30Z</dcterms:modified>
</cp:coreProperties>
</file>