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16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D0E-3436-4F4C-8608-CE77D12FB72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64A8-C6B3-4D50-BBFD-58D43C7F354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329CA9-2797-429D-A799-93AB3F83623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ROBOTINHO</a:t>
            </a:r>
            <a:br>
              <a:rPr lang="ro-RO" dirty="0">
                <a:latin typeface="+mn-lt"/>
              </a:rPr>
            </a:br>
            <a:br>
              <a:rPr lang="ro-RO" dirty="0">
                <a:latin typeface="+mn-lt"/>
              </a:rPr>
            </a:br>
            <a:r>
              <a:rPr lang="ro-RO" sz="2700" dirty="0">
                <a:effectLst/>
                <a:latin typeface="+mn-lt"/>
              </a:rPr>
              <a:t>Robot biped capabil de deplasare și diverse mișcări comandat automat și manual</a:t>
            </a:r>
            <a:endParaRPr lang="en-US" sz="27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308425"/>
            <a:ext cx="4392488" cy="936104"/>
          </a:xfrm>
        </p:spPr>
        <p:txBody>
          <a:bodyPr/>
          <a:lstStyle/>
          <a:p>
            <a:pPr algn="l"/>
            <a:r>
              <a:rPr lang="en-US" noProof="1"/>
              <a:t>Coordonator: Ș.l.dr.ing. Sorin NANU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7517" y="4929615"/>
            <a:ext cx="30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</a:t>
            </a:r>
            <a:r>
              <a:rPr lang="en-US" noProof="1"/>
              <a:t>Silviu</a:t>
            </a:r>
            <a:r>
              <a:rPr lang="en-US" dirty="0"/>
              <a:t> </a:t>
            </a:r>
            <a:r>
              <a:rPr lang="ro-RO" dirty="0"/>
              <a:t>BĂTRÎNUȚ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ro-RO" dirty="0"/>
              <a:t>Folosit ca server web</a:t>
            </a:r>
          </a:p>
          <a:p>
            <a:pPr lvl="1"/>
            <a:r>
              <a:rPr lang="ro-RO" dirty="0"/>
              <a:t>Recepționează cererile HTTP de la aplicația Android</a:t>
            </a:r>
          </a:p>
          <a:p>
            <a:pPr lvl="1"/>
            <a:r>
              <a:rPr lang="ro-RO" dirty="0"/>
              <a:t>Le analizează</a:t>
            </a:r>
            <a:r>
              <a:rPr lang="en-US" dirty="0"/>
              <a:t> parametrii</a:t>
            </a:r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r>
              <a:rPr lang="ro-RO" dirty="0"/>
              <a:t>Transmite comanda la Arduino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C675-D6D6-439B-938D-BD580B9F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Montarea unei baterii</a:t>
            </a:r>
          </a:p>
          <a:p>
            <a:endParaRPr lang="ro-RO" dirty="0"/>
          </a:p>
          <a:p>
            <a:r>
              <a:rPr lang="ro-RO" dirty="0"/>
              <a:t>Noi funcționalități</a:t>
            </a:r>
          </a:p>
          <a:p>
            <a:pPr lvl="1"/>
            <a:r>
              <a:rPr lang="ro-RO" dirty="0"/>
              <a:t>Marcarea unui gol într-o poartă</a:t>
            </a:r>
          </a:p>
          <a:p>
            <a:pPr lvl="1"/>
            <a:r>
              <a:rPr lang="ro-RO" dirty="0"/>
              <a:t>Interacțiunea cu alți roboți</a:t>
            </a:r>
          </a:p>
          <a:p>
            <a:pPr lvl="1"/>
            <a:endParaRPr lang="ro-RO" dirty="0"/>
          </a:p>
          <a:p>
            <a:r>
              <a:rPr lang="ro-RO" dirty="0"/>
              <a:t>Estetizarea ansamblului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Concluzii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Proiect interesant și antrenant </a:t>
            </a:r>
          </a:p>
          <a:p>
            <a:endParaRPr lang="ro-RO" dirty="0"/>
          </a:p>
          <a:p>
            <a:r>
              <a:rPr lang="ro-RO" dirty="0"/>
              <a:t>Dezvoltare profesională</a:t>
            </a:r>
          </a:p>
          <a:p>
            <a:endParaRPr lang="ro-RO" dirty="0"/>
          </a:p>
          <a:p>
            <a:r>
              <a:rPr lang="ro-RO" dirty="0"/>
              <a:t>Aplicarea cunoștințelor dobândite la facultate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/>
          </a:p>
          <a:p>
            <a:pPr marL="36576" indent="0" algn="ctr">
              <a:buNone/>
            </a:pPr>
            <a:endParaRPr lang="ro-RO" dirty="0"/>
          </a:p>
          <a:p>
            <a:pPr marL="36576" indent="0" algn="ctr">
              <a:buNone/>
            </a:pPr>
            <a:r>
              <a:rPr lang="ro-RO" sz="4600" dirty="0"/>
              <a:t>     Vă mulțumesc pentru atenție!</a:t>
            </a:r>
            <a:endParaRPr lang="en-US" sz="4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Tema proiectului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Implementarea unui algoritm de c</a:t>
            </a:r>
            <a:r>
              <a:rPr lang="ro-RO" dirty="0"/>
              <a:t>ăutare a unei mingi și de șutare în aceasta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Posibilitatea de control manual prin intermediul unei aplicații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0480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o-RO" dirty="0"/>
              <a:t>ăutare automată a obiectului dorit</a:t>
            </a:r>
          </a:p>
          <a:p>
            <a:pPr lvl="1"/>
            <a:r>
              <a:rPr lang="ro-RO" dirty="0"/>
              <a:t>Deplasarea în orice direcție</a:t>
            </a:r>
          </a:p>
          <a:p>
            <a:pPr lvl="1"/>
            <a:r>
              <a:rPr lang="ro-RO" dirty="0"/>
              <a:t>Lovirea obiectului cu ambele picioare</a:t>
            </a:r>
          </a:p>
          <a:p>
            <a:pPr lvl="1"/>
            <a:endParaRPr lang="ro-RO" dirty="0"/>
          </a:p>
          <a:p>
            <a:r>
              <a:rPr lang="ro-RO" dirty="0"/>
              <a:t>Comandă manuală cu ajutorul unei interfețe</a:t>
            </a:r>
          </a:p>
          <a:p>
            <a:pPr lvl="1"/>
            <a:r>
              <a:rPr lang="ro-RO" dirty="0"/>
              <a:t>Toate funcțiile executate de căutarea automată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193-0E49-4EA5-B070-B1AF76E8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K</a:t>
            </a:r>
            <a:r>
              <a:rPr lang="en-US" dirty="0"/>
              <a:t>it BRAT biped robot</a:t>
            </a:r>
          </a:p>
          <a:p>
            <a:pPr lvl="1"/>
            <a:r>
              <a:rPr lang="en-US" dirty="0"/>
              <a:t>6 grade de libertate</a:t>
            </a:r>
            <a:endParaRPr lang="ro-RO" dirty="0"/>
          </a:p>
          <a:p>
            <a:pPr lvl="1"/>
            <a:endParaRPr lang="ro-RO" dirty="0"/>
          </a:p>
          <a:p>
            <a:r>
              <a:rPr lang="ro-RO" dirty="0"/>
              <a:t>Placă Arduino Uno</a:t>
            </a:r>
          </a:p>
          <a:p>
            <a:endParaRPr lang="ro-RO" dirty="0"/>
          </a:p>
          <a:p>
            <a:r>
              <a:rPr lang="ro-RO" dirty="0"/>
              <a:t>Placă ESP-32 Thing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09D7-FFC7-4AE7-8EF8-BD2B9FA6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Sursă tensiune electrică</a:t>
            </a:r>
          </a:p>
          <a:p>
            <a:endParaRPr lang="ro-RO" dirty="0"/>
          </a:p>
          <a:p>
            <a:r>
              <a:rPr lang="ro-RO" dirty="0"/>
              <a:t>Cameră Pixy CMUcam5</a:t>
            </a:r>
          </a:p>
          <a:p>
            <a:endParaRPr lang="ro-RO" dirty="0"/>
          </a:p>
          <a:p>
            <a:r>
              <a:rPr lang="ro-RO" dirty="0"/>
              <a:t>PC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BC6A-EB4F-41F0-9A3F-3CECACEB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Arduino IDE – C++</a:t>
            </a:r>
          </a:p>
          <a:p>
            <a:endParaRPr lang="ro-RO" dirty="0"/>
          </a:p>
          <a:p>
            <a:r>
              <a:rPr lang="ro-RO" dirty="0"/>
              <a:t>Android Studio – Java</a:t>
            </a:r>
          </a:p>
          <a:p>
            <a:endParaRPr lang="ro-RO" dirty="0"/>
          </a:p>
          <a:p>
            <a:r>
              <a:rPr lang="ro-RO" dirty="0"/>
              <a:t>GitHub</a:t>
            </a:r>
          </a:p>
          <a:p>
            <a:endParaRPr lang="ro-RO" dirty="0"/>
          </a:p>
          <a:p>
            <a:r>
              <a:rPr lang="ro-RO" dirty="0"/>
              <a:t>LynxTerm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Aplicația Arduino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40" y="1340768"/>
            <a:ext cx="2072060" cy="3689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827584" y="1417638"/>
            <a:ext cx="5472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Mișcare în 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Întoarcere 90° stânga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Aplica</a:t>
            </a:r>
            <a:r>
              <a:rPr lang="ro-RO" dirty="0"/>
              <a:t>ția Android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B5CCB-CE24-457F-AB30-55B941DC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6792"/>
            <a:ext cx="2232248" cy="42484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42" y="1541038"/>
            <a:ext cx="2114500" cy="15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611560" y="1556792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deplasare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șut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Comandă pentru schimbarea modului de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Vizualizare </a:t>
            </a:r>
            <a:r>
              <a:rPr lang="en-US" sz="2600" noProof="1"/>
              <a:t>finalizare</a:t>
            </a:r>
            <a:r>
              <a:rPr lang="ro-RO" sz="2600" dirty="0"/>
              <a:t> comenzi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593</TotalTime>
  <Words>216</Words>
  <Application>Microsoft Office PowerPoint</Application>
  <PresentationFormat>On-screen Show (4:3)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Wingdings 2</vt:lpstr>
      <vt:lpstr>Technic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 Batrinut</dc:creator>
  <cp:lastModifiedBy>Batrinut, Silviu</cp:lastModifiedBy>
  <cp:revision>38</cp:revision>
  <dcterms:created xsi:type="dcterms:W3CDTF">2019-05-19T09:47:39Z</dcterms:created>
  <dcterms:modified xsi:type="dcterms:W3CDTF">2019-05-21T11:38:36Z</dcterms:modified>
</cp:coreProperties>
</file>