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layout9.xml" ContentType="application/vnd.openxmlformats-officedocument.drawingml.diagramLayout+xml"/>
  <Override PartName="/ppt/diagrams/data11.xml" ContentType="application/vnd.openxmlformats-officedocument.drawingml.diagramData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71" r:id="rId6"/>
    <p:sldId id="272" r:id="rId7"/>
    <p:sldId id="260" r:id="rId8"/>
    <p:sldId id="261" r:id="rId9"/>
    <p:sldId id="277" r:id="rId10"/>
    <p:sldId id="278" r:id="rId11"/>
    <p:sldId id="274" r:id="rId12"/>
    <p:sldId id="266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-96" y="-10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3F5C95-C1C0-483C-A941-8E7D0554968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99456C1F-C551-4C59-8F2F-773FABBF41F5}">
      <dgm:prSet phldrT="[Text]" custT="1"/>
      <dgm:spPr/>
      <dgm:t>
        <a:bodyPr/>
        <a:lstStyle/>
        <a:p>
          <a:r>
            <a:rPr lang="ro-RO" sz="5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Tema proiectului</a:t>
          </a:r>
          <a:endParaRPr lang="ro-RO" sz="5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C3110DC5-F39E-4CB3-87E0-2A7BF6A247D3}" type="parTrans" cxnId="{1C43AF77-8F94-44D7-A8CD-A13DDD76CC95}">
      <dgm:prSet/>
      <dgm:spPr/>
      <dgm:t>
        <a:bodyPr/>
        <a:lstStyle/>
        <a:p>
          <a:endParaRPr lang="ro-RO"/>
        </a:p>
      </dgm:t>
    </dgm:pt>
    <dgm:pt modelId="{7293EA50-0485-4B73-850C-CD885E09D250}" type="sibTrans" cxnId="{1C43AF77-8F94-44D7-A8CD-A13DDD76CC95}">
      <dgm:prSet/>
      <dgm:spPr/>
      <dgm:t>
        <a:bodyPr/>
        <a:lstStyle/>
        <a:p>
          <a:endParaRPr lang="ro-RO"/>
        </a:p>
      </dgm:t>
    </dgm:pt>
    <dgm:pt modelId="{CB202BFB-FB93-4D14-A12F-106BD5CA6148}">
      <dgm:prSet phldrT="[Text]" custT="1"/>
      <dgm:spPr/>
      <dgm:t>
        <a:bodyPr/>
        <a:lstStyle/>
        <a:p>
          <a:pPr algn="ctr"/>
          <a:r>
            <a:rPr lang="ro-RO" sz="3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Realizarea unui algoritm pentru detectarea, urmărirea și lovirea unei mingi</a:t>
          </a:r>
          <a:endParaRPr lang="ro-RO" sz="3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4EAB95A7-C204-44F0-8386-7B58A290CF47}" type="parTrans" cxnId="{73B6852E-8B86-4B2D-A57A-E8AABCD65B54}">
      <dgm:prSet/>
      <dgm:spPr/>
      <dgm:t>
        <a:bodyPr/>
        <a:lstStyle/>
        <a:p>
          <a:endParaRPr lang="ro-RO"/>
        </a:p>
      </dgm:t>
    </dgm:pt>
    <dgm:pt modelId="{81CA6D9E-986E-469E-900A-611F106D01EE}" type="sibTrans" cxnId="{73B6852E-8B86-4B2D-A57A-E8AABCD65B54}">
      <dgm:prSet/>
      <dgm:spPr/>
      <dgm:t>
        <a:bodyPr/>
        <a:lstStyle/>
        <a:p>
          <a:endParaRPr lang="ro-RO"/>
        </a:p>
      </dgm:t>
    </dgm:pt>
    <dgm:pt modelId="{579EBC1E-54AA-442B-8752-11B71D49B5AF}">
      <dgm:prSet phldrT="[Text]" custT="1"/>
      <dgm:spPr/>
      <dgm:t>
        <a:bodyPr/>
        <a:lstStyle/>
        <a:p>
          <a:r>
            <a:rPr lang="ro-RO" sz="3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Controlarea manuală a robotului utilizând o aplicație mobilă</a:t>
          </a:r>
          <a:endParaRPr lang="ro-RO" sz="3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AF922481-0CA8-4B5C-9377-E75D7AEF22E8}" type="sibTrans" cxnId="{C4CA89CF-628D-49E8-A103-79FE3390A70B}">
      <dgm:prSet/>
      <dgm:spPr/>
      <dgm:t>
        <a:bodyPr/>
        <a:lstStyle/>
        <a:p>
          <a:endParaRPr lang="ro-RO"/>
        </a:p>
      </dgm:t>
    </dgm:pt>
    <dgm:pt modelId="{4FBA1A30-5E05-4B5F-A818-5BD7C5D1BAF8}" type="parTrans" cxnId="{C4CA89CF-628D-49E8-A103-79FE3390A70B}">
      <dgm:prSet/>
      <dgm:spPr/>
      <dgm:t>
        <a:bodyPr/>
        <a:lstStyle/>
        <a:p>
          <a:endParaRPr lang="ro-RO"/>
        </a:p>
      </dgm:t>
    </dgm:pt>
    <dgm:pt modelId="{C82D87AD-70D6-43FF-A676-454B5ED8ABA6}" type="pres">
      <dgm:prSet presAssocID="{593F5C95-C1C0-483C-A941-8E7D055496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o-RO"/>
        </a:p>
      </dgm:t>
    </dgm:pt>
    <dgm:pt modelId="{DABCC335-3AE4-4678-A52B-5FA9B24878CA}" type="pres">
      <dgm:prSet presAssocID="{99456C1F-C551-4C59-8F2F-773FABBF41F5}" presName="hierRoot1" presStyleCnt="0">
        <dgm:presLayoutVars>
          <dgm:hierBranch val="init"/>
        </dgm:presLayoutVars>
      </dgm:prSet>
      <dgm:spPr/>
    </dgm:pt>
    <dgm:pt modelId="{F4DAE2A9-45F9-4039-93A4-205D0440FBAD}" type="pres">
      <dgm:prSet presAssocID="{99456C1F-C551-4C59-8F2F-773FABBF41F5}" presName="rootComposite1" presStyleCnt="0"/>
      <dgm:spPr/>
    </dgm:pt>
    <dgm:pt modelId="{FEF44AC5-4E39-472F-9751-87B0C3C9A12B}" type="pres">
      <dgm:prSet presAssocID="{99456C1F-C551-4C59-8F2F-773FABBF41F5}" presName="rootText1" presStyleLbl="node0" presStyleIdx="0" presStyleCnt="1" custScaleX="126283" custScaleY="41124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250904D6-C05C-4D01-97EE-98B424C4124F}" type="pres">
      <dgm:prSet presAssocID="{99456C1F-C551-4C59-8F2F-773FABBF41F5}" presName="rootConnector1" presStyleLbl="node1" presStyleIdx="0" presStyleCnt="0"/>
      <dgm:spPr/>
      <dgm:t>
        <a:bodyPr/>
        <a:lstStyle/>
        <a:p>
          <a:endParaRPr lang="ro-RO"/>
        </a:p>
      </dgm:t>
    </dgm:pt>
    <dgm:pt modelId="{F2378CDF-F886-4CAA-BBF8-E97300F0AD97}" type="pres">
      <dgm:prSet presAssocID="{99456C1F-C551-4C59-8F2F-773FABBF41F5}" presName="hierChild2" presStyleCnt="0"/>
      <dgm:spPr/>
    </dgm:pt>
    <dgm:pt modelId="{E2DE7363-D641-4997-940E-E56ACC32E9AA}" type="pres">
      <dgm:prSet presAssocID="{4EAB95A7-C204-44F0-8386-7B58A290CF47}" presName="Name37" presStyleLbl="parChTrans1D2" presStyleIdx="0" presStyleCnt="2"/>
      <dgm:spPr/>
      <dgm:t>
        <a:bodyPr/>
        <a:lstStyle/>
        <a:p>
          <a:endParaRPr lang="ro-RO"/>
        </a:p>
      </dgm:t>
    </dgm:pt>
    <dgm:pt modelId="{49AACBEF-B22F-4E1B-BC83-F286D3979213}" type="pres">
      <dgm:prSet presAssocID="{CB202BFB-FB93-4D14-A12F-106BD5CA6148}" presName="hierRoot2" presStyleCnt="0">
        <dgm:presLayoutVars>
          <dgm:hierBranch val="init"/>
        </dgm:presLayoutVars>
      </dgm:prSet>
      <dgm:spPr/>
    </dgm:pt>
    <dgm:pt modelId="{4AC2EBA1-BC77-482F-B047-BABAE1B656E2}" type="pres">
      <dgm:prSet presAssocID="{CB202BFB-FB93-4D14-A12F-106BD5CA6148}" presName="rootComposite" presStyleCnt="0"/>
      <dgm:spPr/>
    </dgm:pt>
    <dgm:pt modelId="{8089E43B-ECEC-4FEF-843B-C669D6FCC4A6}" type="pres">
      <dgm:prSet presAssocID="{CB202BFB-FB93-4D14-A12F-106BD5CA6148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DAE3906F-CEA5-48BA-851C-0D9F107024F3}" type="pres">
      <dgm:prSet presAssocID="{CB202BFB-FB93-4D14-A12F-106BD5CA6148}" presName="rootConnector" presStyleLbl="node2" presStyleIdx="0" presStyleCnt="2"/>
      <dgm:spPr/>
      <dgm:t>
        <a:bodyPr/>
        <a:lstStyle/>
        <a:p>
          <a:endParaRPr lang="ro-RO"/>
        </a:p>
      </dgm:t>
    </dgm:pt>
    <dgm:pt modelId="{C279F291-D789-403D-9C46-8ABEED096DB0}" type="pres">
      <dgm:prSet presAssocID="{CB202BFB-FB93-4D14-A12F-106BD5CA6148}" presName="hierChild4" presStyleCnt="0"/>
      <dgm:spPr/>
    </dgm:pt>
    <dgm:pt modelId="{B82533BA-4641-4215-A5CE-8CE0E53A55B9}" type="pres">
      <dgm:prSet presAssocID="{CB202BFB-FB93-4D14-A12F-106BD5CA6148}" presName="hierChild5" presStyleCnt="0"/>
      <dgm:spPr/>
    </dgm:pt>
    <dgm:pt modelId="{9AFE3F22-B12A-4F16-B76B-AC303B5229F9}" type="pres">
      <dgm:prSet presAssocID="{4FBA1A30-5E05-4B5F-A818-5BD7C5D1BAF8}" presName="Name37" presStyleLbl="parChTrans1D2" presStyleIdx="1" presStyleCnt="2"/>
      <dgm:spPr/>
      <dgm:t>
        <a:bodyPr/>
        <a:lstStyle/>
        <a:p>
          <a:endParaRPr lang="ro-RO"/>
        </a:p>
      </dgm:t>
    </dgm:pt>
    <dgm:pt modelId="{BD9151FE-20F7-45D2-8E1D-685ACA4E04DF}" type="pres">
      <dgm:prSet presAssocID="{579EBC1E-54AA-442B-8752-11B71D49B5AF}" presName="hierRoot2" presStyleCnt="0">
        <dgm:presLayoutVars>
          <dgm:hierBranch val="init"/>
        </dgm:presLayoutVars>
      </dgm:prSet>
      <dgm:spPr/>
    </dgm:pt>
    <dgm:pt modelId="{342437E3-1585-4B17-8C93-2D08C4B43D4F}" type="pres">
      <dgm:prSet presAssocID="{579EBC1E-54AA-442B-8752-11B71D49B5AF}" presName="rootComposite" presStyleCnt="0"/>
      <dgm:spPr/>
    </dgm:pt>
    <dgm:pt modelId="{F5D5D1C0-F965-4417-87E8-FFF184C0749C}" type="pres">
      <dgm:prSet presAssocID="{579EBC1E-54AA-442B-8752-11B71D49B5AF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D738DF79-ABDF-491C-89A6-ADF9C3988037}" type="pres">
      <dgm:prSet presAssocID="{579EBC1E-54AA-442B-8752-11B71D49B5AF}" presName="rootConnector" presStyleLbl="node2" presStyleIdx="1" presStyleCnt="2"/>
      <dgm:spPr/>
      <dgm:t>
        <a:bodyPr/>
        <a:lstStyle/>
        <a:p>
          <a:endParaRPr lang="ro-RO"/>
        </a:p>
      </dgm:t>
    </dgm:pt>
    <dgm:pt modelId="{8CA31191-EDB6-4251-8ABF-1F81E6A458AD}" type="pres">
      <dgm:prSet presAssocID="{579EBC1E-54AA-442B-8752-11B71D49B5AF}" presName="hierChild4" presStyleCnt="0"/>
      <dgm:spPr/>
    </dgm:pt>
    <dgm:pt modelId="{A8FE2A84-CA05-46E8-B4B8-CBBC6AA90C23}" type="pres">
      <dgm:prSet presAssocID="{579EBC1E-54AA-442B-8752-11B71D49B5AF}" presName="hierChild5" presStyleCnt="0"/>
      <dgm:spPr/>
    </dgm:pt>
    <dgm:pt modelId="{525120FD-49C2-4D45-82BD-FD71FF41125C}" type="pres">
      <dgm:prSet presAssocID="{99456C1F-C551-4C59-8F2F-773FABBF41F5}" presName="hierChild3" presStyleCnt="0"/>
      <dgm:spPr/>
    </dgm:pt>
  </dgm:ptLst>
  <dgm:cxnLst>
    <dgm:cxn modelId="{8B60790B-B0B3-4B41-911D-86DCCB6D2C76}" type="presOf" srcId="{99456C1F-C551-4C59-8F2F-773FABBF41F5}" destId="{FEF44AC5-4E39-472F-9751-87B0C3C9A12B}" srcOrd="0" destOrd="0" presId="urn:microsoft.com/office/officeart/2005/8/layout/orgChart1"/>
    <dgm:cxn modelId="{B254CC55-5845-4A5F-A3D9-C852EFFC3130}" type="presOf" srcId="{593F5C95-C1C0-483C-A941-8E7D0554968F}" destId="{C82D87AD-70D6-43FF-A676-454B5ED8ABA6}" srcOrd="0" destOrd="0" presId="urn:microsoft.com/office/officeart/2005/8/layout/orgChart1"/>
    <dgm:cxn modelId="{9D391760-1466-4A6A-B8D6-E3B41C26AE88}" type="presOf" srcId="{CB202BFB-FB93-4D14-A12F-106BD5CA6148}" destId="{8089E43B-ECEC-4FEF-843B-C669D6FCC4A6}" srcOrd="0" destOrd="0" presId="urn:microsoft.com/office/officeart/2005/8/layout/orgChart1"/>
    <dgm:cxn modelId="{46BA07E6-DF44-416F-A264-07802542B371}" type="presOf" srcId="{CB202BFB-FB93-4D14-A12F-106BD5CA6148}" destId="{DAE3906F-CEA5-48BA-851C-0D9F107024F3}" srcOrd="1" destOrd="0" presId="urn:microsoft.com/office/officeart/2005/8/layout/orgChart1"/>
    <dgm:cxn modelId="{4661D097-F3F7-4F69-8C94-1DA62874E19F}" type="presOf" srcId="{4EAB95A7-C204-44F0-8386-7B58A290CF47}" destId="{E2DE7363-D641-4997-940E-E56ACC32E9AA}" srcOrd="0" destOrd="0" presId="urn:microsoft.com/office/officeart/2005/8/layout/orgChart1"/>
    <dgm:cxn modelId="{73B6852E-8B86-4B2D-A57A-E8AABCD65B54}" srcId="{99456C1F-C551-4C59-8F2F-773FABBF41F5}" destId="{CB202BFB-FB93-4D14-A12F-106BD5CA6148}" srcOrd="0" destOrd="0" parTransId="{4EAB95A7-C204-44F0-8386-7B58A290CF47}" sibTransId="{81CA6D9E-986E-469E-900A-611F106D01EE}"/>
    <dgm:cxn modelId="{C4CA89CF-628D-49E8-A103-79FE3390A70B}" srcId="{99456C1F-C551-4C59-8F2F-773FABBF41F5}" destId="{579EBC1E-54AA-442B-8752-11B71D49B5AF}" srcOrd="1" destOrd="0" parTransId="{4FBA1A30-5E05-4B5F-A818-5BD7C5D1BAF8}" sibTransId="{AF922481-0CA8-4B5C-9377-E75D7AEF22E8}"/>
    <dgm:cxn modelId="{AA3F5364-1298-4F07-A192-C0B75A45DB0B}" type="presOf" srcId="{579EBC1E-54AA-442B-8752-11B71D49B5AF}" destId="{D738DF79-ABDF-491C-89A6-ADF9C3988037}" srcOrd="1" destOrd="0" presId="urn:microsoft.com/office/officeart/2005/8/layout/orgChart1"/>
    <dgm:cxn modelId="{73462BC1-C925-4DE3-BDC5-609123583EC9}" type="presOf" srcId="{4FBA1A30-5E05-4B5F-A818-5BD7C5D1BAF8}" destId="{9AFE3F22-B12A-4F16-B76B-AC303B5229F9}" srcOrd="0" destOrd="0" presId="urn:microsoft.com/office/officeart/2005/8/layout/orgChart1"/>
    <dgm:cxn modelId="{8E91B942-CFAB-4F28-B260-08F22C77388A}" type="presOf" srcId="{99456C1F-C551-4C59-8F2F-773FABBF41F5}" destId="{250904D6-C05C-4D01-97EE-98B424C4124F}" srcOrd="1" destOrd="0" presId="urn:microsoft.com/office/officeart/2005/8/layout/orgChart1"/>
    <dgm:cxn modelId="{9275A440-C33F-4E3D-A3AE-1A9E1B7F9F0A}" type="presOf" srcId="{579EBC1E-54AA-442B-8752-11B71D49B5AF}" destId="{F5D5D1C0-F965-4417-87E8-FFF184C0749C}" srcOrd="0" destOrd="0" presId="urn:microsoft.com/office/officeart/2005/8/layout/orgChart1"/>
    <dgm:cxn modelId="{1C43AF77-8F94-44D7-A8CD-A13DDD76CC95}" srcId="{593F5C95-C1C0-483C-A941-8E7D0554968F}" destId="{99456C1F-C551-4C59-8F2F-773FABBF41F5}" srcOrd="0" destOrd="0" parTransId="{C3110DC5-F39E-4CB3-87E0-2A7BF6A247D3}" sibTransId="{7293EA50-0485-4B73-850C-CD885E09D250}"/>
    <dgm:cxn modelId="{D77C599C-FE2D-456B-AD2A-9D929CF1B672}" type="presParOf" srcId="{C82D87AD-70D6-43FF-A676-454B5ED8ABA6}" destId="{DABCC335-3AE4-4678-A52B-5FA9B24878CA}" srcOrd="0" destOrd="0" presId="urn:microsoft.com/office/officeart/2005/8/layout/orgChart1"/>
    <dgm:cxn modelId="{150D3BD3-BAD4-4294-924F-41CAB40D4BD8}" type="presParOf" srcId="{DABCC335-3AE4-4678-A52B-5FA9B24878CA}" destId="{F4DAE2A9-45F9-4039-93A4-205D0440FBAD}" srcOrd="0" destOrd="0" presId="urn:microsoft.com/office/officeart/2005/8/layout/orgChart1"/>
    <dgm:cxn modelId="{9797B2D2-0B22-44BB-86CB-893BA46DCA5B}" type="presParOf" srcId="{F4DAE2A9-45F9-4039-93A4-205D0440FBAD}" destId="{FEF44AC5-4E39-472F-9751-87B0C3C9A12B}" srcOrd="0" destOrd="0" presId="urn:microsoft.com/office/officeart/2005/8/layout/orgChart1"/>
    <dgm:cxn modelId="{1309A0E8-27C9-4266-97DF-23A37A175677}" type="presParOf" srcId="{F4DAE2A9-45F9-4039-93A4-205D0440FBAD}" destId="{250904D6-C05C-4D01-97EE-98B424C4124F}" srcOrd="1" destOrd="0" presId="urn:microsoft.com/office/officeart/2005/8/layout/orgChart1"/>
    <dgm:cxn modelId="{B3111639-529E-4D49-8585-D53D488ABBD5}" type="presParOf" srcId="{DABCC335-3AE4-4678-A52B-5FA9B24878CA}" destId="{F2378CDF-F886-4CAA-BBF8-E97300F0AD97}" srcOrd="1" destOrd="0" presId="urn:microsoft.com/office/officeart/2005/8/layout/orgChart1"/>
    <dgm:cxn modelId="{D8894255-C646-46F7-90FF-6B9F491A674D}" type="presParOf" srcId="{F2378CDF-F886-4CAA-BBF8-E97300F0AD97}" destId="{E2DE7363-D641-4997-940E-E56ACC32E9AA}" srcOrd="0" destOrd="0" presId="urn:microsoft.com/office/officeart/2005/8/layout/orgChart1"/>
    <dgm:cxn modelId="{5DDCA882-B781-4D06-903D-BD6CA379FE0C}" type="presParOf" srcId="{F2378CDF-F886-4CAA-BBF8-E97300F0AD97}" destId="{49AACBEF-B22F-4E1B-BC83-F286D3979213}" srcOrd="1" destOrd="0" presId="urn:microsoft.com/office/officeart/2005/8/layout/orgChart1"/>
    <dgm:cxn modelId="{91A56F0D-9B32-40AD-8D1F-4B1D39F19B6A}" type="presParOf" srcId="{49AACBEF-B22F-4E1B-BC83-F286D3979213}" destId="{4AC2EBA1-BC77-482F-B047-BABAE1B656E2}" srcOrd="0" destOrd="0" presId="urn:microsoft.com/office/officeart/2005/8/layout/orgChart1"/>
    <dgm:cxn modelId="{B4F25676-3877-4ACE-A5BE-56474911850F}" type="presParOf" srcId="{4AC2EBA1-BC77-482F-B047-BABAE1B656E2}" destId="{8089E43B-ECEC-4FEF-843B-C669D6FCC4A6}" srcOrd="0" destOrd="0" presId="urn:microsoft.com/office/officeart/2005/8/layout/orgChart1"/>
    <dgm:cxn modelId="{DA526BEC-9BB7-4912-8C8F-C50FA6005207}" type="presParOf" srcId="{4AC2EBA1-BC77-482F-B047-BABAE1B656E2}" destId="{DAE3906F-CEA5-48BA-851C-0D9F107024F3}" srcOrd="1" destOrd="0" presId="urn:microsoft.com/office/officeart/2005/8/layout/orgChart1"/>
    <dgm:cxn modelId="{F7A5987D-675A-4806-8727-872A4BD1A6E4}" type="presParOf" srcId="{49AACBEF-B22F-4E1B-BC83-F286D3979213}" destId="{C279F291-D789-403D-9C46-8ABEED096DB0}" srcOrd="1" destOrd="0" presId="urn:microsoft.com/office/officeart/2005/8/layout/orgChart1"/>
    <dgm:cxn modelId="{902DC972-85A0-499E-B73E-1037F0EC605B}" type="presParOf" srcId="{49AACBEF-B22F-4E1B-BC83-F286D3979213}" destId="{B82533BA-4641-4215-A5CE-8CE0E53A55B9}" srcOrd="2" destOrd="0" presId="urn:microsoft.com/office/officeart/2005/8/layout/orgChart1"/>
    <dgm:cxn modelId="{FDDFC109-9D5E-4F52-8903-153DBD4DF92C}" type="presParOf" srcId="{F2378CDF-F886-4CAA-BBF8-E97300F0AD97}" destId="{9AFE3F22-B12A-4F16-B76B-AC303B5229F9}" srcOrd="2" destOrd="0" presId="urn:microsoft.com/office/officeart/2005/8/layout/orgChart1"/>
    <dgm:cxn modelId="{B758F559-CC31-4C58-891F-DE43C3CEF0F1}" type="presParOf" srcId="{F2378CDF-F886-4CAA-BBF8-E97300F0AD97}" destId="{BD9151FE-20F7-45D2-8E1D-685ACA4E04DF}" srcOrd="3" destOrd="0" presId="urn:microsoft.com/office/officeart/2005/8/layout/orgChart1"/>
    <dgm:cxn modelId="{CE49F6D9-F869-432F-8234-9BE9AE3D8682}" type="presParOf" srcId="{BD9151FE-20F7-45D2-8E1D-685ACA4E04DF}" destId="{342437E3-1585-4B17-8C93-2D08C4B43D4F}" srcOrd="0" destOrd="0" presId="urn:microsoft.com/office/officeart/2005/8/layout/orgChart1"/>
    <dgm:cxn modelId="{B1A0F7BD-ADC5-46FC-93AC-752168412518}" type="presParOf" srcId="{342437E3-1585-4B17-8C93-2D08C4B43D4F}" destId="{F5D5D1C0-F965-4417-87E8-FFF184C0749C}" srcOrd="0" destOrd="0" presId="urn:microsoft.com/office/officeart/2005/8/layout/orgChart1"/>
    <dgm:cxn modelId="{E9685F79-14B7-4669-934B-64F0C29F64F3}" type="presParOf" srcId="{342437E3-1585-4B17-8C93-2D08C4B43D4F}" destId="{D738DF79-ABDF-491C-89A6-ADF9C3988037}" srcOrd="1" destOrd="0" presId="urn:microsoft.com/office/officeart/2005/8/layout/orgChart1"/>
    <dgm:cxn modelId="{439E5445-C802-49C9-BD47-5A8ED44015DF}" type="presParOf" srcId="{BD9151FE-20F7-45D2-8E1D-685ACA4E04DF}" destId="{8CA31191-EDB6-4251-8ABF-1F81E6A458AD}" srcOrd="1" destOrd="0" presId="urn:microsoft.com/office/officeart/2005/8/layout/orgChart1"/>
    <dgm:cxn modelId="{E3C33196-E8B3-4B03-B432-E18F44A8423C}" type="presParOf" srcId="{BD9151FE-20F7-45D2-8E1D-685ACA4E04DF}" destId="{A8FE2A84-CA05-46E8-B4B8-CBBC6AA90C23}" srcOrd="2" destOrd="0" presId="urn:microsoft.com/office/officeart/2005/8/layout/orgChart1"/>
    <dgm:cxn modelId="{6A13CFBA-D08D-4627-954B-D461F4A44D89}" type="presParOf" srcId="{DABCC335-3AE4-4678-A52B-5FA9B24878CA}" destId="{525120FD-49C2-4D45-82BD-FD71FF41125C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7FC7448-8E62-442B-9DD7-F99734F9A07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9A84E9F3-BBD3-4B8D-995D-CA2378740091}">
      <dgm:prSet phldrT="[Text]" custT="1"/>
      <dgm:spPr/>
      <dgm:t>
        <a:bodyPr/>
        <a:lstStyle/>
        <a:p>
          <a:pPr algn="ctr"/>
          <a:r>
            <a: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Lumina ambientală diferită</a:t>
          </a:r>
          <a:endParaRPr lang="ro-RO" sz="2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E63086BB-A763-44F2-AC0E-4B116F472C3E}" type="parTrans" cxnId="{A6262519-FBC8-4457-B8A6-2B7AEDDD2853}">
      <dgm:prSet/>
      <dgm:spPr/>
      <dgm:t>
        <a:bodyPr/>
        <a:lstStyle/>
        <a:p>
          <a:endParaRPr lang="ro-RO"/>
        </a:p>
      </dgm:t>
    </dgm:pt>
    <dgm:pt modelId="{9AE978CE-3461-4D69-981A-3B7BF1CAA018}" type="sibTrans" cxnId="{A6262519-FBC8-4457-B8A6-2B7AEDDD2853}">
      <dgm:prSet/>
      <dgm:spPr/>
      <dgm:t>
        <a:bodyPr/>
        <a:lstStyle/>
        <a:p>
          <a:endParaRPr lang="ro-RO"/>
        </a:p>
      </dgm:t>
    </dgm:pt>
    <dgm:pt modelId="{282A3773-DABF-45F8-874C-2B4396643971}">
      <dgm:prSet phldrT="[Text]" custT="1"/>
      <dgm:spPr/>
      <dgm:t>
        <a:bodyPr/>
        <a:lstStyle/>
        <a:p>
          <a:pPr algn="ctr"/>
          <a:r>
            <a: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Pas robot</a:t>
          </a:r>
          <a:endParaRPr lang="ro-RO" sz="2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68D798CA-7AD5-4245-BD47-9F8DC8207EE7}" type="parTrans" cxnId="{A42ED01E-8DE2-4652-AFAF-F90350DF735E}">
      <dgm:prSet/>
      <dgm:spPr/>
      <dgm:t>
        <a:bodyPr/>
        <a:lstStyle/>
        <a:p>
          <a:endParaRPr lang="ro-RO"/>
        </a:p>
      </dgm:t>
    </dgm:pt>
    <dgm:pt modelId="{CC304951-66FB-43C7-B1A8-67B90CDFA7E2}" type="sibTrans" cxnId="{A42ED01E-8DE2-4652-AFAF-F90350DF735E}">
      <dgm:prSet/>
      <dgm:spPr/>
      <dgm:t>
        <a:bodyPr/>
        <a:lstStyle/>
        <a:p>
          <a:endParaRPr lang="ro-RO"/>
        </a:p>
      </dgm:t>
    </dgm:pt>
    <dgm:pt modelId="{D4507EE2-759E-4B10-A8CD-B250906C4A7B}">
      <dgm:prSet phldrT="[Text]" custT="1"/>
      <dgm:spPr/>
      <dgm:t>
        <a:bodyPr/>
        <a:lstStyle/>
        <a:p>
          <a:pPr algn="ctr"/>
          <a:r>
            <a: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Echilibru robot </a:t>
          </a:r>
          <a:endParaRPr lang="ro-RO" sz="2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6FBDC6C0-4CC9-459C-9487-83208495800B}" type="parTrans" cxnId="{DAF96651-F375-4773-8B06-AA076CE34FA8}">
      <dgm:prSet/>
      <dgm:spPr/>
      <dgm:t>
        <a:bodyPr/>
        <a:lstStyle/>
        <a:p>
          <a:endParaRPr lang="ro-RO"/>
        </a:p>
      </dgm:t>
    </dgm:pt>
    <dgm:pt modelId="{E948C932-86C9-4A3D-863C-30B36C445A29}" type="sibTrans" cxnId="{DAF96651-F375-4773-8B06-AA076CE34FA8}">
      <dgm:prSet/>
      <dgm:spPr/>
      <dgm:t>
        <a:bodyPr/>
        <a:lstStyle/>
        <a:p>
          <a:endParaRPr lang="ro-RO"/>
        </a:p>
      </dgm:t>
    </dgm:pt>
    <dgm:pt modelId="{63727AAF-28D9-4DD2-BD43-72E4108B390A}">
      <dgm:prSet phldrT="[Text]" custT="1"/>
      <dgm:spPr/>
      <dgm:t>
        <a:bodyPr/>
        <a:lstStyle/>
        <a:p>
          <a:pPr algn="ctr"/>
          <a:r>
            <a: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Frecarea cu suprafața</a:t>
          </a:r>
        </a:p>
      </dgm:t>
    </dgm:pt>
    <dgm:pt modelId="{7007D05C-2688-4FAA-8C34-6C4295A38599}" type="parTrans" cxnId="{83091D67-767D-48D0-821E-6EA1B6D965A2}">
      <dgm:prSet/>
      <dgm:spPr/>
      <dgm:t>
        <a:bodyPr/>
        <a:lstStyle/>
        <a:p>
          <a:endParaRPr lang="ro-RO"/>
        </a:p>
      </dgm:t>
    </dgm:pt>
    <dgm:pt modelId="{57A99DC5-60C9-4150-A575-D04917C34A5B}" type="sibTrans" cxnId="{83091D67-767D-48D0-821E-6EA1B6D965A2}">
      <dgm:prSet/>
      <dgm:spPr/>
      <dgm:t>
        <a:bodyPr/>
        <a:lstStyle/>
        <a:p>
          <a:endParaRPr lang="ro-RO"/>
        </a:p>
      </dgm:t>
    </dgm:pt>
    <dgm:pt modelId="{2A84A116-22B7-43EE-81CC-B715F022BAA7}">
      <dgm:prSet phldrT="[Text]" custT="1"/>
      <dgm:spPr/>
      <dgm:t>
        <a:bodyPr/>
        <a:lstStyle/>
        <a:p>
          <a:pPr algn="ctr"/>
          <a:r>
            <a: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Interconectarea modulelor</a:t>
          </a:r>
        </a:p>
      </dgm:t>
    </dgm:pt>
    <dgm:pt modelId="{D6276A53-51CD-4DD1-9E48-18FAD4281EAA}" type="parTrans" cxnId="{BAFB67F1-984C-45B0-842B-5F5F8E7FFFAF}">
      <dgm:prSet/>
      <dgm:spPr/>
      <dgm:t>
        <a:bodyPr/>
        <a:lstStyle/>
        <a:p>
          <a:endParaRPr lang="ro-RO"/>
        </a:p>
      </dgm:t>
    </dgm:pt>
    <dgm:pt modelId="{3CE6A19A-332F-4FCF-868E-5A3261B8C293}" type="sibTrans" cxnId="{BAFB67F1-984C-45B0-842B-5F5F8E7FFFAF}">
      <dgm:prSet/>
      <dgm:spPr/>
      <dgm:t>
        <a:bodyPr/>
        <a:lstStyle/>
        <a:p>
          <a:endParaRPr lang="ro-RO"/>
        </a:p>
      </dgm:t>
    </dgm:pt>
    <dgm:pt modelId="{994D2EF1-8E5D-4771-AFE8-16F9CE0125B6}" type="pres">
      <dgm:prSet presAssocID="{77FC7448-8E62-442B-9DD7-F99734F9A07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o-RO"/>
        </a:p>
      </dgm:t>
    </dgm:pt>
    <dgm:pt modelId="{863EBAEA-57E4-4E27-B01B-716732FD5E7F}" type="pres">
      <dgm:prSet presAssocID="{9A84E9F3-BBD3-4B8D-995D-CA237874009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93C3B46D-290A-42BE-8E76-548B79E91C4F}" type="pres">
      <dgm:prSet presAssocID="{9AE978CE-3461-4D69-981A-3B7BF1CAA018}" presName="spacer" presStyleCnt="0"/>
      <dgm:spPr/>
    </dgm:pt>
    <dgm:pt modelId="{5B02A9FC-6E0E-428E-8FE4-6108596E7251}" type="pres">
      <dgm:prSet presAssocID="{282A3773-DABF-45F8-874C-2B439664397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21B1DDD8-2096-45A9-A7A4-FCFED609257E}" type="pres">
      <dgm:prSet presAssocID="{CC304951-66FB-43C7-B1A8-67B90CDFA7E2}" presName="spacer" presStyleCnt="0"/>
      <dgm:spPr/>
    </dgm:pt>
    <dgm:pt modelId="{CB4D750D-FD6A-4FF8-8D6B-73BFEA5DDFA4}" type="pres">
      <dgm:prSet presAssocID="{D4507EE2-759E-4B10-A8CD-B250906C4A7B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6289C46D-F2EB-431D-8729-831F0D6C2F40}" type="pres">
      <dgm:prSet presAssocID="{E948C932-86C9-4A3D-863C-30B36C445A29}" presName="spacer" presStyleCnt="0"/>
      <dgm:spPr/>
    </dgm:pt>
    <dgm:pt modelId="{D0A0E4B5-1D14-4ED6-9CF7-09FFDC054711}" type="pres">
      <dgm:prSet presAssocID="{63727AAF-28D9-4DD2-BD43-72E4108B390A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D56526BB-DA8A-46E1-93FD-2DF091D94914}" type="pres">
      <dgm:prSet presAssocID="{57A99DC5-60C9-4150-A575-D04917C34A5B}" presName="spacer" presStyleCnt="0"/>
      <dgm:spPr/>
    </dgm:pt>
    <dgm:pt modelId="{161EFA63-47A0-46BF-9A81-33C7A8BCD05F}" type="pres">
      <dgm:prSet presAssocID="{2A84A116-22B7-43EE-81CC-B715F022BAA7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o-RO"/>
        </a:p>
      </dgm:t>
    </dgm:pt>
  </dgm:ptLst>
  <dgm:cxnLst>
    <dgm:cxn modelId="{DAF96651-F375-4773-8B06-AA076CE34FA8}" srcId="{77FC7448-8E62-442B-9DD7-F99734F9A07F}" destId="{D4507EE2-759E-4B10-A8CD-B250906C4A7B}" srcOrd="2" destOrd="0" parTransId="{6FBDC6C0-4CC9-459C-9487-83208495800B}" sibTransId="{E948C932-86C9-4A3D-863C-30B36C445A29}"/>
    <dgm:cxn modelId="{AEFF1B26-58F1-489D-A5B6-9EA2CC36B4BE}" type="presOf" srcId="{63727AAF-28D9-4DD2-BD43-72E4108B390A}" destId="{D0A0E4B5-1D14-4ED6-9CF7-09FFDC054711}" srcOrd="0" destOrd="0" presId="urn:microsoft.com/office/officeart/2005/8/layout/vList2"/>
    <dgm:cxn modelId="{9C5AB8E7-E6E3-4485-B3CA-2348951770CB}" type="presOf" srcId="{9A84E9F3-BBD3-4B8D-995D-CA2378740091}" destId="{863EBAEA-57E4-4E27-B01B-716732FD5E7F}" srcOrd="0" destOrd="0" presId="urn:microsoft.com/office/officeart/2005/8/layout/vList2"/>
    <dgm:cxn modelId="{BAFB67F1-984C-45B0-842B-5F5F8E7FFFAF}" srcId="{77FC7448-8E62-442B-9DD7-F99734F9A07F}" destId="{2A84A116-22B7-43EE-81CC-B715F022BAA7}" srcOrd="4" destOrd="0" parTransId="{D6276A53-51CD-4DD1-9E48-18FAD4281EAA}" sibTransId="{3CE6A19A-332F-4FCF-868E-5A3261B8C293}"/>
    <dgm:cxn modelId="{CC2B77DF-05B9-49B0-993D-E7D136FD00E4}" type="presOf" srcId="{282A3773-DABF-45F8-874C-2B4396643971}" destId="{5B02A9FC-6E0E-428E-8FE4-6108596E7251}" srcOrd="0" destOrd="0" presId="urn:microsoft.com/office/officeart/2005/8/layout/vList2"/>
    <dgm:cxn modelId="{8A6AF9C6-33C6-467D-B538-716D77A47ADE}" type="presOf" srcId="{D4507EE2-759E-4B10-A8CD-B250906C4A7B}" destId="{CB4D750D-FD6A-4FF8-8D6B-73BFEA5DDFA4}" srcOrd="0" destOrd="0" presId="urn:microsoft.com/office/officeart/2005/8/layout/vList2"/>
    <dgm:cxn modelId="{8277786D-5082-4FA5-AE9E-B3DB9A80E498}" type="presOf" srcId="{2A84A116-22B7-43EE-81CC-B715F022BAA7}" destId="{161EFA63-47A0-46BF-9A81-33C7A8BCD05F}" srcOrd="0" destOrd="0" presId="urn:microsoft.com/office/officeart/2005/8/layout/vList2"/>
    <dgm:cxn modelId="{83091D67-767D-48D0-821E-6EA1B6D965A2}" srcId="{77FC7448-8E62-442B-9DD7-F99734F9A07F}" destId="{63727AAF-28D9-4DD2-BD43-72E4108B390A}" srcOrd="3" destOrd="0" parTransId="{7007D05C-2688-4FAA-8C34-6C4295A38599}" sibTransId="{57A99DC5-60C9-4150-A575-D04917C34A5B}"/>
    <dgm:cxn modelId="{A6262519-FBC8-4457-B8A6-2B7AEDDD2853}" srcId="{77FC7448-8E62-442B-9DD7-F99734F9A07F}" destId="{9A84E9F3-BBD3-4B8D-995D-CA2378740091}" srcOrd="0" destOrd="0" parTransId="{E63086BB-A763-44F2-AC0E-4B116F472C3E}" sibTransId="{9AE978CE-3461-4D69-981A-3B7BF1CAA018}"/>
    <dgm:cxn modelId="{DCB7DC77-8795-4CA0-B07B-4CA2D0B05C8C}" type="presOf" srcId="{77FC7448-8E62-442B-9DD7-F99734F9A07F}" destId="{994D2EF1-8E5D-4771-AFE8-16F9CE0125B6}" srcOrd="0" destOrd="0" presId="urn:microsoft.com/office/officeart/2005/8/layout/vList2"/>
    <dgm:cxn modelId="{A42ED01E-8DE2-4652-AFAF-F90350DF735E}" srcId="{77FC7448-8E62-442B-9DD7-F99734F9A07F}" destId="{282A3773-DABF-45F8-874C-2B4396643971}" srcOrd="1" destOrd="0" parTransId="{68D798CA-7AD5-4245-BD47-9F8DC8207EE7}" sibTransId="{CC304951-66FB-43C7-B1A8-67B90CDFA7E2}"/>
    <dgm:cxn modelId="{A3EBEF07-FBDF-441A-A7DB-58A351A32BA9}" type="presParOf" srcId="{994D2EF1-8E5D-4771-AFE8-16F9CE0125B6}" destId="{863EBAEA-57E4-4E27-B01B-716732FD5E7F}" srcOrd="0" destOrd="0" presId="urn:microsoft.com/office/officeart/2005/8/layout/vList2"/>
    <dgm:cxn modelId="{D4F16C58-102B-4710-A28F-0648F2BA441B}" type="presParOf" srcId="{994D2EF1-8E5D-4771-AFE8-16F9CE0125B6}" destId="{93C3B46D-290A-42BE-8E76-548B79E91C4F}" srcOrd="1" destOrd="0" presId="urn:microsoft.com/office/officeart/2005/8/layout/vList2"/>
    <dgm:cxn modelId="{B48FB0FE-865F-47A8-963B-72F102EEF5E0}" type="presParOf" srcId="{994D2EF1-8E5D-4771-AFE8-16F9CE0125B6}" destId="{5B02A9FC-6E0E-428E-8FE4-6108596E7251}" srcOrd="2" destOrd="0" presId="urn:microsoft.com/office/officeart/2005/8/layout/vList2"/>
    <dgm:cxn modelId="{34E98002-D765-42DA-88F8-FC9641B6340E}" type="presParOf" srcId="{994D2EF1-8E5D-4771-AFE8-16F9CE0125B6}" destId="{21B1DDD8-2096-45A9-A7A4-FCFED609257E}" srcOrd="3" destOrd="0" presId="urn:microsoft.com/office/officeart/2005/8/layout/vList2"/>
    <dgm:cxn modelId="{003A004D-70FE-40E4-84AD-C755DE633A8E}" type="presParOf" srcId="{994D2EF1-8E5D-4771-AFE8-16F9CE0125B6}" destId="{CB4D750D-FD6A-4FF8-8D6B-73BFEA5DDFA4}" srcOrd="4" destOrd="0" presId="urn:microsoft.com/office/officeart/2005/8/layout/vList2"/>
    <dgm:cxn modelId="{D5C9F721-46A4-42EF-ABB9-028F5D82C955}" type="presParOf" srcId="{994D2EF1-8E5D-4771-AFE8-16F9CE0125B6}" destId="{6289C46D-F2EB-431D-8729-831F0D6C2F40}" srcOrd="5" destOrd="0" presId="urn:microsoft.com/office/officeart/2005/8/layout/vList2"/>
    <dgm:cxn modelId="{C1888419-B599-46D2-82D6-632464F3BB33}" type="presParOf" srcId="{994D2EF1-8E5D-4771-AFE8-16F9CE0125B6}" destId="{D0A0E4B5-1D14-4ED6-9CF7-09FFDC054711}" srcOrd="6" destOrd="0" presId="urn:microsoft.com/office/officeart/2005/8/layout/vList2"/>
    <dgm:cxn modelId="{E5CDEDC2-2777-4C8F-B04A-A031423D7F49}" type="presParOf" srcId="{994D2EF1-8E5D-4771-AFE8-16F9CE0125B6}" destId="{D56526BB-DA8A-46E1-93FD-2DF091D94914}" srcOrd="7" destOrd="0" presId="urn:microsoft.com/office/officeart/2005/8/layout/vList2"/>
    <dgm:cxn modelId="{46796607-BD90-4F3B-8267-5BF888D6C73D}" type="presParOf" srcId="{994D2EF1-8E5D-4771-AFE8-16F9CE0125B6}" destId="{161EFA63-47A0-46BF-9A81-33C7A8BCD05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3BA6B51-8AD4-40EF-9B1A-E7309FD85D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4BBCB0CB-F764-40A0-A90A-2F5787ED5E64}">
      <dgm:prSet phldrT="[Text]" custT="1"/>
      <dgm:spPr/>
      <dgm:t>
        <a:bodyPr/>
        <a:lstStyle/>
        <a:p>
          <a:r>
            <a: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Căutarea altor tipuri de obiecte</a:t>
          </a:r>
        </a:p>
      </dgm:t>
    </dgm:pt>
    <dgm:pt modelId="{7A02591F-626C-4551-97F2-4F5A166670F8}" type="parTrans" cxnId="{03B7F797-5C5C-4712-9820-671122BC9D3F}">
      <dgm:prSet/>
      <dgm:spPr/>
      <dgm:t>
        <a:bodyPr/>
        <a:lstStyle/>
        <a:p>
          <a:endParaRPr lang="ro-RO"/>
        </a:p>
      </dgm:t>
    </dgm:pt>
    <dgm:pt modelId="{99E96F15-C97B-4F11-86CC-53E3F060EDD3}" type="sibTrans" cxnId="{03B7F797-5C5C-4712-9820-671122BC9D3F}">
      <dgm:prSet/>
      <dgm:spPr/>
      <dgm:t>
        <a:bodyPr/>
        <a:lstStyle/>
        <a:p>
          <a:endParaRPr lang="ro-RO"/>
        </a:p>
      </dgm:t>
    </dgm:pt>
    <dgm:pt modelId="{CA6C62C6-A560-4015-9721-14F8FC98DFB7}">
      <dgm:prSet phldrT="[Text]" custT="1"/>
      <dgm:spPr/>
      <dgm:t>
        <a:bodyPr/>
        <a:lstStyle/>
        <a:p>
          <a:r>
            <a: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Optimizarea algoritmului de căutare</a:t>
          </a:r>
          <a:endParaRPr lang="ro-RO" sz="2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529E23B3-77A6-4027-9106-7058F5A3A0C8}" type="parTrans" cxnId="{B618CB73-CF3F-4CB4-88E2-EA46B18CE09B}">
      <dgm:prSet/>
      <dgm:spPr/>
      <dgm:t>
        <a:bodyPr/>
        <a:lstStyle/>
        <a:p>
          <a:endParaRPr lang="ro-RO"/>
        </a:p>
      </dgm:t>
    </dgm:pt>
    <dgm:pt modelId="{E1AD4778-0C61-4D95-83F1-270E69B41038}" type="sibTrans" cxnId="{B618CB73-CF3F-4CB4-88E2-EA46B18CE09B}">
      <dgm:prSet/>
      <dgm:spPr/>
      <dgm:t>
        <a:bodyPr/>
        <a:lstStyle/>
        <a:p>
          <a:endParaRPr lang="ro-RO"/>
        </a:p>
      </dgm:t>
    </dgm:pt>
    <dgm:pt modelId="{6F756F77-BAD6-4DA5-AF43-7AE1D08029B4}">
      <dgm:prSet phldrT="[Text]" custT="1"/>
      <dgm:spPr/>
      <dgm:t>
        <a:bodyPr/>
        <a:lstStyle/>
        <a:p>
          <a:r>
            <a: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Alimentarea de la o baterie</a:t>
          </a:r>
          <a:endParaRPr lang="ro-RO" sz="2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A60A0278-2C5A-4919-849C-E1AF15468137}" type="parTrans" cxnId="{1AE52C34-4376-4B3D-A3F2-1917F6547376}">
      <dgm:prSet/>
      <dgm:spPr/>
      <dgm:t>
        <a:bodyPr/>
        <a:lstStyle/>
        <a:p>
          <a:endParaRPr lang="ro-RO"/>
        </a:p>
      </dgm:t>
    </dgm:pt>
    <dgm:pt modelId="{4B6B73EB-2282-4419-863A-442C27D23270}" type="sibTrans" cxnId="{1AE52C34-4376-4B3D-A3F2-1917F6547376}">
      <dgm:prSet/>
      <dgm:spPr/>
      <dgm:t>
        <a:bodyPr/>
        <a:lstStyle/>
        <a:p>
          <a:endParaRPr lang="ro-RO"/>
        </a:p>
      </dgm:t>
    </dgm:pt>
    <dgm:pt modelId="{65F671A5-9EF5-46F0-BF4A-893B50355BD2}">
      <dgm:prSet phldrT="[Text]" custT="1"/>
      <dgm:spPr/>
      <dgm:t>
        <a:bodyPr/>
        <a:lstStyle/>
        <a:p>
          <a:r>
            <a: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Recunoașterea unor coduri de culori</a:t>
          </a:r>
        </a:p>
      </dgm:t>
    </dgm:pt>
    <dgm:pt modelId="{EAA4BAD9-3C73-48C0-BC1F-0213FA491D66}" type="parTrans" cxnId="{267F1E20-5739-42BC-BD92-FED6AA27B6BA}">
      <dgm:prSet/>
      <dgm:spPr/>
    </dgm:pt>
    <dgm:pt modelId="{CE353876-8556-485A-83CC-F34D7DAEA4A3}" type="sibTrans" cxnId="{267F1E20-5739-42BC-BD92-FED6AA27B6BA}">
      <dgm:prSet/>
      <dgm:spPr/>
    </dgm:pt>
    <dgm:pt modelId="{C8AA2C91-D21C-4558-BD53-B683152DF702}" type="pres">
      <dgm:prSet presAssocID="{43BA6B51-8AD4-40EF-9B1A-E7309FD85D8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o-RO"/>
        </a:p>
      </dgm:t>
    </dgm:pt>
    <dgm:pt modelId="{21233E3F-FD57-459A-8C01-DD6BE11A09D7}" type="pres">
      <dgm:prSet presAssocID="{4BBCB0CB-F764-40A0-A90A-2F5787ED5E6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C2168FDA-008A-4A6B-BBD5-86CF68AC26F1}" type="pres">
      <dgm:prSet presAssocID="{99E96F15-C97B-4F11-86CC-53E3F060EDD3}" presName="spacer" presStyleCnt="0"/>
      <dgm:spPr/>
    </dgm:pt>
    <dgm:pt modelId="{BD30FC87-F657-45C4-94AE-6A0A2E430768}" type="pres">
      <dgm:prSet presAssocID="{65F671A5-9EF5-46F0-BF4A-893B50355BD2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F2FB6448-756A-4892-B22C-2D8B18C61481}" type="pres">
      <dgm:prSet presAssocID="{CE353876-8556-485A-83CC-F34D7DAEA4A3}" presName="spacer" presStyleCnt="0"/>
      <dgm:spPr/>
    </dgm:pt>
    <dgm:pt modelId="{74BD7700-AF98-437C-AB6A-048C095D6BEA}" type="pres">
      <dgm:prSet presAssocID="{CA6C62C6-A560-4015-9721-14F8FC98DFB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3D22A5B7-4F4F-4046-BCF1-94694541D75C}" type="pres">
      <dgm:prSet presAssocID="{E1AD4778-0C61-4D95-83F1-270E69B41038}" presName="spacer" presStyleCnt="0"/>
      <dgm:spPr/>
    </dgm:pt>
    <dgm:pt modelId="{5C6DA0BA-E8EE-4FF6-9518-01B397EDE63B}" type="pres">
      <dgm:prSet presAssocID="{6F756F77-BAD6-4DA5-AF43-7AE1D08029B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o-RO"/>
        </a:p>
      </dgm:t>
    </dgm:pt>
  </dgm:ptLst>
  <dgm:cxnLst>
    <dgm:cxn modelId="{1AE52C34-4376-4B3D-A3F2-1917F6547376}" srcId="{43BA6B51-8AD4-40EF-9B1A-E7309FD85D81}" destId="{6F756F77-BAD6-4DA5-AF43-7AE1D08029B4}" srcOrd="3" destOrd="0" parTransId="{A60A0278-2C5A-4919-849C-E1AF15468137}" sibTransId="{4B6B73EB-2282-4419-863A-442C27D23270}"/>
    <dgm:cxn modelId="{69FD0EA4-41AE-4F4D-9FCF-7D313F6E0DB4}" type="presOf" srcId="{43BA6B51-8AD4-40EF-9B1A-E7309FD85D81}" destId="{C8AA2C91-D21C-4558-BD53-B683152DF702}" srcOrd="0" destOrd="0" presId="urn:microsoft.com/office/officeart/2005/8/layout/vList2"/>
    <dgm:cxn modelId="{572639B7-882A-43EC-861A-E726D20580FA}" type="presOf" srcId="{65F671A5-9EF5-46F0-BF4A-893B50355BD2}" destId="{BD30FC87-F657-45C4-94AE-6A0A2E430768}" srcOrd="0" destOrd="0" presId="urn:microsoft.com/office/officeart/2005/8/layout/vList2"/>
    <dgm:cxn modelId="{80B69BDF-6DE5-4814-80A4-6CCAA2CC67FF}" type="presOf" srcId="{6F756F77-BAD6-4DA5-AF43-7AE1D08029B4}" destId="{5C6DA0BA-E8EE-4FF6-9518-01B397EDE63B}" srcOrd="0" destOrd="0" presId="urn:microsoft.com/office/officeart/2005/8/layout/vList2"/>
    <dgm:cxn modelId="{DC8C42B5-7D94-4DD2-9CA6-D9D933CAA97F}" type="presOf" srcId="{CA6C62C6-A560-4015-9721-14F8FC98DFB7}" destId="{74BD7700-AF98-437C-AB6A-048C095D6BEA}" srcOrd="0" destOrd="0" presId="urn:microsoft.com/office/officeart/2005/8/layout/vList2"/>
    <dgm:cxn modelId="{B618CB73-CF3F-4CB4-88E2-EA46B18CE09B}" srcId="{43BA6B51-8AD4-40EF-9B1A-E7309FD85D81}" destId="{CA6C62C6-A560-4015-9721-14F8FC98DFB7}" srcOrd="2" destOrd="0" parTransId="{529E23B3-77A6-4027-9106-7058F5A3A0C8}" sibTransId="{E1AD4778-0C61-4D95-83F1-270E69B41038}"/>
    <dgm:cxn modelId="{267F1E20-5739-42BC-BD92-FED6AA27B6BA}" srcId="{43BA6B51-8AD4-40EF-9B1A-E7309FD85D81}" destId="{65F671A5-9EF5-46F0-BF4A-893B50355BD2}" srcOrd="1" destOrd="0" parTransId="{EAA4BAD9-3C73-48C0-BC1F-0213FA491D66}" sibTransId="{CE353876-8556-485A-83CC-F34D7DAEA4A3}"/>
    <dgm:cxn modelId="{03B7F797-5C5C-4712-9820-671122BC9D3F}" srcId="{43BA6B51-8AD4-40EF-9B1A-E7309FD85D81}" destId="{4BBCB0CB-F764-40A0-A90A-2F5787ED5E64}" srcOrd="0" destOrd="0" parTransId="{7A02591F-626C-4551-97F2-4F5A166670F8}" sibTransId="{99E96F15-C97B-4F11-86CC-53E3F060EDD3}"/>
    <dgm:cxn modelId="{3B7D5DC6-0723-4E16-A999-1189131AC54E}" type="presOf" srcId="{4BBCB0CB-F764-40A0-A90A-2F5787ED5E64}" destId="{21233E3F-FD57-459A-8C01-DD6BE11A09D7}" srcOrd="0" destOrd="0" presId="urn:microsoft.com/office/officeart/2005/8/layout/vList2"/>
    <dgm:cxn modelId="{38EE9DA9-5956-418F-9EE2-45F6F819A285}" type="presParOf" srcId="{C8AA2C91-D21C-4558-BD53-B683152DF702}" destId="{21233E3F-FD57-459A-8C01-DD6BE11A09D7}" srcOrd="0" destOrd="0" presId="urn:microsoft.com/office/officeart/2005/8/layout/vList2"/>
    <dgm:cxn modelId="{BE86D74E-3AD9-49D1-9A91-E56BA790C9CA}" type="presParOf" srcId="{C8AA2C91-D21C-4558-BD53-B683152DF702}" destId="{C2168FDA-008A-4A6B-BBD5-86CF68AC26F1}" srcOrd="1" destOrd="0" presId="urn:microsoft.com/office/officeart/2005/8/layout/vList2"/>
    <dgm:cxn modelId="{E1090A04-BD43-48E9-84EF-65B58445FD3D}" type="presParOf" srcId="{C8AA2C91-D21C-4558-BD53-B683152DF702}" destId="{BD30FC87-F657-45C4-94AE-6A0A2E430768}" srcOrd="2" destOrd="0" presId="urn:microsoft.com/office/officeart/2005/8/layout/vList2"/>
    <dgm:cxn modelId="{B60F5835-CC9E-444A-8178-BA44184396F9}" type="presParOf" srcId="{C8AA2C91-D21C-4558-BD53-B683152DF702}" destId="{F2FB6448-756A-4892-B22C-2D8B18C61481}" srcOrd="3" destOrd="0" presId="urn:microsoft.com/office/officeart/2005/8/layout/vList2"/>
    <dgm:cxn modelId="{06C17BD4-CC83-45DB-99FD-5A39D7D9BF8D}" type="presParOf" srcId="{C8AA2C91-D21C-4558-BD53-B683152DF702}" destId="{74BD7700-AF98-437C-AB6A-048C095D6BEA}" srcOrd="4" destOrd="0" presId="urn:microsoft.com/office/officeart/2005/8/layout/vList2"/>
    <dgm:cxn modelId="{6D2FF0F5-315E-4147-899B-87F0030652E5}" type="presParOf" srcId="{C8AA2C91-D21C-4558-BD53-B683152DF702}" destId="{3D22A5B7-4F4F-4046-BCF1-94694541D75C}" srcOrd="5" destOrd="0" presId="urn:microsoft.com/office/officeart/2005/8/layout/vList2"/>
    <dgm:cxn modelId="{8730DDB5-3052-44F0-9335-21E3E4AF0535}" type="presParOf" srcId="{C8AA2C91-D21C-4558-BD53-B683152DF702}" destId="{5C6DA0BA-E8EE-4FF6-9518-01B397EDE63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813ECED-4F5E-4C2F-8BA0-AFF0D50F561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DC935E94-7027-4C3C-BFE3-7A880D2C79A3}">
      <dgm:prSet phldrT="[Text]" custT="1"/>
      <dgm:spPr/>
      <dgm:t>
        <a:bodyPr/>
        <a:lstStyle/>
        <a:p>
          <a:pPr algn="ctr"/>
          <a:r>
            <a: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Dezvoltarea capacităților de lucru în echipă</a:t>
          </a:r>
          <a:endParaRPr lang="ro-RO" sz="2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4DBE8B73-27E1-4CEA-9A8E-EDF4CD219D98}" type="parTrans" cxnId="{0D6DA0E2-77F1-4DCF-A8B6-8C0A01C2C1E4}">
      <dgm:prSet/>
      <dgm:spPr/>
      <dgm:t>
        <a:bodyPr/>
        <a:lstStyle/>
        <a:p>
          <a:endParaRPr lang="ro-RO"/>
        </a:p>
      </dgm:t>
    </dgm:pt>
    <dgm:pt modelId="{AAAA31BA-E887-486E-925E-9DD8AA0CF23C}" type="sibTrans" cxnId="{0D6DA0E2-77F1-4DCF-A8B6-8C0A01C2C1E4}">
      <dgm:prSet/>
      <dgm:spPr/>
      <dgm:t>
        <a:bodyPr/>
        <a:lstStyle/>
        <a:p>
          <a:endParaRPr lang="ro-RO"/>
        </a:p>
      </dgm:t>
    </dgm:pt>
    <dgm:pt modelId="{76929F64-9DCB-4E03-9219-628DEF7005A7}">
      <dgm:prSet phldrT="[Text]" custT="1"/>
      <dgm:spPr/>
      <dgm:t>
        <a:bodyPr/>
        <a:lstStyle/>
        <a:p>
          <a:pPr algn="ctr"/>
          <a:r>
            <a: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Aplicarea cunoștințelor dobândite în cadrul facultăți</a:t>
          </a:r>
          <a:endParaRPr lang="ro-RO" sz="2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928AD82A-598F-42A4-8253-7DDD6008124F}" type="parTrans" cxnId="{126E0C4E-8319-4DBC-A8FC-4BA779281CFA}">
      <dgm:prSet/>
      <dgm:spPr/>
      <dgm:t>
        <a:bodyPr/>
        <a:lstStyle/>
        <a:p>
          <a:endParaRPr lang="ro-RO"/>
        </a:p>
      </dgm:t>
    </dgm:pt>
    <dgm:pt modelId="{8D8A172D-4FA9-41AE-A96C-FB4CBE38EBE3}" type="sibTrans" cxnId="{126E0C4E-8319-4DBC-A8FC-4BA779281CFA}">
      <dgm:prSet/>
      <dgm:spPr/>
      <dgm:t>
        <a:bodyPr/>
        <a:lstStyle/>
        <a:p>
          <a:endParaRPr lang="ro-RO"/>
        </a:p>
      </dgm:t>
    </dgm:pt>
    <dgm:pt modelId="{6A3BFCD7-3025-4272-9B42-54C6CD763EB4}">
      <dgm:prSet phldrT="[Text]" custT="1"/>
      <dgm:spPr/>
      <dgm:t>
        <a:bodyPr/>
        <a:lstStyle/>
        <a:p>
          <a:pPr algn="ctr"/>
          <a:r>
            <a: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Dezvoltare profesională</a:t>
          </a:r>
          <a:endParaRPr lang="ro-RO" sz="2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D7E8785B-23B0-4C34-B903-B74726C85CB4}" type="parTrans" cxnId="{388C55C2-7227-487B-8A76-860032CBBB03}">
      <dgm:prSet/>
      <dgm:spPr/>
      <dgm:t>
        <a:bodyPr/>
        <a:lstStyle/>
        <a:p>
          <a:endParaRPr lang="ro-RO"/>
        </a:p>
      </dgm:t>
    </dgm:pt>
    <dgm:pt modelId="{43F3CF0D-D520-4DFB-89F5-057A3F6B0ED1}" type="sibTrans" cxnId="{388C55C2-7227-487B-8A76-860032CBBB03}">
      <dgm:prSet/>
      <dgm:spPr/>
      <dgm:t>
        <a:bodyPr/>
        <a:lstStyle/>
        <a:p>
          <a:endParaRPr lang="ro-RO"/>
        </a:p>
      </dgm:t>
    </dgm:pt>
    <dgm:pt modelId="{63F005C3-036D-42FE-BD53-4630464B62AA}">
      <dgm:prSet phldrT="[Text]" custT="1"/>
      <dgm:spPr/>
      <dgm:t>
        <a:bodyPr/>
        <a:lstStyle/>
        <a:p>
          <a:pPr algn="ctr"/>
          <a:r>
            <a: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Proiect antrenant și interesant</a:t>
          </a:r>
          <a:endParaRPr lang="ro-RO" sz="2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1DAC0CC3-BEBA-497A-9BFC-6D9B32A88A78}" type="parTrans" cxnId="{E76088FA-9718-4310-A66E-0465E32E5F02}">
      <dgm:prSet/>
      <dgm:spPr/>
    </dgm:pt>
    <dgm:pt modelId="{7569020D-BC51-4030-9834-10F9A1037421}" type="sibTrans" cxnId="{E76088FA-9718-4310-A66E-0465E32E5F02}">
      <dgm:prSet/>
      <dgm:spPr/>
    </dgm:pt>
    <dgm:pt modelId="{FD680F19-18A5-4C6E-963C-B111FD1F9EA2}" type="pres">
      <dgm:prSet presAssocID="{F813ECED-4F5E-4C2F-8BA0-AFF0D50F56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o-RO"/>
        </a:p>
      </dgm:t>
    </dgm:pt>
    <dgm:pt modelId="{7DE29D0F-BFB3-4AF2-BEF8-609C17F6EFE4}" type="pres">
      <dgm:prSet presAssocID="{DC935E94-7027-4C3C-BFE3-7A880D2C79A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C08ACCEC-86B4-47AE-869C-88896E9C8447}" type="pres">
      <dgm:prSet presAssocID="{AAAA31BA-E887-486E-925E-9DD8AA0CF23C}" presName="spacer" presStyleCnt="0"/>
      <dgm:spPr/>
    </dgm:pt>
    <dgm:pt modelId="{1C81873A-D346-4A08-A162-F034752E4BF1}" type="pres">
      <dgm:prSet presAssocID="{76929F64-9DCB-4E03-9219-628DEF7005A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B166695F-E8B1-4D6C-8398-6A5C50717A6C}" type="pres">
      <dgm:prSet presAssocID="{8D8A172D-4FA9-41AE-A96C-FB4CBE38EBE3}" presName="spacer" presStyleCnt="0"/>
      <dgm:spPr/>
    </dgm:pt>
    <dgm:pt modelId="{BFBF0195-C18E-4A7C-B97B-9D7E2AAEC564}" type="pres">
      <dgm:prSet presAssocID="{6A3BFCD7-3025-4272-9B42-54C6CD763EB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21200C3E-6694-497F-A38E-E92C919A79F7}" type="pres">
      <dgm:prSet presAssocID="{43F3CF0D-D520-4DFB-89F5-057A3F6B0ED1}" presName="spacer" presStyleCnt="0"/>
      <dgm:spPr/>
    </dgm:pt>
    <dgm:pt modelId="{3D60E323-84F1-4C4D-86E1-4DC821546FA5}" type="pres">
      <dgm:prSet presAssocID="{63F005C3-036D-42FE-BD53-4630464B62A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o-RO"/>
        </a:p>
      </dgm:t>
    </dgm:pt>
  </dgm:ptLst>
  <dgm:cxnLst>
    <dgm:cxn modelId="{388C55C2-7227-487B-8A76-860032CBBB03}" srcId="{F813ECED-4F5E-4C2F-8BA0-AFF0D50F5611}" destId="{6A3BFCD7-3025-4272-9B42-54C6CD763EB4}" srcOrd="2" destOrd="0" parTransId="{D7E8785B-23B0-4C34-B903-B74726C85CB4}" sibTransId="{43F3CF0D-D520-4DFB-89F5-057A3F6B0ED1}"/>
    <dgm:cxn modelId="{126E0C4E-8319-4DBC-A8FC-4BA779281CFA}" srcId="{F813ECED-4F5E-4C2F-8BA0-AFF0D50F5611}" destId="{76929F64-9DCB-4E03-9219-628DEF7005A7}" srcOrd="1" destOrd="0" parTransId="{928AD82A-598F-42A4-8253-7DDD6008124F}" sibTransId="{8D8A172D-4FA9-41AE-A96C-FB4CBE38EBE3}"/>
    <dgm:cxn modelId="{56415247-B546-4E1D-8753-8DDFD6A049BB}" type="presOf" srcId="{DC935E94-7027-4C3C-BFE3-7A880D2C79A3}" destId="{7DE29D0F-BFB3-4AF2-BEF8-609C17F6EFE4}" srcOrd="0" destOrd="0" presId="urn:microsoft.com/office/officeart/2005/8/layout/vList2"/>
    <dgm:cxn modelId="{6DBFB658-C076-438B-B6F4-7170AA63683D}" type="presOf" srcId="{F813ECED-4F5E-4C2F-8BA0-AFF0D50F5611}" destId="{FD680F19-18A5-4C6E-963C-B111FD1F9EA2}" srcOrd="0" destOrd="0" presId="urn:microsoft.com/office/officeart/2005/8/layout/vList2"/>
    <dgm:cxn modelId="{E76088FA-9718-4310-A66E-0465E32E5F02}" srcId="{F813ECED-4F5E-4C2F-8BA0-AFF0D50F5611}" destId="{63F005C3-036D-42FE-BD53-4630464B62AA}" srcOrd="3" destOrd="0" parTransId="{1DAC0CC3-BEBA-497A-9BFC-6D9B32A88A78}" sibTransId="{7569020D-BC51-4030-9834-10F9A1037421}"/>
    <dgm:cxn modelId="{3E237A01-25D9-4F82-A6D0-FB168421D4BD}" type="presOf" srcId="{6A3BFCD7-3025-4272-9B42-54C6CD763EB4}" destId="{BFBF0195-C18E-4A7C-B97B-9D7E2AAEC564}" srcOrd="0" destOrd="0" presId="urn:microsoft.com/office/officeart/2005/8/layout/vList2"/>
    <dgm:cxn modelId="{0D6DA0E2-77F1-4DCF-A8B6-8C0A01C2C1E4}" srcId="{F813ECED-4F5E-4C2F-8BA0-AFF0D50F5611}" destId="{DC935E94-7027-4C3C-BFE3-7A880D2C79A3}" srcOrd="0" destOrd="0" parTransId="{4DBE8B73-27E1-4CEA-9A8E-EDF4CD219D98}" sibTransId="{AAAA31BA-E887-486E-925E-9DD8AA0CF23C}"/>
    <dgm:cxn modelId="{6A302F20-AFD6-4ED3-A339-B1451C2D490C}" type="presOf" srcId="{63F005C3-036D-42FE-BD53-4630464B62AA}" destId="{3D60E323-84F1-4C4D-86E1-4DC821546FA5}" srcOrd="0" destOrd="0" presId="urn:microsoft.com/office/officeart/2005/8/layout/vList2"/>
    <dgm:cxn modelId="{B0CCAAED-03BE-4105-8877-D713B5D2D0BC}" type="presOf" srcId="{76929F64-9DCB-4E03-9219-628DEF7005A7}" destId="{1C81873A-D346-4A08-A162-F034752E4BF1}" srcOrd="0" destOrd="0" presId="urn:microsoft.com/office/officeart/2005/8/layout/vList2"/>
    <dgm:cxn modelId="{52E13BC4-433C-42DE-89C2-3A5DF3153884}" type="presParOf" srcId="{FD680F19-18A5-4C6E-963C-B111FD1F9EA2}" destId="{7DE29D0F-BFB3-4AF2-BEF8-609C17F6EFE4}" srcOrd="0" destOrd="0" presId="urn:microsoft.com/office/officeart/2005/8/layout/vList2"/>
    <dgm:cxn modelId="{0A5E94B8-EEEB-411D-927E-F3DCB5F901A2}" type="presParOf" srcId="{FD680F19-18A5-4C6E-963C-B111FD1F9EA2}" destId="{C08ACCEC-86B4-47AE-869C-88896E9C8447}" srcOrd="1" destOrd="0" presId="urn:microsoft.com/office/officeart/2005/8/layout/vList2"/>
    <dgm:cxn modelId="{2562B1E8-E3DE-4A8D-8938-EEE9F0AE87A2}" type="presParOf" srcId="{FD680F19-18A5-4C6E-963C-B111FD1F9EA2}" destId="{1C81873A-D346-4A08-A162-F034752E4BF1}" srcOrd="2" destOrd="0" presId="urn:microsoft.com/office/officeart/2005/8/layout/vList2"/>
    <dgm:cxn modelId="{346BC368-A5E4-4E46-B7E5-C08A0A3889AF}" type="presParOf" srcId="{FD680F19-18A5-4C6E-963C-B111FD1F9EA2}" destId="{B166695F-E8B1-4D6C-8398-6A5C50717A6C}" srcOrd="3" destOrd="0" presId="urn:microsoft.com/office/officeart/2005/8/layout/vList2"/>
    <dgm:cxn modelId="{2DE1B42C-0A93-4727-884D-AF5CA16753F1}" type="presParOf" srcId="{FD680F19-18A5-4C6E-963C-B111FD1F9EA2}" destId="{BFBF0195-C18E-4A7C-B97B-9D7E2AAEC564}" srcOrd="4" destOrd="0" presId="urn:microsoft.com/office/officeart/2005/8/layout/vList2"/>
    <dgm:cxn modelId="{46B2BB48-3C60-4F8E-B7F6-C0FAB7214100}" type="presParOf" srcId="{FD680F19-18A5-4C6E-963C-B111FD1F9EA2}" destId="{21200C3E-6694-497F-A38E-E92C919A79F7}" srcOrd="5" destOrd="0" presId="urn:microsoft.com/office/officeart/2005/8/layout/vList2"/>
    <dgm:cxn modelId="{0A44E3BF-B02C-44BF-82BA-2C8C57730D88}" type="presParOf" srcId="{FD680F19-18A5-4C6E-963C-B111FD1F9EA2}" destId="{3D60E323-84F1-4C4D-86E1-4DC821546FA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AED67D-07CF-4A61-86DA-AE4DF175D35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35204488-DC39-43AD-A4BD-5B41C291B1DF}">
      <dgm:prSet phldrT="[Text]" custT="1"/>
      <dgm:spPr/>
      <dgm:t>
        <a:bodyPr/>
        <a:lstStyle/>
        <a:p>
          <a:r>
            <a: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Modul autonom</a:t>
          </a:r>
          <a:endParaRPr lang="ro-RO" sz="2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1FA97A05-3C91-4A4C-9934-EFB38B5CF0B7}" type="parTrans" cxnId="{3A6B1BB8-C4F4-4CAB-8DC5-A69892860EC6}">
      <dgm:prSet/>
      <dgm:spPr/>
      <dgm:t>
        <a:bodyPr/>
        <a:lstStyle/>
        <a:p>
          <a:endParaRPr lang="ro-RO"/>
        </a:p>
      </dgm:t>
    </dgm:pt>
    <dgm:pt modelId="{97338697-DE0F-4E17-82AE-C4905C4C41B7}" type="sibTrans" cxnId="{3A6B1BB8-C4F4-4CAB-8DC5-A69892860EC6}">
      <dgm:prSet/>
      <dgm:spPr/>
      <dgm:t>
        <a:bodyPr/>
        <a:lstStyle/>
        <a:p>
          <a:endParaRPr lang="ro-RO"/>
        </a:p>
      </dgm:t>
    </dgm:pt>
    <dgm:pt modelId="{E2D85D32-6B25-4CA9-B6DC-5CB73041FDBE}">
      <dgm:prSet phldrT="[Text]" custT="1"/>
      <dgm:spPr/>
      <dgm:t>
        <a:bodyPr/>
        <a:lstStyle/>
        <a:p>
          <a:r>
            <a:rPr lang="ro-RO" sz="2400" dirty="0" smtClean="0">
              <a:latin typeface="Arial" pitchFamily="34" charset="0"/>
              <a:cs typeface="Arial" pitchFamily="34" charset="0"/>
            </a:rPr>
            <a:t>Detectarea obiectului</a:t>
          </a:r>
          <a:endParaRPr lang="ro-RO" sz="2400" dirty="0">
            <a:latin typeface="Arial" pitchFamily="34" charset="0"/>
            <a:cs typeface="Arial" pitchFamily="34" charset="0"/>
          </a:endParaRPr>
        </a:p>
      </dgm:t>
    </dgm:pt>
    <dgm:pt modelId="{3DEB98A9-405F-43BC-A7CC-44C10E2F35A8}" type="parTrans" cxnId="{4A847FBD-3DA2-48EC-90A3-130B90444558}">
      <dgm:prSet/>
      <dgm:spPr/>
      <dgm:t>
        <a:bodyPr/>
        <a:lstStyle/>
        <a:p>
          <a:endParaRPr lang="ro-RO"/>
        </a:p>
      </dgm:t>
    </dgm:pt>
    <dgm:pt modelId="{BB474665-9F92-49B6-A8F8-FE3EE67F497E}" type="sibTrans" cxnId="{4A847FBD-3DA2-48EC-90A3-130B90444558}">
      <dgm:prSet/>
      <dgm:spPr/>
      <dgm:t>
        <a:bodyPr/>
        <a:lstStyle/>
        <a:p>
          <a:endParaRPr lang="ro-RO"/>
        </a:p>
      </dgm:t>
    </dgm:pt>
    <dgm:pt modelId="{6CE04A76-CAC0-4C73-8D2E-7CBC1B4FE4AD}">
      <dgm:prSet phldrT="[Text]" custT="1"/>
      <dgm:spPr/>
      <dgm:t>
        <a:bodyPr/>
        <a:lstStyle/>
        <a:p>
          <a:r>
            <a:rPr lang="ro-RO" sz="2400" dirty="0" smtClean="0">
              <a:latin typeface="Arial" pitchFamily="34" charset="0"/>
              <a:cs typeface="Arial" pitchFamily="34" charset="0"/>
            </a:rPr>
            <a:t>Deplasarea către obiect</a:t>
          </a:r>
          <a:endParaRPr lang="ro-RO" sz="2400" dirty="0">
            <a:latin typeface="Arial" pitchFamily="34" charset="0"/>
            <a:cs typeface="Arial" pitchFamily="34" charset="0"/>
          </a:endParaRPr>
        </a:p>
      </dgm:t>
    </dgm:pt>
    <dgm:pt modelId="{B0925F89-6E40-4CAE-AC90-61A8CF96F258}" type="parTrans" cxnId="{0FED8A55-6549-4781-B91A-CEA0A71C7017}">
      <dgm:prSet/>
      <dgm:spPr/>
      <dgm:t>
        <a:bodyPr/>
        <a:lstStyle/>
        <a:p>
          <a:endParaRPr lang="ro-RO"/>
        </a:p>
      </dgm:t>
    </dgm:pt>
    <dgm:pt modelId="{F21F0399-E13D-4E0A-B90F-3E45841B46A2}" type="sibTrans" cxnId="{0FED8A55-6549-4781-B91A-CEA0A71C7017}">
      <dgm:prSet/>
      <dgm:spPr/>
      <dgm:t>
        <a:bodyPr/>
        <a:lstStyle/>
        <a:p>
          <a:endParaRPr lang="ro-RO"/>
        </a:p>
      </dgm:t>
    </dgm:pt>
    <dgm:pt modelId="{99DF9772-037A-4669-B37E-7C081435537C}">
      <dgm:prSet phldrT="[Text]" custT="1"/>
      <dgm:spPr/>
      <dgm:t>
        <a:bodyPr/>
        <a:lstStyle/>
        <a:p>
          <a:r>
            <a: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Modul comandat manual</a:t>
          </a:r>
          <a:endParaRPr lang="ro-RO" sz="2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1F27DE00-9190-436F-8785-1EE8DC67C78F}" type="parTrans" cxnId="{6C1F1F4C-BA0B-44D3-9ECE-6391E0043478}">
      <dgm:prSet/>
      <dgm:spPr/>
      <dgm:t>
        <a:bodyPr/>
        <a:lstStyle/>
        <a:p>
          <a:endParaRPr lang="ro-RO"/>
        </a:p>
      </dgm:t>
    </dgm:pt>
    <dgm:pt modelId="{1E2D050B-3ADE-4153-9B48-823CEFA7AFDF}" type="sibTrans" cxnId="{6C1F1F4C-BA0B-44D3-9ECE-6391E0043478}">
      <dgm:prSet/>
      <dgm:spPr/>
      <dgm:t>
        <a:bodyPr/>
        <a:lstStyle/>
        <a:p>
          <a:endParaRPr lang="ro-RO"/>
        </a:p>
      </dgm:t>
    </dgm:pt>
    <dgm:pt modelId="{B083D632-A57E-4481-BBE0-BEBFBBEF2397}">
      <dgm:prSet phldrT="[Text]" custT="1"/>
      <dgm:spPr/>
      <dgm:t>
        <a:bodyPr/>
        <a:lstStyle/>
        <a:p>
          <a:pPr algn="ctr"/>
          <a:r>
            <a:rPr lang="ro-RO" sz="2400" dirty="0" smtClean="0">
              <a:latin typeface="Arial" pitchFamily="34" charset="0"/>
              <a:cs typeface="Arial" pitchFamily="34" charset="0"/>
            </a:rPr>
            <a:t>Capacitatea de </a:t>
          </a:r>
          <a:r>
            <a:rPr lang="ro-RO" sz="2400" dirty="0" smtClean="0">
              <a:latin typeface="Arial" pitchFamily="34" charset="0"/>
              <a:cs typeface="Arial" pitchFamily="34" charset="0"/>
            </a:rPr>
            <a:t>a reproduce mișcările robotului</a:t>
          </a:r>
          <a:r>
            <a:rPr lang="en-US" sz="2400" dirty="0" smtClean="0">
              <a:latin typeface="Arial" pitchFamily="34" charset="0"/>
              <a:cs typeface="Arial" pitchFamily="34" charset="0"/>
            </a:rPr>
            <a:t>:</a:t>
          </a:r>
          <a:endParaRPr lang="ro-RO" sz="2400" dirty="0">
            <a:latin typeface="Arial" pitchFamily="34" charset="0"/>
            <a:cs typeface="Arial" pitchFamily="34" charset="0"/>
          </a:endParaRPr>
        </a:p>
      </dgm:t>
    </dgm:pt>
    <dgm:pt modelId="{0E851A36-4FE9-4C2A-B4D7-71A78AE7F011}" type="parTrans" cxnId="{8C96C828-4F37-4A06-B67D-6029A605FDDD}">
      <dgm:prSet/>
      <dgm:spPr/>
      <dgm:t>
        <a:bodyPr/>
        <a:lstStyle/>
        <a:p>
          <a:endParaRPr lang="ro-RO"/>
        </a:p>
      </dgm:t>
    </dgm:pt>
    <dgm:pt modelId="{953AD4A8-ABA5-47F8-AD5C-6D7914067A85}" type="sibTrans" cxnId="{8C96C828-4F37-4A06-B67D-6029A605FDDD}">
      <dgm:prSet/>
      <dgm:spPr/>
      <dgm:t>
        <a:bodyPr/>
        <a:lstStyle/>
        <a:p>
          <a:endParaRPr lang="ro-RO"/>
        </a:p>
      </dgm:t>
    </dgm:pt>
    <dgm:pt modelId="{0F3B9CF8-D991-47B9-88D2-454C0F4FB111}">
      <dgm:prSet phldrT="[Text]" custT="1"/>
      <dgm:spPr/>
      <dgm:t>
        <a:bodyPr/>
        <a:lstStyle/>
        <a:p>
          <a:r>
            <a:rPr lang="ro-RO" sz="2400" dirty="0" smtClean="0">
              <a:latin typeface="Arial" pitchFamily="34" charset="0"/>
              <a:cs typeface="Arial" pitchFamily="34" charset="0"/>
            </a:rPr>
            <a:t>Lovirea obiectului cu unul dintre picioare</a:t>
          </a:r>
          <a:endParaRPr lang="ro-RO" sz="2400" dirty="0">
            <a:latin typeface="Arial" pitchFamily="34" charset="0"/>
            <a:cs typeface="Arial" pitchFamily="34" charset="0"/>
          </a:endParaRPr>
        </a:p>
      </dgm:t>
    </dgm:pt>
    <dgm:pt modelId="{01DAC0C3-3F3C-4878-A38E-24F5CB87CE34}" type="parTrans" cxnId="{DA8FACF4-B71D-4A4F-BC0A-F6A69F12F4C1}">
      <dgm:prSet/>
      <dgm:spPr/>
      <dgm:t>
        <a:bodyPr/>
        <a:lstStyle/>
        <a:p>
          <a:endParaRPr lang="ro-RO"/>
        </a:p>
      </dgm:t>
    </dgm:pt>
    <dgm:pt modelId="{53C9DEE9-B832-4ABB-903F-231DAD305C70}" type="sibTrans" cxnId="{DA8FACF4-B71D-4A4F-BC0A-F6A69F12F4C1}">
      <dgm:prSet/>
      <dgm:spPr/>
      <dgm:t>
        <a:bodyPr/>
        <a:lstStyle/>
        <a:p>
          <a:endParaRPr lang="ro-RO"/>
        </a:p>
      </dgm:t>
    </dgm:pt>
    <dgm:pt modelId="{15F5DC6F-6AC0-4EFF-955E-7BEF3CAFA0B8}">
      <dgm:prSet phldrT="[Text]" custT="1"/>
      <dgm:spPr/>
      <dgm:t>
        <a:bodyPr/>
        <a:lstStyle/>
        <a:p>
          <a:pPr algn="l"/>
          <a:r>
            <a:rPr lang="ro-RO" sz="2000" dirty="0" smtClean="0">
              <a:latin typeface="Arial" pitchFamily="34" charset="0"/>
              <a:cs typeface="Arial" pitchFamily="34" charset="0"/>
            </a:rPr>
            <a:t>Deplasare în față/spate</a:t>
          </a:r>
          <a:endParaRPr lang="ro-RO" sz="2000" dirty="0">
            <a:latin typeface="Arial" pitchFamily="34" charset="0"/>
            <a:cs typeface="Arial" pitchFamily="34" charset="0"/>
          </a:endParaRPr>
        </a:p>
      </dgm:t>
    </dgm:pt>
    <dgm:pt modelId="{1D85FAE9-15A2-491F-A200-5947FAA83660}" type="parTrans" cxnId="{D7A32562-8E7C-4B29-9B7D-A4250F549F79}">
      <dgm:prSet/>
      <dgm:spPr/>
      <dgm:t>
        <a:bodyPr/>
        <a:lstStyle/>
        <a:p>
          <a:endParaRPr lang="ro-RO"/>
        </a:p>
      </dgm:t>
    </dgm:pt>
    <dgm:pt modelId="{E2ED9C73-19A7-4370-AE69-5568C413C230}" type="sibTrans" cxnId="{D7A32562-8E7C-4B29-9B7D-A4250F549F79}">
      <dgm:prSet/>
      <dgm:spPr/>
      <dgm:t>
        <a:bodyPr/>
        <a:lstStyle/>
        <a:p>
          <a:endParaRPr lang="ro-RO"/>
        </a:p>
      </dgm:t>
    </dgm:pt>
    <dgm:pt modelId="{E085C79A-C419-4FB3-A976-BBD8AD239118}">
      <dgm:prSet phldrT="[Text]" custT="1"/>
      <dgm:spPr/>
      <dgm:t>
        <a:bodyPr/>
        <a:lstStyle/>
        <a:p>
          <a:pPr algn="l"/>
          <a:r>
            <a:rPr lang="ro-RO" sz="2000" dirty="0" smtClean="0">
              <a:latin typeface="Arial" pitchFamily="34" charset="0"/>
              <a:cs typeface="Arial" pitchFamily="34" charset="0"/>
            </a:rPr>
            <a:t>Întoarcere la stânga/dreapta</a:t>
          </a:r>
          <a:endParaRPr lang="ro-RO" sz="2000" dirty="0">
            <a:latin typeface="Arial" pitchFamily="34" charset="0"/>
            <a:cs typeface="Arial" pitchFamily="34" charset="0"/>
          </a:endParaRPr>
        </a:p>
      </dgm:t>
    </dgm:pt>
    <dgm:pt modelId="{E576EA24-B819-42B9-B271-B144D0CA3F53}" type="parTrans" cxnId="{DCDB7DEF-2F19-41C6-AF1C-B4D06B9FE3DC}">
      <dgm:prSet/>
      <dgm:spPr/>
      <dgm:t>
        <a:bodyPr/>
        <a:lstStyle/>
        <a:p>
          <a:endParaRPr lang="ro-RO"/>
        </a:p>
      </dgm:t>
    </dgm:pt>
    <dgm:pt modelId="{D0F61A5C-5D97-4D3B-A56E-5AD7249873E4}" type="sibTrans" cxnId="{DCDB7DEF-2F19-41C6-AF1C-B4D06B9FE3DC}">
      <dgm:prSet/>
      <dgm:spPr/>
      <dgm:t>
        <a:bodyPr/>
        <a:lstStyle/>
        <a:p>
          <a:endParaRPr lang="ro-RO"/>
        </a:p>
      </dgm:t>
    </dgm:pt>
    <dgm:pt modelId="{327EFE90-BBE0-446A-9DF1-C4EAF21C2F2E}">
      <dgm:prSet phldrT="[Text]" custT="1"/>
      <dgm:spPr/>
      <dgm:t>
        <a:bodyPr/>
        <a:lstStyle/>
        <a:p>
          <a:pPr algn="l"/>
          <a:r>
            <a:rPr lang="ro-RO" sz="2000" dirty="0" smtClean="0">
              <a:latin typeface="Arial" pitchFamily="34" charset="0"/>
              <a:cs typeface="Arial" pitchFamily="34" charset="0"/>
            </a:rPr>
            <a:t>Șut cu piciorul stâng/drept</a:t>
          </a:r>
          <a:endParaRPr lang="ro-RO" sz="2000" dirty="0">
            <a:latin typeface="Arial" pitchFamily="34" charset="0"/>
            <a:cs typeface="Arial" pitchFamily="34" charset="0"/>
          </a:endParaRPr>
        </a:p>
      </dgm:t>
    </dgm:pt>
    <dgm:pt modelId="{BFF1BC4E-F098-4FFF-B9F6-C0A0CE435DA0}" type="sibTrans" cxnId="{6D92DEA7-F416-48A9-A827-9A79AFBE5E15}">
      <dgm:prSet/>
      <dgm:spPr/>
      <dgm:t>
        <a:bodyPr/>
        <a:lstStyle/>
        <a:p>
          <a:endParaRPr lang="ro-RO"/>
        </a:p>
      </dgm:t>
    </dgm:pt>
    <dgm:pt modelId="{E4817803-1F91-47B6-8A08-90DF24F38187}" type="parTrans" cxnId="{6D92DEA7-F416-48A9-A827-9A79AFBE5E15}">
      <dgm:prSet/>
      <dgm:spPr/>
      <dgm:t>
        <a:bodyPr/>
        <a:lstStyle/>
        <a:p>
          <a:endParaRPr lang="ro-RO"/>
        </a:p>
      </dgm:t>
    </dgm:pt>
    <dgm:pt modelId="{BB1DA55A-2515-4681-9EE8-EB2CED6D6917}" type="pres">
      <dgm:prSet presAssocID="{43AED67D-07CF-4A61-86DA-AE4DF175D35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o-RO"/>
        </a:p>
      </dgm:t>
    </dgm:pt>
    <dgm:pt modelId="{3B448EBD-16AE-4E8B-A1EA-F39F326617CA}" type="pres">
      <dgm:prSet presAssocID="{35204488-DC39-43AD-A4BD-5B41C291B1DF}" presName="root" presStyleCnt="0"/>
      <dgm:spPr/>
    </dgm:pt>
    <dgm:pt modelId="{D1836A43-9BAD-4358-B2F6-4BFB063C6C6C}" type="pres">
      <dgm:prSet presAssocID="{35204488-DC39-43AD-A4BD-5B41C291B1DF}" presName="rootComposite" presStyleCnt="0"/>
      <dgm:spPr/>
    </dgm:pt>
    <dgm:pt modelId="{5CCAB9CD-5678-489E-9152-45F87765558C}" type="pres">
      <dgm:prSet presAssocID="{35204488-DC39-43AD-A4BD-5B41C291B1DF}" presName="rootText" presStyleLbl="node1" presStyleIdx="0" presStyleCnt="2" custScaleX="269628"/>
      <dgm:spPr/>
      <dgm:t>
        <a:bodyPr/>
        <a:lstStyle/>
        <a:p>
          <a:endParaRPr lang="ro-RO"/>
        </a:p>
      </dgm:t>
    </dgm:pt>
    <dgm:pt modelId="{FA69E7C8-55DB-4297-8984-B989A0223647}" type="pres">
      <dgm:prSet presAssocID="{35204488-DC39-43AD-A4BD-5B41C291B1DF}" presName="rootConnector" presStyleLbl="node1" presStyleIdx="0" presStyleCnt="2"/>
      <dgm:spPr/>
      <dgm:t>
        <a:bodyPr/>
        <a:lstStyle/>
        <a:p>
          <a:endParaRPr lang="ro-RO"/>
        </a:p>
      </dgm:t>
    </dgm:pt>
    <dgm:pt modelId="{8854059F-B552-4915-A2AA-957485875765}" type="pres">
      <dgm:prSet presAssocID="{35204488-DC39-43AD-A4BD-5B41C291B1DF}" presName="childShape" presStyleCnt="0"/>
      <dgm:spPr/>
    </dgm:pt>
    <dgm:pt modelId="{68F3F0C8-3BA2-4217-AFED-A81912B7799E}" type="pres">
      <dgm:prSet presAssocID="{3DEB98A9-405F-43BC-A7CC-44C10E2F35A8}" presName="Name13" presStyleLbl="parChTrans1D2" presStyleIdx="0" presStyleCnt="4"/>
      <dgm:spPr/>
      <dgm:t>
        <a:bodyPr/>
        <a:lstStyle/>
        <a:p>
          <a:endParaRPr lang="ro-RO"/>
        </a:p>
      </dgm:t>
    </dgm:pt>
    <dgm:pt modelId="{258AB761-A355-46CE-B772-F690C567F80F}" type="pres">
      <dgm:prSet presAssocID="{E2D85D32-6B25-4CA9-B6DC-5CB73041FDBE}" presName="childText" presStyleLbl="bgAcc1" presStyleIdx="0" presStyleCnt="4" custScaleX="249781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16CDCA37-2E2E-471E-AEC4-E516BEF0A17D}" type="pres">
      <dgm:prSet presAssocID="{B0925F89-6E40-4CAE-AC90-61A8CF96F258}" presName="Name13" presStyleLbl="parChTrans1D2" presStyleIdx="1" presStyleCnt="4"/>
      <dgm:spPr/>
      <dgm:t>
        <a:bodyPr/>
        <a:lstStyle/>
        <a:p>
          <a:endParaRPr lang="ro-RO"/>
        </a:p>
      </dgm:t>
    </dgm:pt>
    <dgm:pt modelId="{7C5A5C97-1B6A-46B0-8199-CE668015C8CF}" type="pres">
      <dgm:prSet presAssocID="{6CE04A76-CAC0-4C73-8D2E-7CBC1B4FE4AD}" presName="childText" presStyleLbl="bgAcc1" presStyleIdx="1" presStyleCnt="4" custScaleX="249263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E3E4AB23-E837-487B-B02E-D47CF90B4173}" type="pres">
      <dgm:prSet presAssocID="{01DAC0C3-3F3C-4878-A38E-24F5CB87CE34}" presName="Name13" presStyleLbl="parChTrans1D2" presStyleIdx="2" presStyleCnt="4"/>
      <dgm:spPr/>
      <dgm:t>
        <a:bodyPr/>
        <a:lstStyle/>
        <a:p>
          <a:endParaRPr lang="ro-RO"/>
        </a:p>
      </dgm:t>
    </dgm:pt>
    <dgm:pt modelId="{726D5226-3D72-4D2B-8F45-10A2EB24A09F}" type="pres">
      <dgm:prSet presAssocID="{0F3B9CF8-D991-47B9-88D2-454C0F4FB111}" presName="childText" presStyleLbl="bgAcc1" presStyleIdx="2" presStyleCnt="4" custScaleX="250750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A1F8C5BC-EC3A-4672-B7BB-70AC58D02CDC}" type="pres">
      <dgm:prSet presAssocID="{99DF9772-037A-4669-B37E-7C081435537C}" presName="root" presStyleCnt="0"/>
      <dgm:spPr/>
    </dgm:pt>
    <dgm:pt modelId="{E3019059-22B4-49C8-8077-359972283879}" type="pres">
      <dgm:prSet presAssocID="{99DF9772-037A-4669-B37E-7C081435537C}" presName="rootComposite" presStyleCnt="0"/>
      <dgm:spPr/>
    </dgm:pt>
    <dgm:pt modelId="{5333AEAE-EB2D-4416-BCE0-4585358C44A5}" type="pres">
      <dgm:prSet presAssocID="{99DF9772-037A-4669-B37E-7C081435537C}" presName="rootText" presStyleLbl="node1" presStyleIdx="1" presStyleCnt="2" custScaleX="279593"/>
      <dgm:spPr/>
      <dgm:t>
        <a:bodyPr/>
        <a:lstStyle/>
        <a:p>
          <a:endParaRPr lang="ro-RO"/>
        </a:p>
      </dgm:t>
    </dgm:pt>
    <dgm:pt modelId="{49D68647-E270-4F68-9BE5-C0856FE9EAC6}" type="pres">
      <dgm:prSet presAssocID="{99DF9772-037A-4669-B37E-7C081435537C}" presName="rootConnector" presStyleLbl="node1" presStyleIdx="1" presStyleCnt="2"/>
      <dgm:spPr/>
      <dgm:t>
        <a:bodyPr/>
        <a:lstStyle/>
        <a:p>
          <a:endParaRPr lang="ro-RO"/>
        </a:p>
      </dgm:t>
    </dgm:pt>
    <dgm:pt modelId="{2DAC013F-B406-4BA6-9AB1-FA11A79C7FAD}" type="pres">
      <dgm:prSet presAssocID="{99DF9772-037A-4669-B37E-7C081435537C}" presName="childShape" presStyleCnt="0"/>
      <dgm:spPr/>
    </dgm:pt>
    <dgm:pt modelId="{D6ECFF67-67E8-42A3-8C31-4B5F2DD97651}" type="pres">
      <dgm:prSet presAssocID="{0E851A36-4FE9-4C2A-B4D7-71A78AE7F011}" presName="Name13" presStyleLbl="parChTrans1D2" presStyleIdx="3" presStyleCnt="4"/>
      <dgm:spPr/>
      <dgm:t>
        <a:bodyPr/>
        <a:lstStyle/>
        <a:p>
          <a:endParaRPr lang="ro-RO"/>
        </a:p>
      </dgm:t>
    </dgm:pt>
    <dgm:pt modelId="{4152214E-220B-4822-86A7-563510686FCF}" type="pres">
      <dgm:prSet presAssocID="{B083D632-A57E-4481-BBE0-BEBFBBEF2397}" presName="childText" presStyleLbl="bgAcc1" presStyleIdx="3" presStyleCnt="4" custScaleX="264161" custScaleY="117153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</dgm:ptLst>
  <dgm:cxnLst>
    <dgm:cxn modelId="{FFA01F03-C7DB-45A5-BB2D-D7198538E721}" type="presOf" srcId="{99DF9772-037A-4669-B37E-7C081435537C}" destId="{5333AEAE-EB2D-4416-BCE0-4585358C44A5}" srcOrd="0" destOrd="0" presId="urn:microsoft.com/office/officeart/2005/8/layout/hierarchy3"/>
    <dgm:cxn modelId="{DA8FACF4-B71D-4A4F-BC0A-F6A69F12F4C1}" srcId="{35204488-DC39-43AD-A4BD-5B41C291B1DF}" destId="{0F3B9CF8-D991-47B9-88D2-454C0F4FB111}" srcOrd="2" destOrd="0" parTransId="{01DAC0C3-3F3C-4878-A38E-24F5CB87CE34}" sibTransId="{53C9DEE9-B832-4ABB-903F-231DAD305C70}"/>
    <dgm:cxn modelId="{4E060133-8C1F-4373-A452-D749FDC9754A}" type="presOf" srcId="{35204488-DC39-43AD-A4BD-5B41C291B1DF}" destId="{FA69E7C8-55DB-4297-8984-B989A0223647}" srcOrd="1" destOrd="0" presId="urn:microsoft.com/office/officeart/2005/8/layout/hierarchy3"/>
    <dgm:cxn modelId="{83BC7918-9B44-4626-A52F-03FD5F2C2DEF}" type="presOf" srcId="{327EFE90-BBE0-446A-9DF1-C4EAF21C2F2E}" destId="{4152214E-220B-4822-86A7-563510686FCF}" srcOrd="0" destOrd="3" presId="urn:microsoft.com/office/officeart/2005/8/layout/hierarchy3"/>
    <dgm:cxn modelId="{FFE2A793-A85A-4BF0-9FB3-CE554E643644}" type="presOf" srcId="{B083D632-A57E-4481-BBE0-BEBFBBEF2397}" destId="{4152214E-220B-4822-86A7-563510686FCF}" srcOrd="0" destOrd="0" presId="urn:microsoft.com/office/officeart/2005/8/layout/hierarchy3"/>
    <dgm:cxn modelId="{DCDB7DEF-2F19-41C6-AF1C-B4D06B9FE3DC}" srcId="{B083D632-A57E-4481-BBE0-BEBFBBEF2397}" destId="{E085C79A-C419-4FB3-A976-BBD8AD239118}" srcOrd="1" destOrd="0" parTransId="{E576EA24-B819-42B9-B271-B144D0CA3F53}" sibTransId="{D0F61A5C-5D97-4D3B-A56E-5AD7249873E4}"/>
    <dgm:cxn modelId="{D7A32562-8E7C-4B29-9B7D-A4250F549F79}" srcId="{B083D632-A57E-4481-BBE0-BEBFBBEF2397}" destId="{15F5DC6F-6AC0-4EFF-955E-7BEF3CAFA0B8}" srcOrd="0" destOrd="0" parTransId="{1D85FAE9-15A2-491F-A200-5947FAA83660}" sibTransId="{E2ED9C73-19A7-4370-AE69-5568C413C230}"/>
    <dgm:cxn modelId="{14C9FF73-047E-4811-B99C-5667C7D8A46E}" type="presOf" srcId="{43AED67D-07CF-4A61-86DA-AE4DF175D355}" destId="{BB1DA55A-2515-4681-9EE8-EB2CED6D6917}" srcOrd="0" destOrd="0" presId="urn:microsoft.com/office/officeart/2005/8/layout/hierarchy3"/>
    <dgm:cxn modelId="{669B1AB8-C00C-4BE3-B7A9-0825A40B13B4}" type="presOf" srcId="{3DEB98A9-405F-43BC-A7CC-44C10E2F35A8}" destId="{68F3F0C8-3BA2-4217-AFED-A81912B7799E}" srcOrd="0" destOrd="0" presId="urn:microsoft.com/office/officeart/2005/8/layout/hierarchy3"/>
    <dgm:cxn modelId="{6D92DEA7-F416-48A9-A827-9A79AFBE5E15}" srcId="{B083D632-A57E-4481-BBE0-BEBFBBEF2397}" destId="{327EFE90-BBE0-446A-9DF1-C4EAF21C2F2E}" srcOrd="2" destOrd="0" parTransId="{E4817803-1F91-47B6-8A08-90DF24F38187}" sibTransId="{BFF1BC4E-F098-4FFF-B9F6-C0A0CE435DA0}"/>
    <dgm:cxn modelId="{93C23507-4724-4C34-9BE0-1FF0AA654DEF}" type="presOf" srcId="{B0925F89-6E40-4CAE-AC90-61A8CF96F258}" destId="{16CDCA37-2E2E-471E-AEC4-E516BEF0A17D}" srcOrd="0" destOrd="0" presId="urn:microsoft.com/office/officeart/2005/8/layout/hierarchy3"/>
    <dgm:cxn modelId="{3A6B1BB8-C4F4-4CAB-8DC5-A69892860EC6}" srcId="{43AED67D-07CF-4A61-86DA-AE4DF175D355}" destId="{35204488-DC39-43AD-A4BD-5B41C291B1DF}" srcOrd="0" destOrd="0" parTransId="{1FA97A05-3C91-4A4C-9934-EFB38B5CF0B7}" sibTransId="{97338697-DE0F-4E17-82AE-C4905C4C41B7}"/>
    <dgm:cxn modelId="{691EE79B-D040-4BDB-BC3D-DED649925F1B}" type="presOf" srcId="{35204488-DC39-43AD-A4BD-5B41C291B1DF}" destId="{5CCAB9CD-5678-489E-9152-45F87765558C}" srcOrd="0" destOrd="0" presId="urn:microsoft.com/office/officeart/2005/8/layout/hierarchy3"/>
    <dgm:cxn modelId="{A527F35B-E9B5-4C38-817A-FCC8A8366265}" type="presOf" srcId="{0F3B9CF8-D991-47B9-88D2-454C0F4FB111}" destId="{726D5226-3D72-4D2B-8F45-10A2EB24A09F}" srcOrd="0" destOrd="0" presId="urn:microsoft.com/office/officeart/2005/8/layout/hierarchy3"/>
    <dgm:cxn modelId="{4A847FBD-3DA2-48EC-90A3-130B90444558}" srcId="{35204488-DC39-43AD-A4BD-5B41C291B1DF}" destId="{E2D85D32-6B25-4CA9-B6DC-5CB73041FDBE}" srcOrd="0" destOrd="0" parTransId="{3DEB98A9-405F-43BC-A7CC-44C10E2F35A8}" sibTransId="{BB474665-9F92-49B6-A8F8-FE3EE67F497E}"/>
    <dgm:cxn modelId="{E2DEA96E-D880-4F77-B7A6-32E29D693B87}" type="presOf" srcId="{15F5DC6F-6AC0-4EFF-955E-7BEF3CAFA0B8}" destId="{4152214E-220B-4822-86A7-563510686FCF}" srcOrd="0" destOrd="1" presId="urn:microsoft.com/office/officeart/2005/8/layout/hierarchy3"/>
    <dgm:cxn modelId="{6316DD67-1D6E-45F9-9D50-76D855A9D607}" type="presOf" srcId="{6CE04A76-CAC0-4C73-8D2E-7CBC1B4FE4AD}" destId="{7C5A5C97-1B6A-46B0-8199-CE668015C8CF}" srcOrd="0" destOrd="0" presId="urn:microsoft.com/office/officeart/2005/8/layout/hierarchy3"/>
    <dgm:cxn modelId="{8C96C828-4F37-4A06-B67D-6029A605FDDD}" srcId="{99DF9772-037A-4669-B37E-7C081435537C}" destId="{B083D632-A57E-4481-BBE0-BEBFBBEF2397}" srcOrd="0" destOrd="0" parTransId="{0E851A36-4FE9-4C2A-B4D7-71A78AE7F011}" sibTransId="{953AD4A8-ABA5-47F8-AD5C-6D7914067A85}"/>
    <dgm:cxn modelId="{AE8FAFCB-2F7B-4F2C-9B79-430A30C6A8C0}" type="presOf" srcId="{E2D85D32-6B25-4CA9-B6DC-5CB73041FDBE}" destId="{258AB761-A355-46CE-B772-F690C567F80F}" srcOrd="0" destOrd="0" presId="urn:microsoft.com/office/officeart/2005/8/layout/hierarchy3"/>
    <dgm:cxn modelId="{84B4CF22-84BF-4EFA-9727-6AE7C4B99C74}" type="presOf" srcId="{E085C79A-C419-4FB3-A976-BBD8AD239118}" destId="{4152214E-220B-4822-86A7-563510686FCF}" srcOrd="0" destOrd="2" presId="urn:microsoft.com/office/officeart/2005/8/layout/hierarchy3"/>
    <dgm:cxn modelId="{8563B0D7-FC30-4B46-BBB8-1CD9D4057BFC}" type="presOf" srcId="{0E851A36-4FE9-4C2A-B4D7-71A78AE7F011}" destId="{D6ECFF67-67E8-42A3-8C31-4B5F2DD97651}" srcOrd="0" destOrd="0" presId="urn:microsoft.com/office/officeart/2005/8/layout/hierarchy3"/>
    <dgm:cxn modelId="{E039EDA7-6138-4755-9917-E81F35CFDA88}" type="presOf" srcId="{01DAC0C3-3F3C-4878-A38E-24F5CB87CE34}" destId="{E3E4AB23-E837-487B-B02E-D47CF90B4173}" srcOrd="0" destOrd="0" presId="urn:microsoft.com/office/officeart/2005/8/layout/hierarchy3"/>
    <dgm:cxn modelId="{E8755E95-EDDE-4BCA-8F3A-2C95A94AE39C}" type="presOf" srcId="{99DF9772-037A-4669-B37E-7C081435537C}" destId="{49D68647-E270-4F68-9BE5-C0856FE9EAC6}" srcOrd="1" destOrd="0" presId="urn:microsoft.com/office/officeart/2005/8/layout/hierarchy3"/>
    <dgm:cxn modelId="{0FED8A55-6549-4781-B91A-CEA0A71C7017}" srcId="{35204488-DC39-43AD-A4BD-5B41C291B1DF}" destId="{6CE04A76-CAC0-4C73-8D2E-7CBC1B4FE4AD}" srcOrd="1" destOrd="0" parTransId="{B0925F89-6E40-4CAE-AC90-61A8CF96F258}" sibTransId="{F21F0399-E13D-4E0A-B90F-3E45841B46A2}"/>
    <dgm:cxn modelId="{6C1F1F4C-BA0B-44D3-9ECE-6391E0043478}" srcId="{43AED67D-07CF-4A61-86DA-AE4DF175D355}" destId="{99DF9772-037A-4669-B37E-7C081435537C}" srcOrd="1" destOrd="0" parTransId="{1F27DE00-9190-436F-8785-1EE8DC67C78F}" sibTransId="{1E2D050B-3ADE-4153-9B48-823CEFA7AFDF}"/>
    <dgm:cxn modelId="{61440D45-75FF-4AFE-B71F-F389C8849434}" type="presParOf" srcId="{BB1DA55A-2515-4681-9EE8-EB2CED6D6917}" destId="{3B448EBD-16AE-4E8B-A1EA-F39F326617CA}" srcOrd="0" destOrd="0" presId="urn:microsoft.com/office/officeart/2005/8/layout/hierarchy3"/>
    <dgm:cxn modelId="{E41B3E5D-B0EC-4FAA-BCD3-874CC9BEADE2}" type="presParOf" srcId="{3B448EBD-16AE-4E8B-A1EA-F39F326617CA}" destId="{D1836A43-9BAD-4358-B2F6-4BFB063C6C6C}" srcOrd="0" destOrd="0" presId="urn:microsoft.com/office/officeart/2005/8/layout/hierarchy3"/>
    <dgm:cxn modelId="{D51097B4-0D13-4EBC-B3BB-7460C9A99C54}" type="presParOf" srcId="{D1836A43-9BAD-4358-B2F6-4BFB063C6C6C}" destId="{5CCAB9CD-5678-489E-9152-45F87765558C}" srcOrd="0" destOrd="0" presId="urn:microsoft.com/office/officeart/2005/8/layout/hierarchy3"/>
    <dgm:cxn modelId="{7079FC33-BA17-4819-814C-90AA7811B8FA}" type="presParOf" srcId="{D1836A43-9BAD-4358-B2F6-4BFB063C6C6C}" destId="{FA69E7C8-55DB-4297-8984-B989A0223647}" srcOrd="1" destOrd="0" presId="urn:microsoft.com/office/officeart/2005/8/layout/hierarchy3"/>
    <dgm:cxn modelId="{3A779AF4-1D14-4AF7-8E88-B8265B6EFFF1}" type="presParOf" srcId="{3B448EBD-16AE-4E8B-A1EA-F39F326617CA}" destId="{8854059F-B552-4915-A2AA-957485875765}" srcOrd="1" destOrd="0" presId="urn:microsoft.com/office/officeart/2005/8/layout/hierarchy3"/>
    <dgm:cxn modelId="{90C6EBEA-38E4-42F0-A75B-6257975FF248}" type="presParOf" srcId="{8854059F-B552-4915-A2AA-957485875765}" destId="{68F3F0C8-3BA2-4217-AFED-A81912B7799E}" srcOrd="0" destOrd="0" presId="urn:microsoft.com/office/officeart/2005/8/layout/hierarchy3"/>
    <dgm:cxn modelId="{2CBB4DA1-BFB4-4A5F-8E66-D3AF58861893}" type="presParOf" srcId="{8854059F-B552-4915-A2AA-957485875765}" destId="{258AB761-A355-46CE-B772-F690C567F80F}" srcOrd="1" destOrd="0" presId="urn:microsoft.com/office/officeart/2005/8/layout/hierarchy3"/>
    <dgm:cxn modelId="{5338A7A0-82D0-4B24-BB0F-3164A3070B46}" type="presParOf" srcId="{8854059F-B552-4915-A2AA-957485875765}" destId="{16CDCA37-2E2E-471E-AEC4-E516BEF0A17D}" srcOrd="2" destOrd="0" presId="urn:microsoft.com/office/officeart/2005/8/layout/hierarchy3"/>
    <dgm:cxn modelId="{0E45D114-4472-459D-9A32-37CACE6C1276}" type="presParOf" srcId="{8854059F-B552-4915-A2AA-957485875765}" destId="{7C5A5C97-1B6A-46B0-8199-CE668015C8CF}" srcOrd="3" destOrd="0" presId="urn:microsoft.com/office/officeart/2005/8/layout/hierarchy3"/>
    <dgm:cxn modelId="{AE88892F-B3C1-4C40-9420-0B2CE31DA42F}" type="presParOf" srcId="{8854059F-B552-4915-A2AA-957485875765}" destId="{E3E4AB23-E837-487B-B02E-D47CF90B4173}" srcOrd="4" destOrd="0" presId="urn:microsoft.com/office/officeart/2005/8/layout/hierarchy3"/>
    <dgm:cxn modelId="{53CAD0AC-9BCD-4E3E-9BCD-6EB3CEF42829}" type="presParOf" srcId="{8854059F-B552-4915-A2AA-957485875765}" destId="{726D5226-3D72-4D2B-8F45-10A2EB24A09F}" srcOrd="5" destOrd="0" presId="urn:microsoft.com/office/officeart/2005/8/layout/hierarchy3"/>
    <dgm:cxn modelId="{B0BDAD54-7099-41FD-B21F-FC963149AD82}" type="presParOf" srcId="{BB1DA55A-2515-4681-9EE8-EB2CED6D6917}" destId="{A1F8C5BC-EC3A-4672-B7BB-70AC58D02CDC}" srcOrd="1" destOrd="0" presId="urn:microsoft.com/office/officeart/2005/8/layout/hierarchy3"/>
    <dgm:cxn modelId="{CEC462A7-35C9-4F2F-86EA-B2E5634F06AC}" type="presParOf" srcId="{A1F8C5BC-EC3A-4672-B7BB-70AC58D02CDC}" destId="{E3019059-22B4-49C8-8077-359972283879}" srcOrd="0" destOrd="0" presId="urn:microsoft.com/office/officeart/2005/8/layout/hierarchy3"/>
    <dgm:cxn modelId="{D2CE9A92-DAAD-4D43-9B67-E7AD5BC759AF}" type="presParOf" srcId="{E3019059-22B4-49C8-8077-359972283879}" destId="{5333AEAE-EB2D-4416-BCE0-4585358C44A5}" srcOrd="0" destOrd="0" presId="urn:microsoft.com/office/officeart/2005/8/layout/hierarchy3"/>
    <dgm:cxn modelId="{2783DCA9-FEDA-486B-A92C-C3726B9DBACD}" type="presParOf" srcId="{E3019059-22B4-49C8-8077-359972283879}" destId="{49D68647-E270-4F68-9BE5-C0856FE9EAC6}" srcOrd="1" destOrd="0" presId="urn:microsoft.com/office/officeart/2005/8/layout/hierarchy3"/>
    <dgm:cxn modelId="{CF204FAB-3983-4C2D-B76E-2EFEBC42874C}" type="presParOf" srcId="{A1F8C5BC-EC3A-4672-B7BB-70AC58D02CDC}" destId="{2DAC013F-B406-4BA6-9AB1-FA11A79C7FAD}" srcOrd="1" destOrd="0" presId="urn:microsoft.com/office/officeart/2005/8/layout/hierarchy3"/>
    <dgm:cxn modelId="{62BAA66D-CEF6-4634-AEF1-7251E7F95068}" type="presParOf" srcId="{2DAC013F-B406-4BA6-9AB1-FA11A79C7FAD}" destId="{D6ECFF67-67E8-42A3-8C31-4B5F2DD97651}" srcOrd="0" destOrd="0" presId="urn:microsoft.com/office/officeart/2005/8/layout/hierarchy3"/>
    <dgm:cxn modelId="{ACADBFA3-B939-46A1-942E-10192906A91C}" type="presParOf" srcId="{2DAC013F-B406-4BA6-9AB1-FA11A79C7FAD}" destId="{4152214E-220B-4822-86A7-563510686FCF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C9A1F1-8561-4839-83D8-886530A53D5F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DD8B99A4-00AC-4D7E-B7BB-58709D78EEC5}">
      <dgm:prSet phldrT="[Text]" custT="1"/>
      <dgm:spPr/>
      <dgm:t>
        <a:bodyPr/>
        <a:lstStyle/>
        <a:p>
          <a:r>
            <a:rPr lang="ro-RO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Placă ArduinoUNO</a:t>
          </a:r>
          <a:endParaRPr lang="ro-RO" sz="24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603FE543-1C21-404A-AA2A-37F14173152F}" type="parTrans" cxnId="{47D99C84-A773-4D83-97B2-7A5A79B4733D}">
      <dgm:prSet/>
      <dgm:spPr/>
      <dgm:t>
        <a:bodyPr/>
        <a:lstStyle/>
        <a:p>
          <a:endParaRPr lang="ro-RO"/>
        </a:p>
      </dgm:t>
    </dgm:pt>
    <dgm:pt modelId="{F57DEBBA-A8C8-4ABC-8D67-F42972EE63A0}" type="sibTrans" cxnId="{47D99C84-A773-4D83-97B2-7A5A79B4733D}">
      <dgm:prSet/>
      <dgm:spPr/>
      <dgm:t>
        <a:bodyPr/>
        <a:lstStyle/>
        <a:p>
          <a:endParaRPr lang="ro-RO"/>
        </a:p>
      </dgm:t>
    </dgm:pt>
    <dgm:pt modelId="{1F3A8B26-6E53-4D15-8E84-86C4E2E69352}">
      <dgm:prSet phldrT="[Text]"/>
      <dgm:spPr/>
      <dgm:t>
        <a:bodyPr/>
        <a:lstStyle/>
        <a:p>
          <a:r>
            <a:rPr lang="ro-RO" sz="1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Procesare informații Pixy</a:t>
          </a:r>
          <a:endParaRPr lang="ro-RO" sz="1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8DDF3BA6-DA6B-41B8-9CE7-71DE40D7E21B}" type="parTrans" cxnId="{EF9CF608-7F9A-4A9F-846A-21DF4C4F2643}">
      <dgm:prSet/>
      <dgm:spPr/>
      <dgm:t>
        <a:bodyPr/>
        <a:lstStyle/>
        <a:p>
          <a:endParaRPr lang="ro-RO"/>
        </a:p>
      </dgm:t>
    </dgm:pt>
    <dgm:pt modelId="{644EDDF4-8FCA-4970-8B30-410EEB03E126}" type="sibTrans" cxnId="{EF9CF608-7F9A-4A9F-846A-21DF4C4F2643}">
      <dgm:prSet/>
      <dgm:spPr/>
      <dgm:t>
        <a:bodyPr/>
        <a:lstStyle/>
        <a:p>
          <a:endParaRPr lang="ro-RO"/>
        </a:p>
      </dgm:t>
    </dgm:pt>
    <dgm:pt modelId="{8FBAFC2E-94D9-4E37-ADEA-F46C5DEB2149}">
      <dgm:prSet phldrT="[Text]"/>
      <dgm:spPr/>
      <dgm:t>
        <a:bodyPr/>
        <a:lstStyle/>
        <a:p>
          <a:r>
            <a:rPr lang="ro-RO" sz="1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Algoritm detecție și decizie</a:t>
          </a:r>
          <a:endParaRPr lang="ro-RO" sz="1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2D630CBB-4BD3-4DF6-852F-688B31D76486}" type="parTrans" cxnId="{30C23960-8ABD-47F7-BA4B-A218A85660D2}">
      <dgm:prSet/>
      <dgm:spPr/>
      <dgm:t>
        <a:bodyPr/>
        <a:lstStyle/>
        <a:p>
          <a:endParaRPr lang="ro-RO"/>
        </a:p>
      </dgm:t>
    </dgm:pt>
    <dgm:pt modelId="{2E7960EC-F2B7-4315-94B5-1AA32CBABC40}" type="sibTrans" cxnId="{30C23960-8ABD-47F7-BA4B-A218A85660D2}">
      <dgm:prSet/>
      <dgm:spPr/>
      <dgm:t>
        <a:bodyPr/>
        <a:lstStyle/>
        <a:p>
          <a:endParaRPr lang="ro-RO"/>
        </a:p>
      </dgm:t>
    </dgm:pt>
    <dgm:pt modelId="{E33709F3-75C9-4066-9F23-CE3E71A12619}">
      <dgm:prSet phldrT="[Text]" custT="1"/>
      <dgm:spPr/>
      <dgm:t>
        <a:bodyPr/>
        <a:lstStyle/>
        <a:p>
          <a:r>
            <a:rPr lang="ro-RO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Cameră Pixy CMUcam5</a:t>
          </a:r>
          <a:endParaRPr lang="ro-RO" sz="24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2B3411B8-B534-45F4-ACEC-B93F48E08FCE}" type="parTrans" cxnId="{C786B74D-1BA5-4505-BDD0-AEE2D1038591}">
      <dgm:prSet/>
      <dgm:spPr/>
      <dgm:t>
        <a:bodyPr/>
        <a:lstStyle/>
        <a:p>
          <a:endParaRPr lang="ro-RO"/>
        </a:p>
      </dgm:t>
    </dgm:pt>
    <dgm:pt modelId="{2E261185-7665-47A3-8E62-375F0B7ED9E3}" type="sibTrans" cxnId="{C786B74D-1BA5-4505-BDD0-AEE2D1038591}">
      <dgm:prSet/>
      <dgm:spPr/>
      <dgm:t>
        <a:bodyPr/>
        <a:lstStyle/>
        <a:p>
          <a:endParaRPr lang="ro-RO"/>
        </a:p>
      </dgm:t>
    </dgm:pt>
    <dgm:pt modelId="{439E86F3-BBA1-4821-B92E-161C921A85FF}">
      <dgm:prSet phldrT="[Text]" custT="1"/>
      <dgm:spPr/>
      <dgm:t>
        <a:bodyPr/>
        <a:lstStyle/>
        <a:p>
          <a:r>
            <a:rPr lang="ro-RO" sz="1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Procesare imagine</a:t>
          </a:r>
          <a:endParaRPr lang="ro-RO" sz="1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6B715C0E-AB5C-436C-B52D-393961700879}" type="parTrans" cxnId="{0A328386-DF00-495F-B99D-AFB1E9EAF7A8}">
      <dgm:prSet/>
      <dgm:spPr/>
      <dgm:t>
        <a:bodyPr/>
        <a:lstStyle/>
        <a:p>
          <a:endParaRPr lang="ro-RO"/>
        </a:p>
      </dgm:t>
    </dgm:pt>
    <dgm:pt modelId="{8D7A388F-9F2A-4C3E-B1B5-FF0AC65288E6}" type="sibTrans" cxnId="{0A328386-DF00-495F-B99D-AFB1E9EAF7A8}">
      <dgm:prSet/>
      <dgm:spPr/>
      <dgm:t>
        <a:bodyPr/>
        <a:lstStyle/>
        <a:p>
          <a:endParaRPr lang="ro-RO"/>
        </a:p>
      </dgm:t>
    </dgm:pt>
    <dgm:pt modelId="{78EC252F-08F1-41C8-96F1-54392ACB6711}">
      <dgm:prSet phldrT="[Text]" custT="1"/>
      <dgm:spPr/>
      <dgm:t>
        <a:bodyPr/>
        <a:lstStyle/>
        <a:p>
          <a:r>
            <a:rPr lang="ro-RO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Placă SSC-32</a:t>
          </a:r>
          <a:endParaRPr lang="ro-RO" sz="24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3B1EA764-324C-4DBE-9399-D6D5609C55D5}" type="parTrans" cxnId="{782FB3E6-BC49-4C5A-A8B3-BA84514ABCC0}">
      <dgm:prSet/>
      <dgm:spPr/>
      <dgm:t>
        <a:bodyPr/>
        <a:lstStyle/>
        <a:p>
          <a:endParaRPr lang="ro-RO"/>
        </a:p>
      </dgm:t>
    </dgm:pt>
    <dgm:pt modelId="{0CAF67BE-1E7B-4666-976F-962B6DA3741A}" type="sibTrans" cxnId="{782FB3E6-BC49-4C5A-A8B3-BA84514ABCC0}">
      <dgm:prSet/>
      <dgm:spPr/>
      <dgm:t>
        <a:bodyPr/>
        <a:lstStyle/>
        <a:p>
          <a:endParaRPr lang="ro-RO"/>
        </a:p>
      </dgm:t>
    </dgm:pt>
    <dgm:pt modelId="{12FDD86D-3CE4-48A9-A53B-4CF881DE45D3}">
      <dgm:prSet phldrT="[Text]" custT="1"/>
      <dgm:spPr/>
      <dgm:t>
        <a:bodyPr/>
        <a:lstStyle/>
        <a:p>
          <a:r>
            <a:rPr lang="ro-RO" sz="1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Control servo-motoare</a:t>
          </a:r>
          <a:endParaRPr lang="ro-RO" sz="1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65E35EFD-FF8B-449A-A0F6-C290F88BCF18}" type="parTrans" cxnId="{D756FC5F-C5B6-4F9C-8B2C-EE734C6E615E}">
      <dgm:prSet/>
      <dgm:spPr/>
      <dgm:t>
        <a:bodyPr/>
        <a:lstStyle/>
        <a:p>
          <a:endParaRPr lang="ro-RO"/>
        </a:p>
      </dgm:t>
    </dgm:pt>
    <dgm:pt modelId="{882AD656-814C-4820-B347-B407C16B4E9B}" type="sibTrans" cxnId="{D756FC5F-C5B6-4F9C-8B2C-EE734C6E615E}">
      <dgm:prSet/>
      <dgm:spPr/>
      <dgm:t>
        <a:bodyPr/>
        <a:lstStyle/>
        <a:p>
          <a:endParaRPr lang="ro-RO"/>
        </a:p>
      </dgm:t>
    </dgm:pt>
    <dgm:pt modelId="{0F08771B-0BAD-4703-ABFF-FAB4EC1C07EC}">
      <dgm:prSet phldrT="[Text]"/>
      <dgm:spPr/>
      <dgm:t>
        <a:bodyPr/>
        <a:lstStyle/>
        <a:p>
          <a:r>
            <a:rPr lang="ro-RO" sz="1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Procesare comenzi ESP-32</a:t>
          </a:r>
          <a:endParaRPr lang="ro-RO" sz="1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42A6E77D-E2E8-4AD4-811E-98C09786B4BC}" type="parTrans" cxnId="{18433D3F-B35C-46A8-93FB-190FE5D47189}">
      <dgm:prSet/>
      <dgm:spPr/>
      <dgm:t>
        <a:bodyPr/>
        <a:lstStyle/>
        <a:p>
          <a:endParaRPr lang="ro-RO"/>
        </a:p>
      </dgm:t>
    </dgm:pt>
    <dgm:pt modelId="{5A504CCD-576E-47FB-A730-543BBF97AF04}" type="sibTrans" cxnId="{18433D3F-B35C-46A8-93FB-190FE5D47189}">
      <dgm:prSet/>
      <dgm:spPr/>
      <dgm:t>
        <a:bodyPr/>
        <a:lstStyle/>
        <a:p>
          <a:endParaRPr lang="ro-RO"/>
        </a:p>
      </dgm:t>
    </dgm:pt>
    <dgm:pt modelId="{ACD0007D-44C7-4B27-ADF1-51BA762391D4}" type="pres">
      <dgm:prSet presAssocID="{83C9A1F1-8561-4839-83D8-886530A53D5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o-RO"/>
        </a:p>
      </dgm:t>
    </dgm:pt>
    <dgm:pt modelId="{E2313846-5DCA-4C5D-8D1C-86628C1449BF}" type="pres">
      <dgm:prSet presAssocID="{DD8B99A4-00AC-4D7E-B7BB-58709D78EEC5}" presName="comp" presStyleCnt="0"/>
      <dgm:spPr/>
    </dgm:pt>
    <dgm:pt modelId="{8225190E-DE87-4B65-B357-C90A8A22B449}" type="pres">
      <dgm:prSet presAssocID="{DD8B99A4-00AC-4D7E-B7BB-58709D78EEC5}" presName="box" presStyleLbl="node1" presStyleIdx="0" presStyleCnt="3" custScaleY="114973" custLinFactNeighborX="-849" custLinFactNeighborY="4730"/>
      <dgm:spPr/>
      <dgm:t>
        <a:bodyPr/>
        <a:lstStyle/>
        <a:p>
          <a:endParaRPr lang="ro-RO"/>
        </a:p>
      </dgm:t>
    </dgm:pt>
    <dgm:pt modelId="{44106805-E03B-4305-88B8-C248AB62AB29}" type="pres">
      <dgm:prSet presAssocID="{DD8B99A4-00AC-4D7E-B7BB-58709D78EEC5}" presName="img" presStyleLbl="fgImgPlace1" presStyleIdx="0" presStyleCnt="3" custScaleX="66131" custScaleY="118949" custLinFactNeighborX="-1061" custLinFactNeighborY="8262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0F6C9DED-B652-4721-A188-3420169C6586}" type="pres">
      <dgm:prSet presAssocID="{DD8B99A4-00AC-4D7E-B7BB-58709D78EEC5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1C7AD2B4-A7B2-4374-939B-58F9EE8309FB}" type="pres">
      <dgm:prSet presAssocID="{F57DEBBA-A8C8-4ABC-8D67-F42972EE63A0}" presName="spacer" presStyleCnt="0"/>
      <dgm:spPr/>
    </dgm:pt>
    <dgm:pt modelId="{80356E1D-F8D9-4BD8-90E6-294EED1A1315}" type="pres">
      <dgm:prSet presAssocID="{E33709F3-75C9-4066-9F23-CE3E71A12619}" presName="comp" presStyleCnt="0"/>
      <dgm:spPr/>
    </dgm:pt>
    <dgm:pt modelId="{0D90C4F9-8ECE-4861-9745-21B3CEC585C5}" type="pres">
      <dgm:prSet presAssocID="{E33709F3-75C9-4066-9F23-CE3E71A12619}" presName="box" presStyleLbl="node1" presStyleIdx="1" presStyleCnt="3" custScaleY="102579" custLinFactNeighborX="-318" custLinFactNeighborY="2549"/>
      <dgm:spPr/>
      <dgm:t>
        <a:bodyPr/>
        <a:lstStyle/>
        <a:p>
          <a:endParaRPr lang="ro-RO"/>
        </a:p>
      </dgm:t>
    </dgm:pt>
    <dgm:pt modelId="{C9570B34-F9A7-4748-8E3B-FACE55A255E0}" type="pres">
      <dgm:prSet presAssocID="{E33709F3-75C9-4066-9F23-CE3E71A12619}" presName="img" presStyleLbl="fgImgPlace1" presStyleIdx="1" presStyleCnt="3" custScaleX="64066" custScaleY="98917" custLinFactNeighborY="4248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61BBD3AE-A590-4B59-ADD6-8F20E6D303C0}" type="pres">
      <dgm:prSet presAssocID="{E33709F3-75C9-4066-9F23-CE3E71A12619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E9C61D26-9508-47DD-8046-51182D164F44}" type="pres">
      <dgm:prSet presAssocID="{2E261185-7665-47A3-8E62-375F0B7ED9E3}" presName="spacer" presStyleCnt="0"/>
      <dgm:spPr/>
    </dgm:pt>
    <dgm:pt modelId="{5D792184-1878-4F7B-A8D1-E0D9BEE3DCA7}" type="pres">
      <dgm:prSet presAssocID="{78EC252F-08F1-41C8-96F1-54392ACB6711}" presName="comp" presStyleCnt="0"/>
      <dgm:spPr/>
    </dgm:pt>
    <dgm:pt modelId="{5863823F-66DB-4D18-91E6-B0922D5E7336}" type="pres">
      <dgm:prSet presAssocID="{78EC252F-08F1-41C8-96F1-54392ACB6711}" presName="box" presStyleLbl="node1" presStyleIdx="2" presStyleCnt="3" custScaleY="112304"/>
      <dgm:spPr/>
      <dgm:t>
        <a:bodyPr/>
        <a:lstStyle/>
        <a:p>
          <a:endParaRPr lang="ro-RO"/>
        </a:p>
      </dgm:t>
    </dgm:pt>
    <dgm:pt modelId="{9F58EC70-5BB6-410C-88E6-1FFE3694AC83}" type="pres">
      <dgm:prSet presAssocID="{78EC252F-08F1-41C8-96F1-54392ACB6711}" presName="img" presStyleLbl="fgImgPlace1" presStyleIdx="2" presStyleCnt="3" custScaleX="69621" custScaleY="101217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5D16AE5F-E583-434B-856D-2B0ED47D1CD8}" type="pres">
      <dgm:prSet presAssocID="{78EC252F-08F1-41C8-96F1-54392ACB6711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</dgm:ptLst>
  <dgm:cxnLst>
    <dgm:cxn modelId="{A486EE97-D44C-4416-9200-119967E41276}" type="presOf" srcId="{78EC252F-08F1-41C8-96F1-54392ACB6711}" destId="{5D16AE5F-E583-434B-856D-2B0ED47D1CD8}" srcOrd="1" destOrd="0" presId="urn:microsoft.com/office/officeart/2005/8/layout/vList4"/>
    <dgm:cxn modelId="{D0FA1737-3618-490B-9CB3-A48F941F17D4}" type="presOf" srcId="{DD8B99A4-00AC-4D7E-B7BB-58709D78EEC5}" destId="{8225190E-DE87-4B65-B357-C90A8A22B449}" srcOrd="0" destOrd="0" presId="urn:microsoft.com/office/officeart/2005/8/layout/vList4"/>
    <dgm:cxn modelId="{B42453B6-D45E-48ED-BEE2-3E24EAC0D552}" type="presOf" srcId="{E33709F3-75C9-4066-9F23-CE3E71A12619}" destId="{0D90C4F9-8ECE-4861-9745-21B3CEC585C5}" srcOrd="0" destOrd="0" presId="urn:microsoft.com/office/officeart/2005/8/layout/vList4"/>
    <dgm:cxn modelId="{96CE7AF7-EE54-4B6C-9F37-4D7892ABC8F1}" type="presOf" srcId="{439E86F3-BBA1-4821-B92E-161C921A85FF}" destId="{0D90C4F9-8ECE-4861-9745-21B3CEC585C5}" srcOrd="0" destOrd="1" presId="urn:microsoft.com/office/officeart/2005/8/layout/vList4"/>
    <dgm:cxn modelId="{18433D3F-B35C-46A8-93FB-190FE5D47189}" srcId="{DD8B99A4-00AC-4D7E-B7BB-58709D78EEC5}" destId="{0F08771B-0BAD-4703-ABFF-FAB4EC1C07EC}" srcOrd="1" destOrd="0" parTransId="{42A6E77D-E2E8-4AD4-811E-98C09786B4BC}" sibTransId="{5A504CCD-576E-47FB-A730-543BBF97AF04}"/>
    <dgm:cxn modelId="{B65B33B7-D62A-467C-A6AD-D89AA9B4386A}" type="presOf" srcId="{DD8B99A4-00AC-4D7E-B7BB-58709D78EEC5}" destId="{0F6C9DED-B652-4721-A188-3420169C6586}" srcOrd="1" destOrd="0" presId="urn:microsoft.com/office/officeart/2005/8/layout/vList4"/>
    <dgm:cxn modelId="{782FB3E6-BC49-4C5A-A8B3-BA84514ABCC0}" srcId="{83C9A1F1-8561-4839-83D8-886530A53D5F}" destId="{78EC252F-08F1-41C8-96F1-54392ACB6711}" srcOrd="2" destOrd="0" parTransId="{3B1EA764-324C-4DBE-9399-D6D5609C55D5}" sibTransId="{0CAF67BE-1E7B-4666-976F-962B6DA3741A}"/>
    <dgm:cxn modelId="{0B212823-6309-467E-8421-FE8ABBF92CCD}" type="presOf" srcId="{0F08771B-0BAD-4703-ABFF-FAB4EC1C07EC}" destId="{0F6C9DED-B652-4721-A188-3420169C6586}" srcOrd="1" destOrd="2" presId="urn:microsoft.com/office/officeart/2005/8/layout/vList4"/>
    <dgm:cxn modelId="{47D99C84-A773-4D83-97B2-7A5A79B4733D}" srcId="{83C9A1F1-8561-4839-83D8-886530A53D5F}" destId="{DD8B99A4-00AC-4D7E-B7BB-58709D78EEC5}" srcOrd="0" destOrd="0" parTransId="{603FE543-1C21-404A-AA2A-37F14173152F}" sibTransId="{F57DEBBA-A8C8-4ABC-8D67-F42972EE63A0}"/>
    <dgm:cxn modelId="{AA60BBC9-1E34-4FCD-88A3-CE3FFDD01FC1}" type="presOf" srcId="{8FBAFC2E-94D9-4E37-ADEA-F46C5DEB2149}" destId="{8225190E-DE87-4B65-B357-C90A8A22B449}" srcOrd="0" destOrd="3" presId="urn:microsoft.com/office/officeart/2005/8/layout/vList4"/>
    <dgm:cxn modelId="{0A328386-DF00-495F-B99D-AFB1E9EAF7A8}" srcId="{E33709F3-75C9-4066-9F23-CE3E71A12619}" destId="{439E86F3-BBA1-4821-B92E-161C921A85FF}" srcOrd="0" destOrd="0" parTransId="{6B715C0E-AB5C-436C-B52D-393961700879}" sibTransId="{8D7A388F-9F2A-4C3E-B1B5-FF0AC65288E6}"/>
    <dgm:cxn modelId="{AF501D98-1A40-472F-B444-66ABBA543408}" type="presOf" srcId="{12FDD86D-3CE4-48A9-A53B-4CF881DE45D3}" destId="{5D16AE5F-E583-434B-856D-2B0ED47D1CD8}" srcOrd="1" destOrd="1" presId="urn:microsoft.com/office/officeart/2005/8/layout/vList4"/>
    <dgm:cxn modelId="{1850D109-7588-41E0-ADE0-C859F1C38EDF}" type="presOf" srcId="{8FBAFC2E-94D9-4E37-ADEA-F46C5DEB2149}" destId="{0F6C9DED-B652-4721-A188-3420169C6586}" srcOrd="1" destOrd="3" presId="urn:microsoft.com/office/officeart/2005/8/layout/vList4"/>
    <dgm:cxn modelId="{D756FC5F-C5B6-4F9C-8B2C-EE734C6E615E}" srcId="{78EC252F-08F1-41C8-96F1-54392ACB6711}" destId="{12FDD86D-3CE4-48A9-A53B-4CF881DE45D3}" srcOrd="0" destOrd="0" parTransId="{65E35EFD-FF8B-449A-A0F6-C290F88BCF18}" sibTransId="{882AD656-814C-4820-B347-B407C16B4E9B}"/>
    <dgm:cxn modelId="{30C23960-8ABD-47F7-BA4B-A218A85660D2}" srcId="{DD8B99A4-00AC-4D7E-B7BB-58709D78EEC5}" destId="{8FBAFC2E-94D9-4E37-ADEA-F46C5DEB2149}" srcOrd="2" destOrd="0" parTransId="{2D630CBB-4BD3-4DF6-852F-688B31D76486}" sibTransId="{2E7960EC-F2B7-4315-94B5-1AA32CBABC40}"/>
    <dgm:cxn modelId="{190496E7-8F9F-4624-A054-1479B042CB03}" type="presOf" srcId="{1F3A8B26-6E53-4D15-8E84-86C4E2E69352}" destId="{0F6C9DED-B652-4721-A188-3420169C6586}" srcOrd="1" destOrd="1" presId="urn:microsoft.com/office/officeart/2005/8/layout/vList4"/>
    <dgm:cxn modelId="{8102151F-B187-4425-B513-CBD14B5D4C03}" type="presOf" srcId="{E33709F3-75C9-4066-9F23-CE3E71A12619}" destId="{61BBD3AE-A590-4B59-ADD6-8F20E6D303C0}" srcOrd="1" destOrd="0" presId="urn:microsoft.com/office/officeart/2005/8/layout/vList4"/>
    <dgm:cxn modelId="{090EF857-FAFA-41BB-9A02-81008B5F2344}" type="presOf" srcId="{439E86F3-BBA1-4821-B92E-161C921A85FF}" destId="{61BBD3AE-A590-4B59-ADD6-8F20E6D303C0}" srcOrd="1" destOrd="1" presId="urn:microsoft.com/office/officeart/2005/8/layout/vList4"/>
    <dgm:cxn modelId="{E0364E16-B9C0-4449-B89F-082CBFE37CB0}" type="presOf" srcId="{83C9A1F1-8561-4839-83D8-886530A53D5F}" destId="{ACD0007D-44C7-4B27-ADF1-51BA762391D4}" srcOrd="0" destOrd="0" presId="urn:microsoft.com/office/officeart/2005/8/layout/vList4"/>
    <dgm:cxn modelId="{C786B74D-1BA5-4505-BDD0-AEE2D1038591}" srcId="{83C9A1F1-8561-4839-83D8-886530A53D5F}" destId="{E33709F3-75C9-4066-9F23-CE3E71A12619}" srcOrd="1" destOrd="0" parTransId="{2B3411B8-B534-45F4-ACEC-B93F48E08FCE}" sibTransId="{2E261185-7665-47A3-8E62-375F0B7ED9E3}"/>
    <dgm:cxn modelId="{3C53F30B-35EF-4F91-8663-21DC7828E9C9}" type="presOf" srcId="{78EC252F-08F1-41C8-96F1-54392ACB6711}" destId="{5863823F-66DB-4D18-91E6-B0922D5E7336}" srcOrd="0" destOrd="0" presId="urn:microsoft.com/office/officeart/2005/8/layout/vList4"/>
    <dgm:cxn modelId="{3DC17CF8-2E76-471F-B834-2548A752FB52}" type="presOf" srcId="{1F3A8B26-6E53-4D15-8E84-86C4E2E69352}" destId="{8225190E-DE87-4B65-B357-C90A8A22B449}" srcOrd="0" destOrd="1" presId="urn:microsoft.com/office/officeart/2005/8/layout/vList4"/>
    <dgm:cxn modelId="{202A09F5-054C-499F-AC32-59B5017DF865}" type="presOf" srcId="{0F08771B-0BAD-4703-ABFF-FAB4EC1C07EC}" destId="{8225190E-DE87-4B65-B357-C90A8A22B449}" srcOrd="0" destOrd="2" presId="urn:microsoft.com/office/officeart/2005/8/layout/vList4"/>
    <dgm:cxn modelId="{EF9CF608-7F9A-4A9F-846A-21DF4C4F2643}" srcId="{DD8B99A4-00AC-4D7E-B7BB-58709D78EEC5}" destId="{1F3A8B26-6E53-4D15-8E84-86C4E2E69352}" srcOrd="0" destOrd="0" parTransId="{8DDF3BA6-DA6B-41B8-9CE7-71DE40D7E21B}" sibTransId="{644EDDF4-8FCA-4970-8B30-410EEB03E126}"/>
    <dgm:cxn modelId="{6CABD28D-95F8-4603-AB0C-591012387845}" type="presOf" srcId="{12FDD86D-3CE4-48A9-A53B-4CF881DE45D3}" destId="{5863823F-66DB-4D18-91E6-B0922D5E7336}" srcOrd="0" destOrd="1" presId="urn:microsoft.com/office/officeart/2005/8/layout/vList4"/>
    <dgm:cxn modelId="{F95C6552-7ED7-48A8-A0EF-7BC0B89BB74C}" type="presParOf" srcId="{ACD0007D-44C7-4B27-ADF1-51BA762391D4}" destId="{E2313846-5DCA-4C5D-8D1C-86628C1449BF}" srcOrd="0" destOrd="0" presId="urn:microsoft.com/office/officeart/2005/8/layout/vList4"/>
    <dgm:cxn modelId="{C6EDE0D1-E609-47CB-BBAC-931EFDCC646A}" type="presParOf" srcId="{E2313846-5DCA-4C5D-8D1C-86628C1449BF}" destId="{8225190E-DE87-4B65-B357-C90A8A22B449}" srcOrd="0" destOrd="0" presId="urn:microsoft.com/office/officeart/2005/8/layout/vList4"/>
    <dgm:cxn modelId="{130F6093-7099-46A5-AE68-4C55FFC348E8}" type="presParOf" srcId="{E2313846-5DCA-4C5D-8D1C-86628C1449BF}" destId="{44106805-E03B-4305-88B8-C248AB62AB29}" srcOrd="1" destOrd="0" presId="urn:microsoft.com/office/officeart/2005/8/layout/vList4"/>
    <dgm:cxn modelId="{ABDBEAAB-B009-4083-B382-31A3C17EB7F6}" type="presParOf" srcId="{E2313846-5DCA-4C5D-8D1C-86628C1449BF}" destId="{0F6C9DED-B652-4721-A188-3420169C6586}" srcOrd="2" destOrd="0" presId="urn:microsoft.com/office/officeart/2005/8/layout/vList4"/>
    <dgm:cxn modelId="{38C4DC28-69C0-4783-80ED-BF5E146676CE}" type="presParOf" srcId="{ACD0007D-44C7-4B27-ADF1-51BA762391D4}" destId="{1C7AD2B4-A7B2-4374-939B-58F9EE8309FB}" srcOrd="1" destOrd="0" presId="urn:microsoft.com/office/officeart/2005/8/layout/vList4"/>
    <dgm:cxn modelId="{26C30C41-772F-49F7-9695-29B2B72E95D6}" type="presParOf" srcId="{ACD0007D-44C7-4B27-ADF1-51BA762391D4}" destId="{80356E1D-F8D9-4BD8-90E6-294EED1A1315}" srcOrd="2" destOrd="0" presId="urn:microsoft.com/office/officeart/2005/8/layout/vList4"/>
    <dgm:cxn modelId="{3AFBDF78-E7D4-4138-AD59-0A80C5D8B408}" type="presParOf" srcId="{80356E1D-F8D9-4BD8-90E6-294EED1A1315}" destId="{0D90C4F9-8ECE-4861-9745-21B3CEC585C5}" srcOrd="0" destOrd="0" presId="urn:microsoft.com/office/officeart/2005/8/layout/vList4"/>
    <dgm:cxn modelId="{40FC927C-B421-4C74-9C3C-24400341F4C7}" type="presParOf" srcId="{80356E1D-F8D9-4BD8-90E6-294EED1A1315}" destId="{C9570B34-F9A7-4748-8E3B-FACE55A255E0}" srcOrd="1" destOrd="0" presId="urn:microsoft.com/office/officeart/2005/8/layout/vList4"/>
    <dgm:cxn modelId="{13E80E39-F933-4E86-8E92-F3CD60EDF943}" type="presParOf" srcId="{80356E1D-F8D9-4BD8-90E6-294EED1A1315}" destId="{61BBD3AE-A590-4B59-ADD6-8F20E6D303C0}" srcOrd="2" destOrd="0" presId="urn:microsoft.com/office/officeart/2005/8/layout/vList4"/>
    <dgm:cxn modelId="{1340FAC5-FC4F-4A30-A0B1-51A1FD4E277F}" type="presParOf" srcId="{ACD0007D-44C7-4B27-ADF1-51BA762391D4}" destId="{E9C61D26-9508-47DD-8046-51182D164F44}" srcOrd="3" destOrd="0" presId="urn:microsoft.com/office/officeart/2005/8/layout/vList4"/>
    <dgm:cxn modelId="{4C24DD91-89EA-4D6D-90F5-9CBD0F5B60C6}" type="presParOf" srcId="{ACD0007D-44C7-4B27-ADF1-51BA762391D4}" destId="{5D792184-1878-4F7B-A8D1-E0D9BEE3DCA7}" srcOrd="4" destOrd="0" presId="urn:microsoft.com/office/officeart/2005/8/layout/vList4"/>
    <dgm:cxn modelId="{2FFAA844-FA5E-4470-A8D9-72FFB85582E2}" type="presParOf" srcId="{5D792184-1878-4F7B-A8D1-E0D9BEE3DCA7}" destId="{5863823F-66DB-4D18-91E6-B0922D5E7336}" srcOrd="0" destOrd="0" presId="urn:microsoft.com/office/officeart/2005/8/layout/vList4"/>
    <dgm:cxn modelId="{03628D14-2A4B-4E3D-BEC5-1E543244E84F}" type="presParOf" srcId="{5D792184-1878-4F7B-A8D1-E0D9BEE3DCA7}" destId="{9F58EC70-5BB6-410C-88E6-1FFE3694AC83}" srcOrd="1" destOrd="0" presId="urn:microsoft.com/office/officeart/2005/8/layout/vList4"/>
    <dgm:cxn modelId="{D15BF142-8342-4DC2-9D76-F87D8FA66173}" type="presParOf" srcId="{5D792184-1878-4F7B-A8D1-E0D9BEE3DCA7}" destId="{5D16AE5F-E583-434B-856D-2B0ED47D1CD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C9A1F1-8561-4839-83D8-886530A53D5F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DD8B99A4-00AC-4D7E-B7BB-58709D78EEC5}">
      <dgm:prSet phldrT="[Text]" custT="1"/>
      <dgm:spPr/>
      <dgm:t>
        <a:bodyPr/>
        <a:lstStyle/>
        <a:p>
          <a:r>
            <a:rPr lang="ro-RO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Placă ESP-32</a:t>
          </a:r>
          <a:endParaRPr lang="ro-RO" sz="24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603FE543-1C21-404A-AA2A-37F14173152F}" type="parTrans" cxnId="{47D99C84-A773-4D83-97B2-7A5A79B4733D}">
      <dgm:prSet/>
      <dgm:spPr/>
      <dgm:t>
        <a:bodyPr/>
        <a:lstStyle/>
        <a:p>
          <a:endParaRPr lang="ro-RO"/>
        </a:p>
      </dgm:t>
    </dgm:pt>
    <dgm:pt modelId="{F57DEBBA-A8C8-4ABC-8D67-F42972EE63A0}" type="sibTrans" cxnId="{47D99C84-A773-4D83-97B2-7A5A79B4733D}">
      <dgm:prSet/>
      <dgm:spPr/>
      <dgm:t>
        <a:bodyPr/>
        <a:lstStyle/>
        <a:p>
          <a:endParaRPr lang="ro-RO"/>
        </a:p>
      </dgm:t>
    </dgm:pt>
    <dgm:pt modelId="{1F3A8B26-6E53-4D15-8E84-86C4E2E69352}">
      <dgm:prSet phldrT="[Text]"/>
      <dgm:spPr/>
      <dgm:t>
        <a:bodyPr/>
        <a:lstStyle/>
        <a:p>
          <a:r>
            <a:rPr lang="ro-RO" sz="1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Recepție comenzi de la aplicația mobilă</a:t>
          </a:r>
          <a:endParaRPr lang="ro-RO" sz="1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8DDF3BA6-DA6B-41B8-9CE7-71DE40D7E21B}" type="parTrans" cxnId="{EF9CF608-7F9A-4A9F-846A-21DF4C4F2643}">
      <dgm:prSet/>
      <dgm:spPr/>
      <dgm:t>
        <a:bodyPr/>
        <a:lstStyle/>
        <a:p>
          <a:endParaRPr lang="ro-RO"/>
        </a:p>
      </dgm:t>
    </dgm:pt>
    <dgm:pt modelId="{644EDDF4-8FCA-4970-8B30-410EEB03E126}" type="sibTrans" cxnId="{EF9CF608-7F9A-4A9F-846A-21DF4C4F2643}">
      <dgm:prSet/>
      <dgm:spPr/>
      <dgm:t>
        <a:bodyPr/>
        <a:lstStyle/>
        <a:p>
          <a:endParaRPr lang="ro-RO"/>
        </a:p>
      </dgm:t>
    </dgm:pt>
    <dgm:pt modelId="{E33709F3-75C9-4066-9F23-CE3E71A12619}">
      <dgm:prSet phldrT="[Text]" custT="1"/>
      <dgm:spPr/>
      <dgm:t>
        <a:bodyPr/>
        <a:lstStyle/>
        <a:p>
          <a:r>
            <a:rPr lang="ro-RO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Servo-motor HS-442</a:t>
          </a:r>
          <a:endParaRPr lang="ro-RO" sz="24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2B3411B8-B534-45F4-ACEC-B93F48E08FCE}" type="parTrans" cxnId="{C786B74D-1BA5-4505-BDD0-AEE2D1038591}">
      <dgm:prSet/>
      <dgm:spPr/>
      <dgm:t>
        <a:bodyPr/>
        <a:lstStyle/>
        <a:p>
          <a:endParaRPr lang="ro-RO"/>
        </a:p>
      </dgm:t>
    </dgm:pt>
    <dgm:pt modelId="{2E261185-7665-47A3-8E62-375F0B7ED9E3}" type="sibTrans" cxnId="{C786B74D-1BA5-4505-BDD0-AEE2D1038591}">
      <dgm:prSet/>
      <dgm:spPr/>
      <dgm:t>
        <a:bodyPr/>
        <a:lstStyle/>
        <a:p>
          <a:endParaRPr lang="ro-RO"/>
        </a:p>
      </dgm:t>
    </dgm:pt>
    <dgm:pt modelId="{439E86F3-BBA1-4821-B92E-161C921A85FF}">
      <dgm:prSet phldrT="[Text]" custT="1"/>
      <dgm:spPr/>
      <dgm:t>
        <a:bodyPr/>
        <a:lstStyle/>
        <a:p>
          <a:r>
            <a:rPr lang="ro-RO" sz="1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Mișcarea membrelor robotului</a:t>
          </a:r>
          <a:endParaRPr lang="ro-RO" sz="1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6B715C0E-AB5C-436C-B52D-393961700879}" type="parTrans" cxnId="{0A328386-DF00-495F-B99D-AFB1E9EAF7A8}">
      <dgm:prSet/>
      <dgm:spPr/>
      <dgm:t>
        <a:bodyPr/>
        <a:lstStyle/>
        <a:p>
          <a:endParaRPr lang="ro-RO"/>
        </a:p>
      </dgm:t>
    </dgm:pt>
    <dgm:pt modelId="{8D7A388F-9F2A-4C3E-B1B5-FF0AC65288E6}" type="sibTrans" cxnId="{0A328386-DF00-495F-B99D-AFB1E9EAF7A8}">
      <dgm:prSet/>
      <dgm:spPr/>
      <dgm:t>
        <a:bodyPr/>
        <a:lstStyle/>
        <a:p>
          <a:endParaRPr lang="ro-RO"/>
        </a:p>
      </dgm:t>
    </dgm:pt>
    <dgm:pt modelId="{78EC252F-08F1-41C8-96F1-54392ACB6711}">
      <dgm:prSet phldrT="[Text]" custT="1"/>
      <dgm:spPr/>
      <dgm:t>
        <a:bodyPr/>
        <a:lstStyle/>
        <a:p>
          <a:r>
            <a:rPr lang="ro-RO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PC</a:t>
          </a:r>
          <a:endParaRPr lang="ro-RO" sz="24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3B1EA764-324C-4DBE-9399-D6D5609C55D5}" type="parTrans" cxnId="{782FB3E6-BC49-4C5A-A8B3-BA84514ABCC0}">
      <dgm:prSet/>
      <dgm:spPr/>
      <dgm:t>
        <a:bodyPr/>
        <a:lstStyle/>
        <a:p>
          <a:endParaRPr lang="ro-RO"/>
        </a:p>
      </dgm:t>
    </dgm:pt>
    <dgm:pt modelId="{0CAF67BE-1E7B-4666-976F-962B6DA3741A}" type="sibTrans" cxnId="{782FB3E6-BC49-4C5A-A8B3-BA84514ABCC0}">
      <dgm:prSet/>
      <dgm:spPr/>
      <dgm:t>
        <a:bodyPr/>
        <a:lstStyle/>
        <a:p>
          <a:endParaRPr lang="ro-RO"/>
        </a:p>
      </dgm:t>
    </dgm:pt>
    <dgm:pt modelId="{12FDD86D-3CE4-48A9-A53B-4CF881DE45D3}">
      <dgm:prSet phldrT="[Text]" custT="1"/>
      <dgm:spPr/>
      <dgm:t>
        <a:bodyPr/>
        <a:lstStyle/>
        <a:p>
          <a:r>
            <a:rPr lang="ro-RO" sz="1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Stocarea și utilizarea programelor auxiliare: PixyMon, LynxTerm</a:t>
          </a:r>
          <a:endParaRPr lang="ro-RO" sz="1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65E35EFD-FF8B-449A-A0F6-C290F88BCF18}" type="parTrans" cxnId="{D756FC5F-C5B6-4F9C-8B2C-EE734C6E615E}">
      <dgm:prSet/>
      <dgm:spPr/>
      <dgm:t>
        <a:bodyPr/>
        <a:lstStyle/>
        <a:p>
          <a:endParaRPr lang="ro-RO"/>
        </a:p>
      </dgm:t>
    </dgm:pt>
    <dgm:pt modelId="{882AD656-814C-4820-B347-B407C16B4E9B}" type="sibTrans" cxnId="{D756FC5F-C5B6-4F9C-8B2C-EE734C6E615E}">
      <dgm:prSet/>
      <dgm:spPr/>
      <dgm:t>
        <a:bodyPr/>
        <a:lstStyle/>
        <a:p>
          <a:endParaRPr lang="ro-RO"/>
        </a:p>
      </dgm:t>
    </dgm:pt>
    <dgm:pt modelId="{0F08771B-0BAD-4703-ABFF-FAB4EC1C07EC}">
      <dgm:prSet phldrT="[Text]"/>
      <dgm:spPr/>
      <dgm:t>
        <a:bodyPr/>
        <a:lstStyle/>
        <a:p>
          <a:r>
            <a:rPr lang="ro-RO" sz="1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Transmisie comenzi către Arduino</a:t>
          </a:r>
          <a:endParaRPr lang="ro-RO" sz="1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42A6E77D-E2E8-4AD4-811E-98C09786B4BC}" type="parTrans" cxnId="{18433D3F-B35C-46A8-93FB-190FE5D47189}">
      <dgm:prSet/>
      <dgm:spPr/>
      <dgm:t>
        <a:bodyPr/>
        <a:lstStyle/>
        <a:p>
          <a:endParaRPr lang="ro-RO"/>
        </a:p>
      </dgm:t>
    </dgm:pt>
    <dgm:pt modelId="{5A504CCD-576E-47FB-A730-543BBF97AF04}" type="sibTrans" cxnId="{18433D3F-B35C-46A8-93FB-190FE5D47189}">
      <dgm:prSet/>
      <dgm:spPr/>
      <dgm:t>
        <a:bodyPr/>
        <a:lstStyle/>
        <a:p>
          <a:endParaRPr lang="ro-RO"/>
        </a:p>
      </dgm:t>
    </dgm:pt>
    <dgm:pt modelId="{0E6912AA-D99F-4BBC-A59B-2F709DF30C61}">
      <dgm:prSet phldrT="[Text]" custT="1"/>
      <dgm:spPr/>
      <dgm:t>
        <a:bodyPr/>
        <a:lstStyle/>
        <a:p>
          <a:r>
            <a:rPr lang="ro-RO" sz="1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Programarea aplicațiilor: ArduinoIDE, Android Studio</a:t>
          </a:r>
          <a:endParaRPr lang="ro-RO" sz="1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ECB4F78E-980B-4D9D-A3BB-5AF138B45D1B}" type="parTrans" cxnId="{82B01E0E-29FE-4104-B6D9-6EBDA18173CC}">
      <dgm:prSet/>
      <dgm:spPr/>
      <dgm:t>
        <a:bodyPr/>
        <a:lstStyle/>
        <a:p>
          <a:endParaRPr lang="ro-RO"/>
        </a:p>
      </dgm:t>
    </dgm:pt>
    <dgm:pt modelId="{319F78DF-4392-4DD2-A885-5AAE695C53A1}" type="sibTrans" cxnId="{82B01E0E-29FE-4104-B6D9-6EBDA18173CC}">
      <dgm:prSet/>
      <dgm:spPr/>
      <dgm:t>
        <a:bodyPr/>
        <a:lstStyle/>
        <a:p>
          <a:endParaRPr lang="ro-RO"/>
        </a:p>
      </dgm:t>
    </dgm:pt>
    <dgm:pt modelId="{9F1864BB-308F-4DCF-BAEE-80B9640D65AB}">
      <dgm:prSet phldrT="[Text]" custT="1"/>
      <dgm:spPr/>
      <dgm:t>
        <a:bodyPr/>
        <a:lstStyle/>
        <a:p>
          <a:r>
            <a:rPr lang="ro-RO" sz="1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Alimentarea plăcii SSC-32 și a motoarelor</a:t>
          </a:r>
          <a:endParaRPr lang="ro-RO" sz="1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9D59449E-1936-4FCE-9846-D67439BBC319}" type="parTrans" cxnId="{7EC7643F-1CED-405B-A147-FE3FC0DC4183}">
      <dgm:prSet/>
      <dgm:spPr/>
      <dgm:t>
        <a:bodyPr/>
        <a:lstStyle/>
        <a:p>
          <a:endParaRPr lang="ro-RO"/>
        </a:p>
      </dgm:t>
    </dgm:pt>
    <dgm:pt modelId="{9AB70FBB-090E-460C-AC7A-C871F1917125}" type="sibTrans" cxnId="{7EC7643F-1CED-405B-A147-FE3FC0DC4183}">
      <dgm:prSet/>
      <dgm:spPr/>
      <dgm:t>
        <a:bodyPr/>
        <a:lstStyle/>
        <a:p>
          <a:endParaRPr lang="ro-RO"/>
        </a:p>
      </dgm:t>
    </dgm:pt>
    <dgm:pt modelId="{CEB1FCF4-9CC6-4DD1-B5D8-98D0E950FDA5}">
      <dgm:prSet phldrT="[Text]" custT="1"/>
      <dgm:spPr/>
      <dgm:t>
        <a:bodyPr/>
        <a:lstStyle/>
        <a:p>
          <a:r>
            <a:rPr lang="en-US" sz="2400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Surs</a:t>
          </a:r>
          <a:r>
            <a:rPr lang="ro-RO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ă de tensiune Extech 382280</a:t>
          </a:r>
          <a:endParaRPr lang="ro-RO" sz="24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D1FF21EA-2E40-4F72-8D9D-34D9A0F52178}" type="parTrans" cxnId="{F533AE71-DE07-41A6-A878-49CC170848A4}">
      <dgm:prSet/>
      <dgm:spPr/>
    </dgm:pt>
    <dgm:pt modelId="{AEF6BFE3-D7D8-466A-8F80-771CE38BE7B8}" type="sibTrans" cxnId="{F533AE71-DE07-41A6-A878-49CC170848A4}">
      <dgm:prSet/>
      <dgm:spPr/>
    </dgm:pt>
    <dgm:pt modelId="{ACD0007D-44C7-4B27-ADF1-51BA762391D4}" type="pres">
      <dgm:prSet presAssocID="{83C9A1F1-8561-4839-83D8-886530A53D5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o-RO"/>
        </a:p>
      </dgm:t>
    </dgm:pt>
    <dgm:pt modelId="{E2313846-5DCA-4C5D-8D1C-86628C1449BF}" type="pres">
      <dgm:prSet presAssocID="{DD8B99A4-00AC-4D7E-B7BB-58709D78EEC5}" presName="comp" presStyleCnt="0"/>
      <dgm:spPr/>
    </dgm:pt>
    <dgm:pt modelId="{8225190E-DE87-4B65-B357-C90A8A22B449}" type="pres">
      <dgm:prSet presAssocID="{DD8B99A4-00AC-4D7E-B7BB-58709D78EEC5}" presName="box" presStyleLbl="node1" presStyleIdx="0" presStyleCnt="4" custScaleY="114973" custLinFactNeighborX="-849" custLinFactNeighborY="4730"/>
      <dgm:spPr/>
      <dgm:t>
        <a:bodyPr/>
        <a:lstStyle/>
        <a:p>
          <a:endParaRPr lang="ro-RO"/>
        </a:p>
      </dgm:t>
    </dgm:pt>
    <dgm:pt modelId="{44106805-E03B-4305-88B8-C248AB62AB29}" type="pres">
      <dgm:prSet presAssocID="{DD8B99A4-00AC-4D7E-B7BB-58709D78EEC5}" presName="img" presStyleLbl="fgImgPlace1" presStyleIdx="0" presStyleCnt="4" custScaleX="68311" custScaleY="111201" custLinFactNeighborX="-2653" custLinFactNeighborY="743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0F6C9DED-B652-4721-A188-3420169C6586}" type="pres">
      <dgm:prSet presAssocID="{DD8B99A4-00AC-4D7E-B7BB-58709D78EEC5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1C7AD2B4-A7B2-4374-939B-58F9EE8309FB}" type="pres">
      <dgm:prSet presAssocID="{F57DEBBA-A8C8-4ABC-8D67-F42972EE63A0}" presName="spacer" presStyleCnt="0"/>
      <dgm:spPr/>
    </dgm:pt>
    <dgm:pt modelId="{80356E1D-F8D9-4BD8-90E6-294EED1A1315}" type="pres">
      <dgm:prSet presAssocID="{E33709F3-75C9-4066-9F23-CE3E71A12619}" presName="comp" presStyleCnt="0"/>
      <dgm:spPr/>
    </dgm:pt>
    <dgm:pt modelId="{0D90C4F9-8ECE-4861-9745-21B3CEC585C5}" type="pres">
      <dgm:prSet presAssocID="{E33709F3-75C9-4066-9F23-CE3E71A12619}" presName="box" presStyleLbl="node1" presStyleIdx="1" presStyleCnt="4" custScaleY="102579" custLinFactNeighborX="-212" custLinFactNeighborY="1517"/>
      <dgm:spPr/>
      <dgm:t>
        <a:bodyPr/>
        <a:lstStyle/>
        <a:p>
          <a:endParaRPr lang="ro-RO"/>
        </a:p>
      </dgm:t>
    </dgm:pt>
    <dgm:pt modelId="{C9570B34-F9A7-4748-8E3B-FACE55A255E0}" type="pres">
      <dgm:prSet presAssocID="{E33709F3-75C9-4066-9F23-CE3E71A12619}" presName="img" presStyleLbl="fgImgPlace1" presStyleIdx="1" presStyleCnt="4" custScaleX="68560" custScaleY="98918" custLinFactNeighborX="-318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61BBD3AE-A590-4B59-ADD6-8F20E6D303C0}" type="pres">
      <dgm:prSet presAssocID="{E33709F3-75C9-4066-9F23-CE3E71A12619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E9C61D26-9508-47DD-8046-51182D164F44}" type="pres">
      <dgm:prSet presAssocID="{2E261185-7665-47A3-8E62-375F0B7ED9E3}" presName="spacer" presStyleCnt="0"/>
      <dgm:spPr/>
    </dgm:pt>
    <dgm:pt modelId="{5D792184-1878-4F7B-A8D1-E0D9BEE3DCA7}" type="pres">
      <dgm:prSet presAssocID="{78EC252F-08F1-41C8-96F1-54392ACB6711}" presName="comp" presStyleCnt="0"/>
      <dgm:spPr/>
    </dgm:pt>
    <dgm:pt modelId="{5863823F-66DB-4D18-91E6-B0922D5E7336}" type="pres">
      <dgm:prSet presAssocID="{78EC252F-08F1-41C8-96F1-54392ACB6711}" presName="box" presStyleLbl="node1" presStyleIdx="2" presStyleCnt="4" custScaleY="112304" custLinFactY="7273" custLinFactNeighborY="100000"/>
      <dgm:spPr/>
      <dgm:t>
        <a:bodyPr/>
        <a:lstStyle/>
        <a:p>
          <a:endParaRPr lang="ro-RO"/>
        </a:p>
      </dgm:t>
    </dgm:pt>
    <dgm:pt modelId="{9F58EC70-5BB6-410C-88E6-1FFE3694AC83}" type="pres">
      <dgm:prSet presAssocID="{78EC252F-08F1-41C8-96F1-54392ACB6711}" presName="img" presStyleLbl="fgImgPlace1" presStyleIdx="2" presStyleCnt="4" custScaleX="68310" custScaleY="111214" custLinFactY="31999" custLinFactNeighborX="-4244" custLinFactNeighborY="100000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5D16AE5F-E583-434B-856D-2B0ED47D1CD8}" type="pres">
      <dgm:prSet presAssocID="{78EC252F-08F1-41C8-96F1-54392ACB6711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50F9F41A-8BA5-4EB7-8E70-69A142F6F2BC}" type="pres">
      <dgm:prSet presAssocID="{0CAF67BE-1E7B-4666-976F-962B6DA3741A}" presName="spacer" presStyleCnt="0"/>
      <dgm:spPr/>
    </dgm:pt>
    <dgm:pt modelId="{F79E35CF-0107-4583-8291-2EEA1AAD38B7}" type="pres">
      <dgm:prSet presAssocID="{CEB1FCF4-9CC6-4DD1-B5D8-98D0E950FDA5}" presName="comp" presStyleCnt="0"/>
      <dgm:spPr/>
    </dgm:pt>
    <dgm:pt modelId="{2A1B869B-EB11-407B-8D3D-59EC335CDEBE}" type="pres">
      <dgm:prSet presAssocID="{CEB1FCF4-9CC6-4DD1-B5D8-98D0E950FDA5}" presName="box" presStyleLbl="node1" presStyleIdx="3" presStyleCnt="4" custLinFactY="-23827" custLinFactNeighborX="106" custLinFactNeighborY="-100000"/>
      <dgm:spPr/>
      <dgm:t>
        <a:bodyPr/>
        <a:lstStyle/>
        <a:p>
          <a:endParaRPr lang="ro-RO"/>
        </a:p>
      </dgm:t>
    </dgm:pt>
    <dgm:pt modelId="{F20F1D51-8109-48F7-A8A9-5D4C25D25CAC}" type="pres">
      <dgm:prSet presAssocID="{CEB1FCF4-9CC6-4DD1-B5D8-98D0E950FDA5}" presName="img" presStyleLbl="fgImgPlace1" presStyleIdx="3" presStyleCnt="4" custScaleX="70516" custScaleY="103675" custLinFactY="-52204" custLinFactNeighborX="-2653" custLinFactNeighborY="-100000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ro-RO"/>
        </a:p>
      </dgm:t>
    </dgm:pt>
    <dgm:pt modelId="{55E6F497-8505-450E-BB1F-A30221D201C5}" type="pres">
      <dgm:prSet presAssocID="{CEB1FCF4-9CC6-4DD1-B5D8-98D0E950FDA5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</dgm:ptLst>
  <dgm:cxnLst>
    <dgm:cxn modelId="{F533AE71-DE07-41A6-A878-49CC170848A4}" srcId="{83C9A1F1-8561-4839-83D8-886530A53D5F}" destId="{CEB1FCF4-9CC6-4DD1-B5D8-98D0E950FDA5}" srcOrd="3" destOrd="0" parTransId="{D1FF21EA-2E40-4F72-8D9D-34D9A0F52178}" sibTransId="{AEF6BFE3-D7D8-466A-8F80-771CE38BE7B8}"/>
    <dgm:cxn modelId="{E29ECB38-4153-425B-8A7C-5E6A640C3F60}" type="presOf" srcId="{9F1864BB-308F-4DCF-BAEE-80B9640D65AB}" destId="{2A1B869B-EB11-407B-8D3D-59EC335CDEBE}" srcOrd="0" destOrd="1" presId="urn:microsoft.com/office/officeart/2005/8/layout/vList4"/>
    <dgm:cxn modelId="{B060D3BF-6668-4833-A4E7-49EAE2C77617}" type="presOf" srcId="{9F1864BB-308F-4DCF-BAEE-80B9640D65AB}" destId="{55E6F497-8505-450E-BB1F-A30221D201C5}" srcOrd="1" destOrd="1" presId="urn:microsoft.com/office/officeart/2005/8/layout/vList4"/>
    <dgm:cxn modelId="{13830710-0996-4DEF-B79A-6B3B2CA024B6}" type="presOf" srcId="{12FDD86D-3CE4-48A9-A53B-4CF881DE45D3}" destId="{5863823F-66DB-4D18-91E6-B0922D5E7336}" srcOrd="0" destOrd="1" presId="urn:microsoft.com/office/officeart/2005/8/layout/vList4"/>
    <dgm:cxn modelId="{B7CEA18A-B38F-46A6-BB09-62675B51F9BD}" type="presOf" srcId="{CEB1FCF4-9CC6-4DD1-B5D8-98D0E950FDA5}" destId="{2A1B869B-EB11-407B-8D3D-59EC335CDEBE}" srcOrd="0" destOrd="0" presId="urn:microsoft.com/office/officeart/2005/8/layout/vList4"/>
    <dgm:cxn modelId="{7E761199-4A09-4B14-9654-9922E69DACBF}" type="presOf" srcId="{78EC252F-08F1-41C8-96F1-54392ACB6711}" destId="{5863823F-66DB-4D18-91E6-B0922D5E7336}" srcOrd="0" destOrd="0" presId="urn:microsoft.com/office/officeart/2005/8/layout/vList4"/>
    <dgm:cxn modelId="{F9136C3A-9346-42FA-8B6A-C1BC207D7FC8}" type="presOf" srcId="{83C9A1F1-8561-4839-83D8-886530A53D5F}" destId="{ACD0007D-44C7-4B27-ADF1-51BA762391D4}" srcOrd="0" destOrd="0" presId="urn:microsoft.com/office/officeart/2005/8/layout/vList4"/>
    <dgm:cxn modelId="{8711B16E-FECB-466C-8D51-2C24B0918FC2}" type="presOf" srcId="{12FDD86D-3CE4-48A9-A53B-4CF881DE45D3}" destId="{5D16AE5F-E583-434B-856D-2B0ED47D1CD8}" srcOrd="1" destOrd="1" presId="urn:microsoft.com/office/officeart/2005/8/layout/vList4"/>
    <dgm:cxn modelId="{18433D3F-B35C-46A8-93FB-190FE5D47189}" srcId="{DD8B99A4-00AC-4D7E-B7BB-58709D78EEC5}" destId="{0F08771B-0BAD-4703-ABFF-FAB4EC1C07EC}" srcOrd="1" destOrd="0" parTransId="{42A6E77D-E2E8-4AD4-811E-98C09786B4BC}" sibTransId="{5A504CCD-576E-47FB-A730-543BBF97AF04}"/>
    <dgm:cxn modelId="{EE67B37A-367C-411B-B1CA-842C810869C5}" type="presOf" srcId="{1F3A8B26-6E53-4D15-8E84-86C4E2E69352}" destId="{0F6C9DED-B652-4721-A188-3420169C6586}" srcOrd="1" destOrd="1" presId="urn:microsoft.com/office/officeart/2005/8/layout/vList4"/>
    <dgm:cxn modelId="{8FE1251C-5859-49C7-B976-0EB3229BE955}" type="presOf" srcId="{0E6912AA-D99F-4BBC-A59B-2F709DF30C61}" destId="{5863823F-66DB-4D18-91E6-B0922D5E7336}" srcOrd="0" destOrd="2" presId="urn:microsoft.com/office/officeart/2005/8/layout/vList4"/>
    <dgm:cxn modelId="{FA304C6D-2D4C-4D1E-AA90-750812A48192}" type="presOf" srcId="{CEB1FCF4-9CC6-4DD1-B5D8-98D0E950FDA5}" destId="{55E6F497-8505-450E-BB1F-A30221D201C5}" srcOrd="1" destOrd="0" presId="urn:microsoft.com/office/officeart/2005/8/layout/vList4"/>
    <dgm:cxn modelId="{EE2FB195-2DDC-429F-B34B-E220E4AC9AE2}" type="presOf" srcId="{1F3A8B26-6E53-4D15-8E84-86C4E2E69352}" destId="{8225190E-DE87-4B65-B357-C90A8A22B449}" srcOrd="0" destOrd="1" presId="urn:microsoft.com/office/officeart/2005/8/layout/vList4"/>
    <dgm:cxn modelId="{782FB3E6-BC49-4C5A-A8B3-BA84514ABCC0}" srcId="{83C9A1F1-8561-4839-83D8-886530A53D5F}" destId="{78EC252F-08F1-41C8-96F1-54392ACB6711}" srcOrd="2" destOrd="0" parTransId="{3B1EA764-324C-4DBE-9399-D6D5609C55D5}" sibTransId="{0CAF67BE-1E7B-4666-976F-962B6DA3741A}"/>
    <dgm:cxn modelId="{47D99C84-A773-4D83-97B2-7A5A79B4733D}" srcId="{83C9A1F1-8561-4839-83D8-886530A53D5F}" destId="{DD8B99A4-00AC-4D7E-B7BB-58709D78EEC5}" srcOrd="0" destOrd="0" parTransId="{603FE543-1C21-404A-AA2A-37F14173152F}" sibTransId="{F57DEBBA-A8C8-4ABC-8D67-F42972EE63A0}"/>
    <dgm:cxn modelId="{54FB18A4-F5C3-4E07-843E-FFF51099BB84}" type="presOf" srcId="{E33709F3-75C9-4066-9F23-CE3E71A12619}" destId="{0D90C4F9-8ECE-4861-9745-21B3CEC585C5}" srcOrd="0" destOrd="0" presId="urn:microsoft.com/office/officeart/2005/8/layout/vList4"/>
    <dgm:cxn modelId="{E9DEDEAB-6194-4EFA-B1FA-32A82629E396}" type="presOf" srcId="{DD8B99A4-00AC-4D7E-B7BB-58709D78EEC5}" destId="{8225190E-DE87-4B65-B357-C90A8A22B449}" srcOrd="0" destOrd="0" presId="urn:microsoft.com/office/officeart/2005/8/layout/vList4"/>
    <dgm:cxn modelId="{7DE03E2D-0057-466A-A5B4-4713D0FF6ADE}" type="presOf" srcId="{E33709F3-75C9-4066-9F23-CE3E71A12619}" destId="{61BBD3AE-A590-4B59-ADD6-8F20E6D303C0}" srcOrd="1" destOrd="0" presId="urn:microsoft.com/office/officeart/2005/8/layout/vList4"/>
    <dgm:cxn modelId="{0A328386-DF00-495F-B99D-AFB1E9EAF7A8}" srcId="{E33709F3-75C9-4066-9F23-CE3E71A12619}" destId="{439E86F3-BBA1-4821-B92E-161C921A85FF}" srcOrd="0" destOrd="0" parTransId="{6B715C0E-AB5C-436C-B52D-393961700879}" sibTransId="{8D7A388F-9F2A-4C3E-B1B5-FF0AC65288E6}"/>
    <dgm:cxn modelId="{48DE16C5-9754-47C5-A885-FD8E550B1EB2}" type="presOf" srcId="{439E86F3-BBA1-4821-B92E-161C921A85FF}" destId="{0D90C4F9-8ECE-4861-9745-21B3CEC585C5}" srcOrd="0" destOrd="1" presId="urn:microsoft.com/office/officeart/2005/8/layout/vList4"/>
    <dgm:cxn modelId="{D756FC5F-C5B6-4F9C-8B2C-EE734C6E615E}" srcId="{78EC252F-08F1-41C8-96F1-54392ACB6711}" destId="{12FDD86D-3CE4-48A9-A53B-4CF881DE45D3}" srcOrd="0" destOrd="0" parTransId="{65E35EFD-FF8B-449A-A0F6-C290F88BCF18}" sibTransId="{882AD656-814C-4820-B347-B407C16B4E9B}"/>
    <dgm:cxn modelId="{7CED8720-16CD-4240-ACAB-725CA524EDDE}" type="presOf" srcId="{DD8B99A4-00AC-4D7E-B7BB-58709D78EEC5}" destId="{0F6C9DED-B652-4721-A188-3420169C6586}" srcOrd="1" destOrd="0" presId="urn:microsoft.com/office/officeart/2005/8/layout/vList4"/>
    <dgm:cxn modelId="{2E42FA0C-2536-447B-89CE-EF68CCB55C4E}" type="presOf" srcId="{0F08771B-0BAD-4703-ABFF-FAB4EC1C07EC}" destId="{8225190E-DE87-4B65-B357-C90A8A22B449}" srcOrd="0" destOrd="2" presId="urn:microsoft.com/office/officeart/2005/8/layout/vList4"/>
    <dgm:cxn modelId="{C79BAA80-3710-41F0-BA39-E43E6A9A6A77}" type="presOf" srcId="{439E86F3-BBA1-4821-B92E-161C921A85FF}" destId="{61BBD3AE-A590-4B59-ADD6-8F20E6D303C0}" srcOrd="1" destOrd="1" presId="urn:microsoft.com/office/officeart/2005/8/layout/vList4"/>
    <dgm:cxn modelId="{5F027BB8-42AF-4F0D-8D0B-603810EDF5E7}" type="presOf" srcId="{0E6912AA-D99F-4BBC-A59B-2F709DF30C61}" destId="{5D16AE5F-E583-434B-856D-2B0ED47D1CD8}" srcOrd="1" destOrd="2" presId="urn:microsoft.com/office/officeart/2005/8/layout/vList4"/>
    <dgm:cxn modelId="{82B01E0E-29FE-4104-B6D9-6EBDA18173CC}" srcId="{78EC252F-08F1-41C8-96F1-54392ACB6711}" destId="{0E6912AA-D99F-4BBC-A59B-2F709DF30C61}" srcOrd="1" destOrd="0" parTransId="{ECB4F78E-980B-4D9D-A3BB-5AF138B45D1B}" sibTransId="{319F78DF-4392-4DD2-A885-5AAE695C53A1}"/>
    <dgm:cxn modelId="{DF10170E-DCE2-46F6-912D-7F81A2A2D47F}" type="presOf" srcId="{78EC252F-08F1-41C8-96F1-54392ACB6711}" destId="{5D16AE5F-E583-434B-856D-2B0ED47D1CD8}" srcOrd="1" destOrd="0" presId="urn:microsoft.com/office/officeart/2005/8/layout/vList4"/>
    <dgm:cxn modelId="{C786B74D-1BA5-4505-BDD0-AEE2D1038591}" srcId="{83C9A1F1-8561-4839-83D8-886530A53D5F}" destId="{E33709F3-75C9-4066-9F23-CE3E71A12619}" srcOrd="1" destOrd="0" parTransId="{2B3411B8-B534-45F4-ACEC-B93F48E08FCE}" sibTransId="{2E261185-7665-47A3-8E62-375F0B7ED9E3}"/>
    <dgm:cxn modelId="{7EC7643F-1CED-405B-A147-FE3FC0DC4183}" srcId="{CEB1FCF4-9CC6-4DD1-B5D8-98D0E950FDA5}" destId="{9F1864BB-308F-4DCF-BAEE-80B9640D65AB}" srcOrd="0" destOrd="0" parTransId="{9D59449E-1936-4FCE-9846-D67439BBC319}" sibTransId="{9AB70FBB-090E-460C-AC7A-C871F1917125}"/>
    <dgm:cxn modelId="{5EC81207-258E-4A60-BD15-78F420599EB4}" type="presOf" srcId="{0F08771B-0BAD-4703-ABFF-FAB4EC1C07EC}" destId="{0F6C9DED-B652-4721-A188-3420169C6586}" srcOrd="1" destOrd="2" presId="urn:microsoft.com/office/officeart/2005/8/layout/vList4"/>
    <dgm:cxn modelId="{EF9CF608-7F9A-4A9F-846A-21DF4C4F2643}" srcId="{DD8B99A4-00AC-4D7E-B7BB-58709D78EEC5}" destId="{1F3A8B26-6E53-4D15-8E84-86C4E2E69352}" srcOrd="0" destOrd="0" parTransId="{8DDF3BA6-DA6B-41B8-9CE7-71DE40D7E21B}" sibTransId="{644EDDF4-8FCA-4970-8B30-410EEB03E126}"/>
    <dgm:cxn modelId="{705D76A9-E8DF-4FD3-972C-1F9F9F4AF42B}" type="presParOf" srcId="{ACD0007D-44C7-4B27-ADF1-51BA762391D4}" destId="{E2313846-5DCA-4C5D-8D1C-86628C1449BF}" srcOrd="0" destOrd="0" presId="urn:microsoft.com/office/officeart/2005/8/layout/vList4"/>
    <dgm:cxn modelId="{58874EA3-C3D0-4829-AB33-CED9753D0134}" type="presParOf" srcId="{E2313846-5DCA-4C5D-8D1C-86628C1449BF}" destId="{8225190E-DE87-4B65-B357-C90A8A22B449}" srcOrd="0" destOrd="0" presId="urn:microsoft.com/office/officeart/2005/8/layout/vList4"/>
    <dgm:cxn modelId="{EE9FD8D2-5094-4FD8-9887-AE94B0B6D637}" type="presParOf" srcId="{E2313846-5DCA-4C5D-8D1C-86628C1449BF}" destId="{44106805-E03B-4305-88B8-C248AB62AB29}" srcOrd="1" destOrd="0" presId="urn:microsoft.com/office/officeart/2005/8/layout/vList4"/>
    <dgm:cxn modelId="{9A5A25EC-5E1B-4FE7-BECB-F6D7AC25038F}" type="presParOf" srcId="{E2313846-5DCA-4C5D-8D1C-86628C1449BF}" destId="{0F6C9DED-B652-4721-A188-3420169C6586}" srcOrd="2" destOrd="0" presId="urn:microsoft.com/office/officeart/2005/8/layout/vList4"/>
    <dgm:cxn modelId="{403138F5-B2F9-4487-BA58-05DA34AE10A1}" type="presParOf" srcId="{ACD0007D-44C7-4B27-ADF1-51BA762391D4}" destId="{1C7AD2B4-A7B2-4374-939B-58F9EE8309FB}" srcOrd="1" destOrd="0" presId="urn:microsoft.com/office/officeart/2005/8/layout/vList4"/>
    <dgm:cxn modelId="{4660FA91-C2AD-4475-BAE3-107A9B570A9A}" type="presParOf" srcId="{ACD0007D-44C7-4B27-ADF1-51BA762391D4}" destId="{80356E1D-F8D9-4BD8-90E6-294EED1A1315}" srcOrd="2" destOrd="0" presId="urn:microsoft.com/office/officeart/2005/8/layout/vList4"/>
    <dgm:cxn modelId="{B472971E-CAAB-4DC9-B4A5-0AB0BD41A10C}" type="presParOf" srcId="{80356E1D-F8D9-4BD8-90E6-294EED1A1315}" destId="{0D90C4F9-8ECE-4861-9745-21B3CEC585C5}" srcOrd="0" destOrd="0" presId="urn:microsoft.com/office/officeart/2005/8/layout/vList4"/>
    <dgm:cxn modelId="{FAB7DB15-765D-494D-9495-4C5EC6DE62A6}" type="presParOf" srcId="{80356E1D-F8D9-4BD8-90E6-294EED1A1315}" destId="{C9570B34-F9A7-4748-8E3B-FACE55A255E0}" srcOrd="1" destOrd="0" presId="urn:microsoft.com/office/officeart/2005/8/layout/vList4"/>
    <dgm:cxn modelId="{F300FDC4-C3B2-467F-BA3B-5CEA0A9CD51F}" type="presParOf" srcId="{80356E1D-F8D9-4BD8-90E6-294EED1A1315}" destId="{61BBD3AE-A590-4B59-ADD6-8F20E6D303C0}" srcOrd="2" destOrd="0" presId="urn:microsoft.com/office/officeart/2005/8/layout/vList4"/>
    <dgm:cxn modelId="{CEE7EA75-73B3-4ECF-AD10-A0D00D62842D}" type="presParOf" srcId="{ACD0007D-44C7-4B27-ADF1-51BA762391D4}" destId="{E9C61D26-9508-47DD-8046-51182D164F44}" srcOrd="3" destOrd="0" presId="urn:microsoft.com/office/officeart/2005/8/layout/vList4"/>
    <dgm:cxn modelId="{5F15B8CE-E768-42EF-AB2E-815DBCBF8624}" type="presParOf" srcId="{ACD0007D-44C7-4B27-ADF1-51BA762391D4}" destId="{5D792184-1878-4F7B-A8D1-E0D9BEE3DCA7}" srcOrd="4" destOrd="0" presId="urn:microsoft.com/office/officeart/2005/8/layout/vList4"/>
    <dgm:cxn modelId="{D072F28F-BDDE-494B-95E5-0B3D658E1F1E}" type="presParOf" srcId="{5D792184-1878-4F7B-A8D1-E0D9BEE3DCA7}" destId="{5863823F-66DB-4D18-91E6-B0922D5E7336}" srcOrd="0" destOrd="0" presId="urn:microsoft.com/office/officeart/2005/8/layout/vList4"/>
    <dgm:cxn modelId="{7A5811FF-EBEE-496C-B570-1C2CAA168299}" type="presParOf" srcId="{5D792184-1878-4F7B-A8D1-E0D9BEE3DCA7}" destId="{9F58EC70-5BB6-410C-88E6-1FFE3694AC83}" srcOrd="1" destOrd="0" presId="urn:microsoft.com/office/officeart/2005/8/layout/vList4"/>
    <dgm:cxn modelId="{F00E36AF-0272-4D1B-87FD-CE87EC052A4F}" type="presParOf" srcId="{5D792184-1878-4F7B-A8D1-E0D9BEE3DCA7}" destId="{5D16AE5F-E583-434B-856D-2B0ED47D1CD8}" srcOrd="2" destOrd="0" presId="urn:microsoft.com/office/officeart/2005/8/layout/vList4"/>
    <dgm:cxn modelId="{5920423E-629E-4F88-B87C-4ECCA7FA95EF}" type="presParOf" srcId="{ACD0007D-44C7-4B27-ADF1-51BA762391D4}" destId="{50F9F41A-8BA5-4EB7-8E70-69A142F6F2BC}" srcOrd="5" destOrd="0" presId="urn:microsoft.com/office/officeart/2005/8/layout/vList4"/>
    <dgm:cxn modelId="{8655E69B-EA36-4B12-9085-AAB6687988F1}" type="presParOf" srcId="{ACD0007D-44C7-4B27-ADF1-51BA762391D4}" destId="{F79E35CF-0107-4583-8291-2EEA1AAD38B7}" srcOrd="6" destOrd="0" presId="urn:microsoft.com/office/officeart/2005/8/layout/vList4"/>
    <dgm:cxn modelId="{A9B68543-F20D-4FE9-9410-FECCB4BC9C77}" type="presParOf" srcId="{F79E35CF-0107-4583-8291-2EEA1AAD38B7}" destId="{2A1B869B-EB11-407B-8D3D-59EC335CDEBE}" srcOrd="0" destOrd="0" presId="urn:microsoft.com/office/officeart/2005/8/layout/vList4"/>
    <dgm:cxn modelId="{EB2351FB-71F0-4704-9C8C-E3F8EDDF8BEC}" type="presParOf" srcId="{F79E35CF-0107-4583-8291-2EEA1AAD38B7}" destId="{F20F1D51-8109-48F7-A8A9-5D4C25D25CAC}" srcOrd="1" destOrd="0" presId="urn:microsoft.com/office/officeart/2005/8/layout/vList4"/>
    <dgm:cxn modelId="{66CC21B4-2661-4AD2-943A-2D4A68D1C535}" type="presParOf" srcId="{F79E35CF-0107-4583-8291-2EEA1AAD38B7}" destId="{55E6F497-8505-450E-BB1F-A30221D201C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38F589B-236F-41A3-930D-1195FC5EADD7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053D75E7-20FA-4B7B-A465-AA44A129FE69}">
      <dgm:prSet phldrT="[Text]" custT="1"/>
      <dgm:spPr/>
      <dgm:t>
        <a:bodyPr/>
        <a:lstStyle/>
        <a:p>
          <a:r>
            <a: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Arduino IDE – C/C++</a:t>
          </a:r>
          <a:endParaRPr lang="ro-RO" sz="2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52C59947-3D66-4B47-BCAB-F0EAFB4CD249}" type="parTrans" cxnId="{A03D7916-7799-4614-B388-5746B605D65F}">
      <dgm:prSet/>
      <dgm:spPr/>
      <dgm:t>
        <a:bodyPr/>
        <a:lstStyle/>
        <a:p>
          <a:endParaRPr lang="ro-RO"/>
        </a:p>
      </dgm:t>
    </dgm:pt>
    <dgm:pt modelId="{7204ABE0-4919-400D-ADB5-8CCF18532682}" type="sibTrans" cxnId="{A03D7916-7799-4614-B388-5746B605D65F}">
      <dgm:prSet/>
      <dgm:spPr/>
      <dgm:t>
        <a:bodyPr/>
        <a:lstStyle/>
        <a:p>
          <a:endParaRPr lang="ro-RO"/>
        </a:p>
      </dgm:t>
    </dgm:pt>
    <dgm:pt modelId="{95243417-4FA2-4D9A-8F73-CF98DC18FA2D}">
      <dgm:prSet phldrT="[Text]" custT="1"/>
      <dgm:spPr/>
      <dgm:t>
        <a:bodyPr/>
        <a:lstStyle/>
        <a:p>
          <a:r>
            <a: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PixyMon</a:t>
          </a:r>
          <a:endParaRPr lang="ro-RO" sz="2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702EA2F1-4355-4C60-BD5B-3054FF2758F3}" type="parTrans" cxnId="{78723232-1741-461B-A257-3B83F44494CE}">
      <dgm:prSet/>
      <dgm:spPr/>
      <dgm:t>
        <a:bodyPr/>
        <a:lstStyle/>
        <a:p>
          <a:endParaRPr lang="ro-RO"/>
        </a:p>
      </dgm:t>
    </dgm:pt>
    <dgm:pt modelId="{FDCE7F35-6255-41CA-8A2A-FCD215D17172}" type="sibTrans" cxnId="{78723232-1741-461B-A257-3B83F44494CE}">
      <dgm:prSet/>
      <dgm:spPr/>
      <dgm:t>
        <a:bodyPr/>
        <a:lstStyle/>
        <a:p>
          <a:endParaRPr lang="ro-RO"/>
        </a:p>
      </dgm:t>
    </dgm:pt>
    <dgm:pt modelId="{D0B96BC5-D30D-4B07-B136-C0DA36357A8A}" type="pres">
      <dgm:prSet presAssocID="{438F589B-236F-41A3-930D-1195FC5EADD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o-RO"/>
        </a:p>
      </dgm:t>
    </dgm:pt>
    <dgm:pt modelId="{930514EC-E232-47F6-BD2A-2651D7EEF2BF}" type="pres">
      <dgm:prSet presAssocID="{053D75E7-20FA-4B7B-A465-AA44A129FE69}" presName="vertOne" presStyleCnt="0"/>
      <dgm:spPr/>
    </dgm:pt>
    <dgm:pt modelId="{EDFD34BF-E31C-4B09-8A3B-604D8A6F8682}" type="pres">
      <dgm:prSet presAssocID="{053D75E7-20FA-4B7B-A465-AA44A129FE69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82D4F8EC-A7D4-476C-A579-357AEB24A557}" type="pres">
      <dgm:prSet presAssocID="{053D75E7-20FA-4B7B-A465-AA44A129FE69}" presName="parTransOne" presStyleCnt="0"/>
      <dgm:spPr/>
    </dgm:pt>
    <dgm:pt modelId="{18F51F86-4859-4375-BEDF-3EC4667956C8}" type="pres">
      <dgm:prSet presAssocID="{053D75E7-20FA-4B7B-A465-AA44A129FE69}" presName="horzOne" presStyleCnt="0"/>
      <dgm:spPr/>
    </dgm:pt>
    <dgm:pt modelId="{7E73563F-4F86-4632-B7EC-10BE4177D4B1}" type="pres">
      <dgm:prSet presAssocID="{95243417-4FA2-4D9A-8F73-CF98DC18FA2D}" presName="vertTwo" presStyleCnt="0"/>
      <dgm:spPr/>
    </dgm:pt>
    <dgm:pt modelId="{D6E00771-878F-4CCB-92A2-20FE59688937}" type="pres">
      <dgm:prSet presAssocID="{95243417-4FA2-4D9A-8F73-CF98DC18FA2D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F2A7DAA9-9590-4630-922A-8DE0C1FD8458}" type="pres">
      <dgm:prSet presAssocID="{95243417-4FA2-4D9A-8F73-CF98DC18FA2D}" presName="horzTwo" presStyleCnt="0"/>
      <dgm:spPr/>
    </dgm:pt>
  </dgm:ptLst>
  <dgm:cxnLst>
    <dgm:cxn modelId="{1AB2BF5E-0A70-4533-90C5-34CA1B61E3C6}" type="presOf" srcId="{95243417-4FA2-4D9A-8F73-CF98DC18FA2D}" destId="{D6E00771-878F-4CCB-92A2-20FE59688937}" srcOrd="0" destOrd="0" presId="urn:microsoft.com/office/officeart/2005/8/layout/hierarchy4"/>
    <dgm:cxn modelId="{78723232-1741-461B-A257-3B83F44494CE}" srcId="{053D75E7-20FA-4B7B-A465-AA44A129FE69}" destId="{95243417-4FA2-4D9A-8F73-CF98DC18FA2D}" srcOrd="0" destOrd="0" parTransId="{702EA2F1-4355-4C60-BD5B-3054FF2758F3}" sibTransId="{FDCE7F35-6255-41CA-8A2A-FCD215D17172}"/>
    <dgm:cxn modelId="{47000BC4-DE34-45F8-842F-8422246264C3}" type="presOf" srcId="{438F589B-236F-41A3-930D-1195FC5EADD7}" destId="{D0B96BC5-D30D-4B07-B136-C0DA36357A8A}" srcOrd="0" destOrd="0" presId="urn:microsoft.com/office/officeart/2005/8/layout/hierarchy4"/>
    <dgm:cxn modelId="{A03D7916-7799-4614-B388-5746B605D65F}" srcId="{438F589B-236F-41A3-930D-1195FC5EADD7}" destId="{053D75E7-20FA-4B7B-A465-AA44A129FE69}" srcOrd="0" destOrd="0" parTransId="{52C59947-3D66-4B47-BCAB-F0EAFB4CD249}" sibTransId="{7204ABE0-4919-400D-ADB5-8CCF18532682}"/>
    <dgm:cxn modelId="{549166B9-3EC8-4390-8768-9CA739A227A9}" type="presOf" srcId="{053D75E7-20FA-4B7B-A465-AA44A129FE69}" destId="{EDFD34BF-E31C-4B09-8A3B-604D8A6F8682}" srcOrd="0" destOrd="0" presId="urn:microsoft.com/office/officeart/2005/8/layout/hierarchy4"/>
    <dgm:cxn modelId="{709DB71A-CEDE-40F3-8B6C-8742A23FDDFB}" type="presParOf" srcId="{D0B96BC5-D30D-4B07-B136-C0DA36357A8A}" destId="{930514EC-E232-47F6-BD2A-2651D7EEF2BF}" srcOrd="0" destOrd="0" presId="urn:microsoft.com/office/officeart/2005/8/layout/hierarchy4"/>
    <dgm:cxn modelId="{A9CBB058-C200-4720-872F-5CFB415448E9}" type="presParOf" srcId="{930514EC-E232-47F6-BD2A-2651D7EEF2BF}" destId="{EDFD34BF-E31C-4B09-8A3B-604D8A6F8682}" srcOrd="0" destOrd="0" presId="urn:microsoft.com/office/officeart/2005/8/layout/hierarchy4"/>
    <dgm:cxn modelId="{52EA2C18-ED0B-4AC5-91F5-3144DA2E8AA4}" type="presParOf" srcId="{930514EC-E232-47F6-BD2A-2651D7EEF2BF}" destId="{82D4F8EC-A7D4-476C-A579-357AEB24A557}" srcOrd="1" destOrd="0" presId="urn:microsoft.com/office/officeart/2005/8/layout/hierarchy4"/>
    <dgm:cxn modelId="{856683BC-B166-4FA6-8B43-A075268AB9EB}" type="presParOf" srcId="{930514EC-E232-47F6-BD2A-2651D7EEF2BF}" destId="{18F51F86-4859-4375-BEDF-3EC4667956C8}" srcOrd="2" destOrd="0" presId="urn:microsoft.com/office/officeart/2005/8/layout/hierarchy4"/>
    <dgm:cxn modelId="{3D3119AE-71B4-4E9C-988C-A02837927C33}" type="presParOf" srcId="{18F51F86-4859-4375-BEDF-3EC4667956C8}" destId="{7E73563F-4F86-4632-B7EC-10BE4177D4B1}" srcOrd="0" destOrd="0" presId="urn:microsoft.com/office/officeart/2005/8/layout/hierarchy4"/>
    <dgm:cxn modelId="{9C43F3CC-3456-49F3-9134-8122F1F8FFB0}" type="presParOf" srcId="{7E73563F-4F86-4632-B7EC-10BE4177D4B1}" destId="{D6E00771-878F-4CCB-92A2-20FE59688937}" srcOrd="0" destOrd="0" presId="urn:microsoft.com/office/officeart/2005/8/layout/hierarchy4"/>
    <dgm:cxn modelId="{8A59E74D-8744-4DFE-AB72-6702C1BDD2B0}" type="presParOf" srcId="{7E73563F-4F86-4632-B7EC-10BE4177D4B1}" destId="{F2A7DAA9-9590-4630-922A-8DE0C1FD845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38F589B-236F-41A3-930D-1195FC5EADD7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053D75E7-20FA-4B7B-A465-AA44A129FE69}">
      <dgm:prSet phldrT="[Text]" custT="1"/>
      <dgm:spPr/>
      <dgm:t>
        <a:bodyPr/>
        <a:lstStyle/>
        <a:p>
          <a:r>
            <a: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LynxTerm</a:t>
          </a:r>
          <a:endParaRPr lang="ro-RO" sz="2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52C59947-3D66-4B47-BCAB-F0EAFB4CD249}" type="parTrans" cxnId="{A03D7916-7799-4614-B388-5746B605D65F}">
      <dgm:prSet/>
      <dgm:spPr/>
      <dgm:t>
        <a:bodyPr/>
        <a:lstStyle/>
        <a:p>
          <a:endParaRPr lang="ro-RO"/>
        </a:p>
      </dgm:t>
    </dgm:pt>
    <dgm:pt modelId="{7204ABE0-4919-400D-ADB5-8CCF18532682}" type="sibTrans" cxnId="{A03D7916-7799-4614-B388-5746B605D65F}">
      <dgm:prSet/>
      <dgm:spPr/>
      <dgm:t>
        <a:bodyPr/>
        <a:lstStyle/>
        <a:p>
          <a:endParaRPr lang="ro-RO"/>
        </a:p>
      </dgm:t>
    </dgm:pt>
    <dgm:pt modelId="{95243417-4FA2-4D9A-8F73-CF98DC18FA2D}">
      <dgm:prSet phldrT="[Text]" custT="1"/>
      <dgm:spPr/>
      <dgm:t>
        <a:bodyPr/>
        <a:lstStyle/>
        <a:p>
          <a:r>
            <a: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GitHub</a:t>
          </a:r>
          <a:endParaRPr lang="ro-RO" sz="2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702EA2F1-4355-4C60-BD5B-3054FF2758F3}" type="parTrans" cxnId="{78723232-1741-461B-A257-3B83F44494CE}">
      <dgm:prSet/>
      <dgm:spPr/>
      <dgm:t>
        <a:bodyPr/>
        <a:lstStyle/>
        <a:p>
          <a:endParaRPr lang="ro-RO"/>
        </a:p>
      </dgm:t>
    </dgm:pt>
    <dgm:pt modelId="{FDCE7F35-6255-41CA-8A2A-FCD215D17172}" type="sibTrans" cxnId="{78723232-1741-461B-A257-3B83F44494CE}">
      <dgm:prSet/>
      <dgm:spPr/>
      <dgm:t>
        <a:bodyPr/>
        <a:lstStyle/>
        <a:p>
          <a:endParaRPr lang="ro-RO"/>
        </a:p>
      </dgm:t>
    </dgm:pt>
    <dgm:pt modelId="{D0B96BC5-D30D-4B07-B136-C0DA36357A8A}" type="pres">
      <dgm:prSet presAssocID="{438F589B-236F-41A3-930D-1195FC5EADD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o-RO"/>
        </a:p>
      </dgm:t>
    </dgm:pt>
    <dgm:pt modelId="{930514EC-E232-47F6-BD2A-2651D7EEF2BF}" type="pres">
      <dgm:prSet presAssocID="{053D75E7-20FA-4B7B-A465-AA44A129FE69}" presName="vertOne" presStyleCnt="0"/>
      <dgm:spPr/>
    </dgm:pt>
    <dgm:pt modelId="{EDFD34BF-E31C-4B09-8A3B-604D8A6F8682}" type="pres">
      <dgm:prSet presAssocID="{053D75E7-20FA-4B7B-A465-AA44A129FE69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82D4F8EC-A7D4-476C-A579-357AEB24A557}" type="pres">
      <dgm:prSet presAssocID="{053D75E7-20FA-4B7B-A465-AA44A129FE69}" presName="parTransOne" presStyleCnt="0"/>
      <dgm:spPr/>
    </dgm:pt>
    <dgm:pt modelId="{18F51F86-4859-4375-BEDF-3EC4667956C8}" type="pres">
      <dgm:prSet presAssocID="{053D75E7-20FA-4B7B-A465-AA44A129FE69}" presName="horzOne" presStyleCnt="0"/>
      <dgm:spPr/>
    </dgm:pt>
    <dgm:pt modelId="{7E73563F-4F86-4632-B7EC-10BE4177D4B1}" type="pres">
      <dgm:prSet presAssocID="{95243417-4FA2-4D9A-8F73-CF98DC18FA2D}" presName="vertTwo" presStyleCnt="0"/>
      <dgm:spPr/>
    </dgm:pt>
    <dgm:pt modelId="{D6E00771-878F-4CCB-92A2-20FE59688937}" type="pres">
      <dgm:prSet presAssocID="{95243417-4FA2-4D9A-8F73-CF98DC18FA2D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F2A7DAA9-9590-4630-922A-8DE0C1FD8458}" type="pres">
      <dgm:prSet presAssocID="{95243417-4FA2-4D9A-8F73-CF98DC18FA2D}" presName="horzTwo" presStyleCnt="0"/>
      <dgm:spPr/>
    </dgm:pt>
  </dgm:ptLst>
  <dgm:cxnLst>
    <dgm:cxn modelId="{78723232-1741-461B-A257-3B83F44494CE}" srcId="{053D75E7-20FA-4B7B-A465-AA44A129FE69}" destId="{95243417-4FA2-4D9A-8F73-CF98DC18FA2D}" srcOrd="0" destOrd="0" parTransId="{702EA2F1-4355-4C60-BD5B-3054FF2758F3}" sibTransId="{FDCE7F35-6255-41CA-8A2A-FCD215D17172}"/>
    <dgm:cxn modelId="{A03D7916-7799-4614-B388-5746B605D65F}" srcId="{438F589B-236F-41A3-930D-1195FC5EADD7}" destId="{053D75E7-20FA-4B7B-A465-AA44A129FE69}" srcOrd="0" destOrd="0" parTransId="{52C59947-3D66-4B47-BCAB-F0EAFB4CD249}" sibTransId="{7204ABE0-4919-400D-ADB5-8CCF18532682}"/>
    <dgm:cxn modelId="{8C4B9DBF-A69C-4E86-88F6-4C16376873B6}" type="presOf" srcId="{053D75E7-20FA-4B7B-A465-AA44A129FE69}" destId="{EDFD34BF-E31C-4B09-8A3B-604D8A6F8682}" srcOrd="0" destOrd="0" presId="urn:microsoft.com/office/officeart/2005/8/layout/hierarchy4"/>
    <dgm:cxn modelId="{9F532B5A-AC62-41FE-BA8F-6FADE292AA6D}" type="presOf" srcId="{438F589B-236F-41A3-930D-1195FC5EADD7}" destId="{D0B96BC5-D30D-4B07-B136-C0DA36357A8A}" srcOrd="0" destOrd="0" presId="urn:microsoft.com/office/officeart/2005/8/layout/hierarchy4"/>
    <dgm:cxn modelId="{9DBDDC6E-5143-4CBC-A70E-1E56E282FBBD}" type="presOf" srcId="{95243417-4FA2-4D9A-8F73-CF98DC18FA2D}" destId="{D6E00771-878F-4CCB-92A2-20FE59688937}" srcOrd="0" destOrd="0" presId="urn:microsoft.com/office/officeart/2005/8/layout/hierarchy4"/>
    <dgm:cxn modelId="{1B18F61D-7A56-439C-B1B8-BCBFCD110A80}" type="presParOf" srcId="{D0B96BC5-D30D-4B07-B136-C0DA36357A8A}" destId="{930514EC-E232-47F6-BD2A-2651D7EEF2BF}" srcOrd="0" destOrd="0" presId="urn:microsoft.com/office/officeart/2005/8/layout/hierarchy4"/>
    <dgm:cxn modelId="{AC79CB82-4989-40CF-9C28-9B442A25ABE4}" type="presParOf" srcId="{930514EC-E232-47F6-BD2A-2651D7EEF2BF}" destId="{EDFD34BF-E31C-4B09-8A3B-604D8A6F8682}" srcOrd="0" destOrd="0" presId="urn:microsoft.com/office/officeart/2005/8/layout/hierarchy4"/>
    <dgm:cxn modelId="{6253C190-7A81-4843-873E-7DB7358F7F0C}" type="presParOf" srcId="{930514EC-E232-47F6-BD2A-2651D7EEF2BF}" destId="{82D4F8EC-A7D4-476C-A579-357AEB24A557}" srcOrd="1" destOrd="0" presId="urn:microsoft.com/office/officeart/2005/8/layout/hierarchy4"/>
    <dgm:cxn modelId="{369882D6-1E26-4E33-886E-B01E4F8F6466}" type="presParOf" srcId="{930514EC-E232-47F6-BD2A-2651D7EEF2BF}" destId="{18F51F86-4859-4375-BEDF-3EC4667956C8}" srcOrd="2" destOrd="0" presId="urn:microsoft.com/office/officeart/2005/8/layout/hierarchy4"/>
    <dgm:cxn modelId="{661D9E25-7679-4EC2-BCEE-548A8916EEEF}" type="presParOf" srcId="{18F51F86-4859-4375-BEDF-3EC4667956C8}" destId="{7E73563F-4F86-4632-B7EC-10BE4177D4B1}" srcOrd="0" destOrd="0" presId="urn:microsoft.com/office/officeart/2005/8/layout/hierarchy4"/>
    <dgm:cxn modelId="{63EBB1BD-3788-452C-8E06-85C125AC7221}" type="presParOf" srcId="{7E73563F-4F86-4632-B7EC-10BE4177D4B1}" destId="{D6E00771-878F-4CCB-92A2-20FE59688937}" srcOrd="0" destOrd="0" presId="urn:microsoft.com/office/officeart/2005/8/layout/hierarchy4"/>
    <dgm:cxn modelId="{D681C503-7551-458F-8E5A-44BE79BB24FC}" type="presParOf" srcId="{7E73563F-4F86-4632-B7EC-10BE4177D4B1}" destId="{F2A7DAA9-9590-4630-922A-8DE0C1FD845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7860597-A845-484F-900A-AE224FC2336C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A6D0021C-88CC-452A-B1A8-440F918C4310}">
      <dgm:prSet phldrT="[Text]" custT="1"/>
      <dgm:spPr/>
      <dgm:t>
        <a:bodyPr/>
        <a:lstStyle/>
        <a:p>
          <a:r>
            <a:rPr lang="ro-RO" sz="3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Mod comandat manual</a:t>
          </a:r>
          <a:endParaRPr lang="ro-RO" sz="3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CF341B5B-C2B1-45EA-96E0-3810BFA05A7D}" type="parTrans" cxnId="{05C65B46-B0CC-4870-BAE9-B8C30E3BC6D1}">
      <dgm:prSet/>
      <dgm:spPr/>
      <dgm:t>
        <a:bodyPr/>
        <a:lstStyle/>
        <a:p>
          <a:endParaRPr lang="ro-RO"/>
        </a:p>
      </dgm:t>
    </dgm:pt>
    <dgm:pt modelId="{72C8745B-0EF7-4E9D-9A1D-99E9F97934B8}" type="sibTrans" cxnId="{05C65B46-B0CC-4870-BAE9-B8C30E3BC6D1}">
      <dgm:prSet/>
      <dgm:spPr/>
      <dgm:t>
        <a:bodyPr/>
        <a:lstStyle/>
        <a:p>
          <a:endParaRPr lang="ro-RO"/>
        </a:p>
      </dgm:t>
    </dgm:pt>
    <dgm:pt modelId="{42D8F0B5-9BEE-4176-ACA4-05710F2D1F09}">
      <dgm:prSet phldrT="[Text]" custT="1"/>
      <dgm:spPr/>
      <dgm:t>
        <a:bodyPr/>
        <a:lstStyle/>
        <a:p>
          <a:r>
            <a:rPr lang="ro-RO" sz="2400" dirty="0" smtClean="0">
              <a:latin typeface="Arial" pitchFamily="34" charset="0"/>
              <a:cs typeface="Arial" pitchFamily="34" charset="0"/>
            </a:rPr>
            <a:t>Procesarea comenzilor de la aplicația mobilă</a:t>
          </a:r>
          <a:endParaRPr lang="ro-RO" sz="2400" dirty="0">
            <a:latin typeface="Arial" pitchFamily="34" charset="0"/>
            <a:cs typeface="Arial" pitchFamily="34" charset="0"/>
          </a:endParaRPr>
        </a:p>
      </dgm:t>
    </dgm:pt>
    <dgm:pt modelId="{B93AC54E-92D7-49AD-BA48-421FB608BE6E}" type="parTrans" cxnId="{CAEDBABE-F7E3-47F2-BA94-2813127461FF}">
      <dgm:prSet/>
      <dgm:spPr/>
      <dgm:t>
        <a:bodyPr/>
        <a:lstStyle/>
        <a:p>
          <a:endParaRPr lang="ro-RO"/>
        </a:p>
      </dgm:t>
    </dgm:pt>
    <dgm:pt modelId="{E05FE5CF-39EB-4AB4-8FC6-2D2FFAC7624C}" type="sibTrans" cxnId="{CAEDBABE-F7E3-47F2-BA94-2813127461FF}">
      <dgm:prSet/>
      <dgm:spPr/>
      <dgm:t>
        <a:bodyPr/>
        <a:lstStyle/>
        <a:p>
          <a:endParaRPr lang="ro-RO"/>
        </a:p>
      </dgm:t>
    </dgm:pt>
    <dgm:pt modelId="{5DDFDF1D-D7B9-4453-B5DD-F1D786916044}">
      <dgm:prSet phldrT="[Text]" custT="1"/>
      <dgm:spPr/>
      <dgm:t>
        <a:bodyPr/>
        <a:lstStyle/>
        <a:p>
          <a:r>
            <a:rPr lang="ro-RO" sz="2400" dirty="0" smtClean="0">
              <a:latin typeface="Arial" pitchFamily="34" charset="0"/>
              <a:cs typeface="Arial" pitchFamily="34" charset="0"/>
            </a:rPr>
            <a:t>Executarea comenzilor</a:t>
          </a:r>
          <a:endParaRPr lang="ro-RO" sz="2400" dirty="0">
            <a:latin typeface="Arial" pitchFamily="34" charset="0"/>
            <a:cs typeface="Arial" pitchFamily="34" charset="0"/>
          </a:endParaRPr>
        </a:p>
      </dgm:t>
    </dgm:pt>
    <dgm:pt modelId="{E42423E9-DA0C-4F36-8D4F-88CF8F145216}" type="parTrans" cxnId="{0B56BAF3-AB9C-47D1-BA7A-4A3EEFCB962A}">
      <dgm:prSet/>
      <dgm:spPr/>
      <dgm:t>
        <a:bodyPr/>
        <a:lstStyle/>
        <a:p>
          <a:endParaRPr lang="ro-RO"/>
        </a:p>
      </dgm:t>
    </dgm:pt>
    <dgm:pt modelId="{344E969E-5951-4AFE-8BFD-5FB9E7FB86E2}" type="sibTrans" cxnId="{0B56BAF3-AB9C-47D1-BA7A-4A3EEFCB962A}">
      <dgm:prSet/>
      <dgm:spPr/>
      <dgm:t>
        <a:bodyPr/>
        <a:lstStyle/>
        <a:p>
          <a:endParaRPr lang="ro-RO"/>
        </a:p>
      </dgm:t>
    </dgm:pt>
    <dgm:pt modelId="{D3D5A0A5-94BA-436F-937C-3C308E87A6DE}" type="pres">
      <dgm:prSet presAssocID="{07860597-A845-484F-900A-AE224FC2336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o-RO"/>
        </a:p>
      </dgm:t>
    </dgm:pt>
    <dgm:pt modelId="{3720D35E-53A4-442F-BE4C-1AF08820D625}" type="pres">
      <dgm:prSet presAssocID="{A6D0021C-88CC-452A-B1A8-440F918C4310}" presName="root" presStyleCnt="0"/>
      <dgm:spPr/>
    </dgm:pt>
    <dgm:pt modelId="{3AB87393-734D-47C5-97CD-D97A4BD5B4ED}" type="pres">
      <dgm:prSet presAssocID="{A6D0021C-88CC-452A-B1A8-440F918C4310}" presName="rootComposite" presStyleCnt="0"/>
      <dgm:spPr/>
    </dgm:pt>
    <dgm:pt modelId="{DCC73780-DED5-46BA-ADBF-6072CCA3EFE6}" type="pres">
      <dgm:prSet presAssocID="{A6D0021C-88CC-452A-B1A8-440F918C4310}" presName="rootText" presStyleLbl="node1" presStyleIdx="0" presStyleCnt="1" custScaleX="160772"/>
      <dgm:spPr/>
      <dgm:t>
        <a:bodyPr/>
        <a:lstStyle/>
        <a:p>
          <a:endParaRPr lang="ro-RO"/>
        </a:p>
      </dgm:t>
    </dgm:pt>
    <dgm:pt modelId="{2B7EDB8F-E470-417E-ADA3-DEF1FF1C5F73}" type="pres">
      <dgm:prSet presAssocID="{A6D0021C-88CC-452A-B1A8-440F918C4310}" presName="rootConnector" presStyleLbl="node1" presStyleIdx="0" presStyleCnt="1"/>
      <dgm:spPr/>
      <dgm:t>
        <a:bodyPr/>
        <a:lstStyle/>
        <a:p>
          <a:endParaRPr lang="ro-RO"/>
        </a:p>
      </dgm:t>
    </dgm:pt>
    <dgm:pt modelId="{83E3CD97-5D37-41F5-B7FF-940EB36517BC}" type="pres">
      <dgm:prSet presAssocID="{A6D0021C-88CC-452A-B1A8-440F918C4310}" presName="childShape" presStyleCnt="0"/>
      <dgm:spPr/>
    </dgm:pt>
    <dgm:pt modelId="{A5239B95-B55C-422D-B374-E9E34A9A4C6D}" type="pres">
      <dgm:prSet presAssocID="{B93AC54E-92D7-49AD-BA48-421FB608BE6E}" presName="Name13" presStyleLbl="parChTrans1D2" presStyleIdx="0" presStyleCnt="2"/>
      <dgm:spPr/>
      <dgm:t>
        <a:bodyPr/>
        <a:lstStyle/>
        <a:p>
          <a:endParaRPr lang="ro-RO"/>
        </a:p>
      </dgm:t>
    </dgm:pt>
    <dgm:pt modelId="{55EBBC06-38BE-4711-8DF0-B9E70698473A}" type="pres">
      <dgm:prSet presAssocID="{42D8F0B5-9BEE-4176-ACA4-05710F2D1F09}" presName="childText" presStyleLbl="bgAcc1" presStyleIdx="0" presStyleCnt="2" custScaleX="188156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5BA4ED1C-6414-47D8-A7BE-2DD82585BDB7}" type="pres">
      <dgm:prSet presAssocID="{E42423E9-DA0C-4F36-8D4F-88CF8F145216}" presName="Name13" presStyleLbl="parChTrans1D2" presStyleIdx="1" presStyleCnt="2"/>
      <dgm:spPr/>
      <dgm:t>
        <a:bodyPr/>
        <a:lstStyle/>
        <a:p>
          <a:endParaRPr lang="ro-RO"/>
        </a:p>
      </dgm:t>
    </dgm:pt>
    <dgm:pt modelId="{07F8B6CE-84C8-475E-8E30-5F5D5F18332B}" type="pres">
      <dgm:prSet presAssocID="{5DDFDF1D-D7B9-4453-B5DD-F1D786916044}" presName="childText" presStyleLbl="bgAcc1" presStyleIdx="1" presStyleCnt="2" custScaleX="187604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</dgm:ptLst>
  <dgm:cxnLst>
    <dgm:cxn modelId="{6668CAC1-0120-42A5-B602-48E8C3512037}" type="presOf" srcId="{A6D0021C-88CC-452A-B1A8-440F918C4310}" destId="{2B7EDB8F-E470-417E-ADA3-DEF1FF1C5F73}" srcOrd="1" destOrd="0" presId="urn:microsoft.com/office/officeart/2005/8/layout/hierarchy3"/>
    <dgm:cxn modelId="{05C65B46-B0CC-4870-BAE9-B8C30E3BC6D1}" srcId="{07860597-A845-484F-900A-AE224FC2336C}" destId="{A6D0021C-88CC-452A-B1A8-440F918C4310}" srcOrd="0" destOrd="0" parTransId="{CF341B5B-C2B1-45EA-96E0-3810BFA05A7D}" sibTransId="{72C8745B-0EF7-4E9D-9A1D-99E9F97934B8}"/>
    <dgm:cxn modelId="{CAEDBABE-F7E3-47F2-BA94-2813127461FF}" srcId="{A6D0021C-88CC-452A-B1A8-440F918C4310}" destId="{42D8F0B5-9BEE-4176-ACA4-05710F2D1F09}" srcOrd="0" destOrd="0" parTransId="{B93AC54E-92D7-49AD-BA48-421FB608BE6E}" sibTransId="{E05FE5CF-39EB-4AB4-8FC6-2D2FFAC7624C}"/>
    <dgm:cxn modelId="{0B56BAF3-AB9C-47D1-BA7A-4A3EEFCB962A}" srcId="{A6D0021C-88CC-452A-B1A8-440F918C4310}" destId="{5DDFDF1D-D7B9-4453-B5DD-F1D786916044}" srcOrd="1" destOrd="0" parTransId="{E42423E9-DA0C-4F36-8D4F-88CF8F145216}" sibTransId="{344E969E-5951-4AFE-8BFD-5FB9E7FB86E2}"/>
    <dgm:cxn modelId="{E435A3E4-0F12-4C35-B86F-C3F0484293F8}" type="presOf" srcId="{07860597-A845-484F-900A-AE224FC2336C}" destId="{D3D5A0A5-94BA-436F-937C-3C308E87A6DE}" srcOrd="0" destOrd="0" presId="urn:microsoft.com/office/officeart/2005/8/layout/hierarchy3"/>
    <dgm:cxn modelId="{B5364E6E-1D27-4E46-80CE-F0B0EE98B648}" type="presOf" srcId="{B93AC54E-92D7-49AD-BA48-421FB608BE6E}" destId="{A5239B95-B55C-422D-B374-E9E34A9A4C6D}" srcOrd="0" destOrd="0" presId="urn:microsoft.com/office/officeart/2005/8/layout/hierarchy3"/>
    <dgm:cxn modelId="{5F3AFF31-BD89-4212-BE5C-F1EC5FE94AEC}" type="presOf" srcId="{42D8F0B5-9BEE-4176-ACA4-05710F2D1F09}" destId="{55EBBC06-38BE-4711-8DF0-B9E70698473A}" srcOrd="0" destOrd="0" presId="urn:microsoft.com/office/officeart/2005/8/layout/hierarchy3"/>
    <dgm:cxn modelId="{067366C0-3348-4521-A578-14DC683E7612}" type="presOf" srcId="{5DDFDF1D-D7B9-4453-B5DD-F1D786916044}" destId="{07F8B6CE-84C8-475E-8E30-5F5D5F18332B}" srcOrd="0" destOrd="0" presId="urn:microsoft.com/office/officeart/2005/8/layout/hierarchy3"/>
    <dgm:cxn modelId="{015431D9-F0FA-4BB2-8160-40395C55A198}" type="presOf" srcId="{E42423E9-DA0C-4F36-8D4F-88CF8F145216}" destId="{5BA4ED1C-6414-47D8-A7BE-2DD82585BDB7}" srcOrd="0" destOrd="0" presId="urn:microsoft.com/office/officeart/2005/8/layout/hierarchy3"/>
    <dgm:cxn modelId="{A4B03639-4503-47A0-9CA6-2565DE2D3B51}" type="presOf" srcId="{A6D0021C-88CC-452A-B1A8-440F918C4310}" destId="{DCC73780-DED5-46BA-ADBF-6072CCA3EFE6}" srcOrd="0" destOrd="0" presId="urn:microsoft.com/office/officeart/2005/8/layout/hierarchy3"/>
    <dgm:cxn modelId="{AD57043A-8D38-4EDE-8AF7-622E8402D2D7}" type="presParOf" srcId="{D3D5A0A5-94BA-436F-937C-3C308E87A6DE}" destId="{3720D35E-53A4-442F-BE4C-1AF08820D625}" srcOrd="0" destOrd="0" presId="urn:microsoft.com/office/officeart/2005/8/layout/hierarchy3"/>
    <dgm:cxn modelId="{CB0CED2F-BAB5-4F9D-B8C5-A35F8B718415}" type="presParOf" srcId="{3720D35E-53A4-442F-BE4C-1AF08820D625}" destId="{3AB87393-734D-47C5-97CD-D97A4BD5B4ED}" srcOrd="0" destOrd="0" presId="urn:microsoft.com/office/officeart/2005/8/layout/hierarchy3"/>
    <dgm:cxn modelId="{EF1D12F8-F9DE-4085-B657-1F9495A15443}" type="presParOf" srcId="{3AB87393-734D-47C5-97CD-D97A4BD5B4ED}" destId="{DCC73780-DED5-46BA-ADBF-6072CCA3EFE6}" srcOrd="0" destOrd="0" presId="urn:microsoft.com/office/officeart/2005/8/layout/hierarchy3"/>
    <dgm:cxn modelId="{B40EB60E-085E-4B94-8558-88F9FDEB03E1}" type="presParOf" srcId="{3AB87393-734D-47C5-97CD-D97A4BD5B4ED}" destId="{2B7EDB8F-E470-417E-ADA3-DEF1FF1C5F73}" srcOrd="1" destOrd="0" presId="urn:microsoft.com/office/officeart/2005/8/layout/hierarchy3"/>
    <dgm:cxn modelId="{7EC73DC8-653A-44E7-A66C-8B89BBDC10AA}" type="presParOf" srcId="{3720D35E-53A4-442F-BE4C-1AF08820D625}" destId="{83E3CD97-5D37-41F5-B7FF-940EB36517BC}" srcOrd="1" destOrd="0" presId="urn:microsoft.com/office/officeart/2005/8/layout/hierarchy3"/>
    <dgm:cxn modelId="{42F12A67-3547-4237-BA79-20FAA5ACCF14}" type="presParOf" srcId="{83E3CD97-5D37-41F5-B7FF-940EB36517BC}" destId="{A5239B95-B55C-422D-B374-E9E34A9A4C6D}" srcOrd="0" destOrd="0" presId="urn:microsoft.com/office/officeart/2005/8/layout/hierarchy3"/>
    <dgm:cxn modelId="{F76E46E3-C2F5-46FA-8303-A22C3F4DDCFA}" type="presParOf" srcId="{83E3CD97-5D37-41F5-B7FF-940EB36517BC}" destId="{55EBBC06-38BE-4711-8DF0-B9E70698473A}" srcOrd="1" destOrd="0" presId="urn:microsoft.com/office/officeart/2005/8/layout/hierarchy3"/>
    <dgm:cxn modelId="{89A72470-C490-499C-8D19-809760B112B5}" type="presParOf" srcId="{83E3CD97-5D37-41F5-B7FF-940EB36517BC}" destId="{5BA4ED1C-6414-47D8-A7BE-2DD82585BDB7}" srcOrd="2" destOrd="0" presId="urn:microsoft.com/office/officeart/2005/8/layout/hierarchy3"/>
    <dgm:cxn modelId="{ED633DF0-D09C-41B6-877F-C15416773C7E}" type="presParOf" srcId="{83E3CD97-5D37-41F5-B7FF-940EB36517BC}" destId="{07F8B6CE-84C8-475E-8E30-5F5D5F18332B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7860597-A845-484F-900A-AE224FC2336C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A6D0021C-88CC-452A-B1A8-440F918C4310}">
      <dgm:prSet phldrT="[Text]" custT="1"/>
      <dgm:spPr/>
      <dgm:t>
        <a:bodyPr/>
        <a:lstStyle/>
        <a:p>
          <a:r>
            <a:rPr lang="ro-RO" sz="3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Mod autonom</a:t>
          </a:r>
          <a:endParaRPr lang="ro-RO" sz="3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CF341B5B-C2B1-45EA-96E0-3810BFA05A7D}" type="parTrans" cxnId="{05C65B46-B0CC-4870-BAE9-B8C30E3BC6D1}">
      <dgm:prSet/>
      <dgm:spPr/>
      <dgm:t>
        <a:bodyPr/>
        <a:lstStyle/>
        <a:p>
          <a:endParaRPr lang="ro-RO"/>
        </a:p>
      </dgm:t>
    </dgm:pt>
    <dgm:pt modelId="{72C8745B-0EF7-4E9D-9A1D-99E9F97934B8}" type="sibTrans" cxnId="{05C65B46-B0CC-4870-BAE9-B8C30E3BC6D1}">
      <dgm:prSet/>
      <dgm:spPr/>
      <dgm:t>
        <a:bodyPr/>
        <a:lstStyle/>
        <a:p>
          <a:endParaRPr lang="ro-RO"/>
        </a:p>
      </dgm:t>
    </dgm:pt>
    <dgm:pt modelId="{42D8F0B5-9BEE-4176-ACA4-05710F2D1F09}">
      <dgm:prSet phldrT="[Text]" custT="1"/>
      <dgm:spPr/>
      <dgm:t>
        <a:bodyPr/>
        <a:lstStyle/>
        <a:p>
          <a:r>
            <a:rPr lang="ro-RO" sz="2400" dirty="0" smtClean="0">
              <a:latin typeface="Arial" pitchFamily="34" charset="0"/>
              <a:cs typeface="Arial" pitchFamily="34" charset="0"/>
            </a:rPr>
            <a:t>Algortim detecție</a:t>
          </a:r>
          <a:endParaRPr lang="ro-RO" sz="2400" dirty="0">
            <a:latin typeface="Arial" pitchFamily="34" charset="0"/>
            <a:cs typeface="Arial" pitchFamily="34" charset="0"/>
          </a:endParaRPr>
        </a:p>
      </dgm:t>
    </dgm:pt>
    <dgm:pt modelId="{B93AC54E-92D7-49AD-BA48-421FB608BE6E}" type="parTrans" cxnId="{CAEDBABE-F7E3-47F2-BA94-2813127461FF}">
      <dgm:prSet/>
      <dgm:spPr/>
      <dgm:t>
        <a:bodyPr/>
        <a:lstStyle/>
        <a:p>
          <a:endParaRPr lang="ro-RO"/>
        </a:p>
      </dgm:t>
    </dgm:pt>
    <dgm:pt modelId="{E05FE5CF-39EB-4AB4-8FC6-2D2FFAC7624C}" type="sibTrans" cxnId="{CAEDBABE-F7E3-47F2-BA94-2813127461FF}">
      <dgm:prSet/>
      <dgm:spPr/>
      <dgm:t>
        <a:bodyPr/>
        <a:lstStyle/>
        <a:p>
          <a:endParaRPr lang="ro-RO"/>
        </a:p>
      </dgm:t>
    </dgm:pt>
    <dgm:pt modelId="{5DDFDF1D-D7B9-4453-B5DD-F1D786916044}">
      <dgm:prSet phldrT="[Text]" custT="1"/>
      <dgm:spPr/>
      <dgm:t>
        <a:bodyPr/>
        <a:lstStyle/>
        <a:p>
          <a:r>
            <a:rPr lang="ro-RO" sz="2400" dirty="0" smtClean="0">
              <a:latin typeface="Arial" pitchFamily="34" charset="0"/>
              <a:cs typeface="Arial" pitchFamily="34" charset="0"/>
            </a:rPr>
            <a:t>Algoritm decizional</a:t>
          </a:r>
          <a:endParaRPr lang="ro-RO" sz="2400" dirty="0">
            <a:latin typeface="Arial" pitchFamily="34" charset="0"/>
            <a:cs typeface="Arial" pitchFamily="34" charset="0"/>
          </a:endParaRPr>
        </a:p>
      </dgm:t>
    </dgm:pt>
    <dgm:pt modelId="{E42423E9-DA0C-4F36-8D4F-88CF8F145216}" type="parTrans" cxnId="{0B56BAF3-AB9C-47D1-BA7A-4A3EEFCB962A}">
      <dgm:prSet/>
      <dgm:spPr/>
      <dgm:t>
        <a:bodyPr/>
        <a:lstStyle/>
        <a:p>
          <a:endParaRPr lang="ro-RO"/>
        </a:p>
      </dgm:t>
    </dgm:pt>
    <dgm:pt modelId="{344E969E-5951-4AFE-8BFD-5FB9E7FB86E2}" type="sibTrans" cxnId="{0B56BAF3-AB9C-47D1-BA7A-4A3EEFCB962A}">
      <dgm:prSet/>
      <dgm:spPr/>
      <dgm:t>
        <a:bodyPr/>
        <a:lstStyle/>
        <a:p>
          <a:endParaRPr lang="ro-RO"/>
        </a:p>
      </dgm:t>
    </dgm:pt>
    <dgm:pt modelId="{67080EC7-3B95-4669-8DA0-4A2ABABC8748}">
      <dgm:prSet phldrT="[Text]" custT="1"/>
      <dgm:spPr/>
      <dgm:t>
        <a:bodyPr/>
        <a:lstStyle/>
        <a:p>
          <a:r>
            <a:rPr lang="ro-RO" sz="2400" dirty="0" smtClean="0">
              <a:latin typeface="Arial" pitchFamily="34" charset="0"/>
              <a:cs typeface="Arial" pitchFamily="34" charset="0"/>
            </a:rPr>
            <a:t>Execuție mișcări</a:t>
          </a:r>
          <a:endParaRPr lang="ro-RO" sz="2400" dirty="0">
            <a:latin typeface="Arial" pitchFamily="34" charset="0"/>
            <a:cs typeface="Arial" pitchFamily="34" charset="0"/>
          </a:endParaRPr>
        </a:p>
      </dgm:t>
    </dgm:pt>
    <dgm:pt modelId="{A7EF01BC-E04D-4A97-9786-7BC676899176}" type="parTrans" cxnId="{842DB694-9FCA-4675-8ABD-4D6D445D3FEF}">
      <dgm:prSet/>
      <dgm:spPr/>
      <dgm:t>
        <a:bodyPr/>
        <a:lstStyle/>
        <a:p>
          <a:endParaRPr lang="ro-RO"/>
        </a:p>
      </dgm:t>
    </dgm:pt>
    <dgm:pt modelId="{03735CBC-FD44-41EE-8EFE-C733711C54DC}" type="sibTrans" cxnId="{842DB694-9FCA-4675-8ABD-4D6D445D3FEF}">
      <dgm:prSet/>
      <dgm:spPr/>
      <dgm:t>
        <a:bodyPr/>
        <a:lstStyle/>
        <a:p>
          <a:endParaRPr lang="ro-RO"/>
        </a:p>
      </dgm:t>
    </dgm:pt>
    <dgm:pt modelId="{D3D5A0A5-94BA-436F-937C-3C308E87A6DE}" type="pres">
      <dgm:prSet presAssocID="{07860597-A845-484F-900A-AE224FC2336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o-RO"/>
        </a:p>
      </dgm:t>
    </dgm:pt>
    <dgm:pt modelId="{3720D35E-53A4-442F-BE4C-1AF08820D625}" type="pres">
      <dgm:prSet presAssocID="{A6D0021C-88CC-452A-B1A8-440F918C4310}" presName="root" presStyleCnt="0"/>
      <dgm:spPr/>
    </dgm:pt>
    <dgm:pt modelId="{3AB87393-734D-47C5-97CD-D97A4BD5B4ED}" type="pres">
      <dgm:prSet presAssocID="{A6D0021C-88CC-452A-B1A8-440F918C4310}" presName="rootComposite" presStyleCnt="0"/>
      <dgm:spPr/>
    </dgm:pt>
    <dgm:pt modelId="{DCC73780-DED5-46BA-ADBF-6072CCA3EFE6}" type="pres">
      <dgm:prSet presAssocID="{A6D0021C-88CC-452A-B1A8-440F918C4310}" presName="rootText" presStyleLbl="node1" presStyleIdx="0" presStyleCnt="1" custScaleX="222543"/>
      <dgm:spPr/>
      <dgm:t>
        <a:bodyPr/>
        <a:lstStyle/>
        <a:p>
          <a:endParaRPr lang="ro-RO"/>
        </a:p>
      </dgm:t>
    </dgm:pt>
    <dgm:pt modelId="{2B7EDB8F-E470-417E-ADA3-DEF1FF1C5F73}" type="pres">
      <dgm:prSet presAssocID="{A6D0021C-88CC-452A-B1A8-440F918C4310}" presName="rootConnector" presStyleLbl="node1" presStyleIdx="0" presStyleCnt="1"/>
      <dgm:spPr/>
      <dgm:t>
        <a:bodyPr/>
        <a:lstStyle/>
        <a:p>
          <a:endParaRPr lang="ro-RO"/>
        </a:p>
      </dgm:t>
    </dgm:pt>
    <dgm:pt modelId="{83E3CD97-5D37-41F5-B7FF-940EB36517BC}" type="pres">
      <dgm:prSet presAssocID="{A6D0021C-88CC-452A-B1A8-440F918C4310}" presName="childShape" presStyleCnt="0"/>
      <dgm:spPr/>
    </dgm:pt>
    <dgm:pt modelId="{A5239B95-B55C-422D-B374-E9E34A9A4C6D}" type="pres">
      <dgm:prSet presAssocID="{B93AC54E-92D7-49AD-BA48-421FB608BE6E}" presName="Name13" presStyleLbl="parChTrans1D2" presStyleIdx="0" presStyleCnt="3"/>
      <dgm:spPr/>
      <dgm:t>
        <a:bodyPr/>
        <a:lstStyle/>
        <a:p>
          <a:endParaRPr lang="ro-RO"/>
        </a:p>
      </dgm:t>
    </dgm:pt>
    <dgm:pt modelId="{55EBBC06-38BE-4711-8DF0-B9E70698473A}" type="pres">
      <dgm:prSet presAssocID="{42D8F0B5-9BEE-4176-ACA4-05710F2D1F09}" presName="childText" presStyleLbl="bgAcc1" presStyleIdx="0" presStyleCnt="3" custScaleX="263027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5BA4ED1C-6414-47D8-A7BE-2DD82585BDB7}" type="pres">
      <dgm:prSet presAssocID="{E42423E9-DA0C-4F36-8D4F-88CF8F145216}" presName="Name13" presStyleLbl="parChTrans1D2" presStyleIdx="1" presStyleCnt="3"/>
      <dgm:spPr/>
      <dgm:t>
        <a:bodyPr/>
        <a:lstStyle/>
        <a:p>
          <a:endParaRPr lang="ro-RO"/>
        </a:p>
      </dgm:t>
    </dgm:pt>
    <dgm:pt modelId="{07F8B6CE-84C8-475E-8E30-5F5D5F18332B}" type="pres">
      <dgm:prSet presAssocID="{5DDFDF1D-D7B9-4453-B5DD-F1D786916044}" presName="childText" presStyleLbl="bgAcc1" presStyleIdx="1" presStyleCnt="3" custScaleX="263882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8C2C4503-ADC9-4DF8-ABEE-674EBD4A3C9C}" type="pres">
      <dgm:prSet presAssocID="{A7EF01BC-E04D-4A97-9786-7BC676899176}" presName="Name13" presStyleLbl="parChTrans1D2" presStyleIdx="2" presStyleCnt="3"/>
      <dgm:spPr/>
      <dgm:t>
        <a:bodyPr/>
        <a:lstStyle/>
        <a:p>
          <a:endParaRPr lang="ro-RO"/>
        </a:p>
      </dgm:t>
    </dgm:pt>
    <dgm:pt modelId="{C003630E-4FB0-47C5-B042-7B10D3F88211}" type="pres">
      <dgm:prSet presAssocID="{67080EC7-3B95-4669-8DA0-4A2ABABC8748}" presName="childText" presStyleLbl="bgAcc1" presStyleIdx="2" presStyleCnt="3" custScaleX="263466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</dgm:ptLst>
  <dgm:cxnLst>
    <dgm:cxn modelId="{20F7068D-114A-4F96-A00E-AF92665FA852}" type="presOf" srcId="{B93AC54E-92D7-49AD-BA48-421FB608BE6E}" destId="{A5239B95-B55C-422D-B374-E9E34A9A4C6D}" srcOrd="0" destOrd="0" presId="urn:microsoft.com/office/officeart/2005/8/layout/hierarchy3"/>
    <dgm:cxn modelId="{7DE937FE-8155-468F-AEEC-1930B0AD70ED}" type="presOf" srcId="{5DDFDF1D-D7B9-4453-B5DD-F1D786916044}" destId="{07F8B6CE-84C8-475E-8E30-5F5D5F18332B}" srcOrd="0" destOrd="0" presId="urn:microsoft.com/office/officeart/2005/8/layout/hierarchy3"/>
    <dgm:cxn modelId="{A6E65FFB-DFC9-48AE-9334-BA737364B4D9}" type="presOf" srcId="{E42423E9-DA0C-4F36-8D4F-88CF8F145216}" destId="{5BA4ED1C-6414-47D8-A7BE-2DD82585BDB7}" srcOrd="0" destOrd="0" presId="urn:microsoft.com/office/officeart/2005/8/layout/hierarchy3"/>
    <dgm:cxn modelId="{05C65B46-B0CC-4870-BAE9-B8C30E3BC6D1}" srcId="{07860597-A845-484F-900A-AE224FC2336C}" destId="{A6D0021C-88CC-452A-B1A8-440F918C4310}" srcOrd="0" destOrd="0" parTransId="{CF341B5B-C2B1-45EA-96E0-3810BFA05A7D}" sibTransId="{72C8745B-0EF7-4E9D-9A1D-99E9F97934B8}"/>
    <dgm:cxn modelId="{DC99EA10-9E95-466E-A028-0AD1556EDF9E}" type="presOf" srcId="{A6D0021C-88CC-452A-B1A8-440F918C4310}" destId="{2B7EDB8F-E470-417E-ADA3-DEF1FF1C5F73}" srcOrd="1" destOrd="0" presId="urn:microsoft.com/office/officeart/2005/8/layout/hierarchy3"/>
    <dgm:cxn modelId="{EC781792-5067-47EA-979D-98C453E37BCE}" type="presOf" srcId="{67080EC7-3B95-4669-8DA0-4A2ABABC8748}" destId="{C003630E-4FB0-47C5-B042-7B10D3F88211}" srcOrd="0" destOrd="0" presId="urn:microsoft.com/office/officeart/2005/8/layout/hierarchy3"/>
    <dgm:cxn modelId="{CAEDBABE-F7E3-47F2-BA94-2813127461FF}" srcId="{A6D0021C-88CC-452A-B1A8-440F918C4310}" destId="{42D8F0B5-9BEE-4176-ACA4-05710F2D1F09}" srcOrd="0" destOrd="0" parTransId="{B93AC54E-92D7-49AD-BA48-421FB608BE6E}" sibTransId="{E05FE5CF-39EB-4AB4-8FC6-2D2FFAC7624C}"/>
    <dgm:cxn modelId="{0B56BAF3-AB9C-47D1-BA7A-4A3EEFCB962A}" srcId="{A6D0021C-88CC-452A-B1A8-440F918C4310}" destId="{5DDFDF1D-D7B9-4453-B5DD-F1D786916044}" srcOrd="1" destOrd="0" parTransId="{E42423E9-DA0C-4F36-8D4F-88CF8F145216}" sibTransId="{344E969E-5951-4AFE-8BFD-5FB9E7FB86E2}"/>
    <dgm:cxn modelId="{570CE934-08E3-4C58-9F22-4EC1052750D2}" type="presOf" srcId="{A6D0021C-88CC-452A-B1A8-440F918C4310}" destId="{DCC73780-DED5-46BA-ADBF-6072CCA3EFE6}" srcOrd="0" destOrd="0" presId="urn:microsoft.com/office/officeart/2005/8/layout/hierarchy3"/>
    <dgm:cxn modelId="{6CE9B55C-56FA-4D17-B357-74363E57B263}" type="presOf" srcId="{42D8F0B5-9BEE-4176-ACA4-05710F2D1F09}" destId="{55EBBC06-38BE-4711-8DF0-B9E70698473A}" srcOrd="0" destOrd="0" presId="urn:microsoft.com/office/officeart/2005/8/layout/hierarchy3"/>
    <dgm:cxn modelId="{842DB694-9FCA-4675-8ABD-4D6D445D3FEF}" srcId="{A6D0021C-88CC-452A-B1A8-440F918C4310}" destId="{67080EC7-3B95-4669-8DA0-4A2ABABC8748}" srcOrd="2" destOrd="0" parTransId="{A7EF01BC-E04D-4A97-9786-7BC676899176}" sibTransId="{03735CBC-FD44-41EE-8EFE-C733711C54DC}"/>
    <dgm:cxn modelId="{2E831E97-B157-4374-95FC-1A24D1DD4354}" type="presOf" srcId="{A7EF01BC-E04D-4A97-9786-7BC676899176}" destId="{8C2C4503-ADC9-4DF8-ABEE-674EBD4A3C9C}" srcOrd="0" destOrd="0" presId="urn:microsoft.com/office/officeart/2005/8/layout/hierarchy3"/>
    <dgm:cxn modelId="{B74089D0-9E6E-40C2-BCA2-7972A4A2538C}" type="presOf" srcId="{07860597-A845-484F-900A-AE224FC2336C}" destId="{D3D5A0A5-94BA-436F-937C-3C308E87A6DE}" srcOrd="0" destOrd="0" presId="urn:microsoft.com/office/officeart/2005/8/layout/hierarchy3"/>
    <dgm:cxn modelId="{2D237B32-3076-4D30-A18D-AE0EEFF645CC}" type="presParOf" srcId="{D3D5A0A5-94BA-436F-937C-3C308E87A6DE}" destId="{3720D35E-53A4-442F-BE4C-1AF08820D625}" srcOrd="0" destOrd="0" presId="urn:microsoft.com/office/officeart/2005/8/layout/hierarchy3"/>
    <dgm:cxn modelId="{D89D3141-E4EE-49C5-AC40-1E3CDD48F9B0}" type="presParOf" srcId="{3720D35E-53A4-442F-BE4C-1AF08820D625}" destId="{3AB87393-734D-47C5-97CD-D97A4BD5B4ED}" srcOrd="0" destOrd="0" presId="urn:microsoft.com/office/officeart/2005/8/layout/hierarchy3"/>
    <dgm:cxn modelId="{6F94E230-3AEA-4C63-8353-AAAA35390C87}" type="presParOf" srcId="{3AB87393-734D-47C5-97CD-D97A4BD5B4ED}" destId="{DCC73780-DED5-46BA-ADBF-6072CCA3EFE6}" srcOrd="0" destOrd="0" presId="urn:microsoft.com/office/officeart/2005/8/layout/hierarchy3"/>
    <dgm:cxn modelId="{E7FEA9B1-EBE1-49E7-825C-D43E8100EDF7}" type="presParOf" srcId="{3AB87393-734D-47C5-97CD-D97A4BD5B4ED}" destId="{2B7EDB8F-E470-417E-ADA3-DEF1FF1C5F73}" srcOrd="1" destOrd="0" presId="urn:microsoft.com/office/officeart/2005/8/layout/hierarchy3"/>
    <dgm:cxn modelId="{A348DFF1-9F5F-4739-8B31-D96CDCD207A5}" type="presParOf" srcId="{3720D35E-53A4-442F-BE4C-1AF08820D625}" destId="{83E3CD97-5D37-41F5-B7FF-940EB36517BC}" srcOrd="1" destOrd="0" presId="urn:microsoft.com/office/officeart/2005/8/layout/hierarchy3"/>
    <dgm:cxn modelId="{8C4A7EE7-B069-409F-A9E7-B577E56A897B}" type="presParOf" srcId="{83E3CD97-5D37-41F5-B7FF-940EB36517BC}" destId="{A5239B95-B55C-422D-B374-E9E34A9A4C6D}" srcOrd="0" destOrd="0" presId="urn:microsoft.com/office/officeart/2005/8/layout/hierarchy3"/>
    <dgm:cxn modelId="{1DA2B601-31BB-4224-A317-4A1AA50BCA2A}" type="presParOf" srcId="{83E3CD97-5D37-41F5-B7FF-940EB36517BC}" destId="{55EBBC06-38BE-4711-8DF0-B9E70698473A}" srcOrd="1" destOrd="0" presId="urn:microsoft.com/office/officeart/2005/8/layout/hierarchy3"/>
    <dgm:cxn modelId="{ED3261C4-E8C1-4AEF-9D91-4A80F81B2AFE}" type="presParOf" srcId="{83E3CD97-5D37-41F5-B7FF-940EB36517BC}" destId="{5BA4ED1C-6414-47D8-A7BE-2DD82585BDB7}" srcOrd="2" destOrd="0" presId="urn:microsoft.com/office/officeart/2005/8/layout/hierarchy3"/>
    <dgm:cxn modelId="{CBC15289-E9C2-4B6F-8C57-D3FB6A406B19}" type="presParOf" srcId="{83E3CD97-5D37-41F5-B7FF-940EB36517BC}" destId="{07F8B6CE-84C8-475E-8E30-5F5D5F18332B}" srcOrd="3" destOrd="0" presId="urn:microsoft.com/office/officeart/2005/8/layout/hierarchy3"/>
    <dgm:cxn modelId="{6489AAB0-966A-476F-9B5B-1C68131016A1}" type="presParOf" srcId="{83E3CD97-5D37-41F5-B7FF-940EB36517BC}" destId="{8C2C4503-ADC9-4DF8-ABEE-674EBD4A3C9C}" srcOrd="4" destOrd="0" presId="urn:microsoft.com/office/officeart/2005/8/layout/hierarchy3"/>
    <dgm:cxn modelId="{E127EF3A-3A1C-43CB-9D4C-11A54DEF1C75}" type="presParOf" srcId="{83E3CD97-5D37-41F5-B7FF-940EB36517BC}" destId="{C003630E-4FB0-47C5-B042-7B10D3F8821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7860597-A845-484F-900A-AE224FC2336C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A6D0021C-88CC-452A-B1A8-440F918C4310}">
      <dgm:prSet phldrT="[Text]" custT="1"/>
      <dgm:spPr/>
      <dgm:t>
        <a:bodyPr/>
        <a:lstStyle/>
        <a:p>
          <a:r>
            <a:rPr lang="ro-RO" sz="3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Mișcări</a:t>
          </a:r>
          <a:endParaRPr lang="ro-RO" sz="3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CF341B5B-C2B1-45EA-96E0-3810BFA05A7D}" type="parTrans" cxnId="{05C65B46-B0CC-4870-BAE9-B8C30E3BC6D1}">
      <dgm:prSet/>
      <dgm:spPr/>
      <dgm:t>
        <a:bodyPr/>
        <a:lstStyle/>
        <a:p>
          <a:endParaRPr lang="ro-RO"/>
        </a:p>
      </dgm:t>
    </dgm:pt>
    <dgm:pt modelId="{72C8745B-0EF7-4E9D-9A1D-99E9F97934B8}" type="sibTrans" cxnId="{05C65B46-B0CC-4870-BAE9-B8C30E3BC6D1}">
      <dgm:prSet/>
      <dgm:spPr/>
      <dgm:t>
        <a:bodyPr/>
        <a:lstStyle/>
        <a:p>
          <a:endParaRPr lang="ro-RO"/>
        </a:p>
      </dgm:t>
    </dgm:pt>
    <dgm:pt modelId="{42D8F0B5-9BEE-4176-ACA4-05710F2D1F09}">
      <dgm:prSet phldrT="[Text]" custT="1"/>
      <dgm:spPr/>
      <dgm:t>
        <a:bodyPr/>
        <a:lstStyle/>
        <a:p>
          <a:r>
            <a:rPr lang="ro-RO" sz="2400" dirty="0" smtClean="0">
              <a:latin typeface="Arial" pitchFamily="34" charset="0"/>
              <a:cs typeface="Arial" pitchFamily="34" charset="0"/>
            </a:rPr>
            <a:t>Deplasare în față</a:t>
          </a:r>
          <a:endParaRPr lang="ro-RO" sz="2400" dirty="0">
            <a:latin typeface="Arial" pitchFamily="34" charset="0"/>
            <a:cs typeface="Arial" pitchFamily="34" charset="0"/>
          </a:endParaRPr>
        </a:p>
      </dgm:t>
    </dgm:pt>
    <dgm:pt modelId="{B93AC54E-92D7-49AD-BA48-421FB608BE6E}" type="parTrans" cxnId="{CAEDBABE-F7E3-47F2-BA94-2813127461FF}">
      <dgm:prSet/>
      <dgm:spPr/>
      <dgm:t>
        <a:bodyPr/>
        <a:lstStyle/>
        <a:p>
          <a:endParaRPr lang="ro-RO"/>
        </a:p>
      </dgm:t>
    </dgm:pt>
    <dgm:pt modelId="{E05FE5CF-39EB-4AB4-8FC6-2D2FFAC7624C}" type="sibTrans" cxnId="{CAEDBABE-F7E3-47F2-BA94-2813127461FF}">
      <dgm:prSet/>
      <dgm:spPr/>
      <dgm:t>
        <a:bodyPr/>
        <a:lstStyle/>
        <a:p>
          <a:endParaRPr lang="ro-RO"/>
        </a:p>
      </dgm:t>
    </dgm:pt>
    <dgm:pt modelId="{5DDFDF1D-D7B9-4453-B5DD-F1D786916044}">
      <dgm:prSet phldrT="[Text]" custT="1"/>
      <dgm:spPr/>
      <dgm:t>
        <a:bodyPr/>
        <a:lstStyle/>
        <a:p>
          <a:r>
            <a:rPr lang="ro-RO" sz="2400" dirty="0" smtClean="0">
              <a:latin typeface="Arial" pitchFamily="34" charset="0"/>
              <a:cs typeface="Arial" pitchFamily="34" charset="0"/>
            </a:rPr>
            <a:t>Deplasare în spate</a:t>
          </a:r>
          <a:endParaRPr lang="ro-RO" sz="2400" dirty="0">
            <a:latin typeface="Arial" pitchFamily="34" charset="0"/>
            <a:cs typeface="Arial" pitchFamily="34" charset="0"/>
          </a:endParaRPr>
        </a:p>
      </dgm:t>
    </dgm:pt>
    <dgm:pt modelId="{E42423E9-DA0C-4F36-8D4F-88CF8F145216}" type="parTrans" cxnId="{0B56BAF3-AB9C-47D1-BA7A-4A3EEFCB962A}">
      <dgm:prSet/>
      <dgm:spPr/>
      <dgm:t>
        <a:bodyPr/>
        <a:lstStyle/>
        <a:p>
          <a:endParaRPr lang="ro-RO"/>
        </a:p>
      </dgm:t>
    </dgm:pt>
    <dgm:pt modelId="{344E969E-5951-4AFE-8BFD-5FB9E7FB86E2}" type="sibTrans" cxnId="{0B56BAF3-AB9C-47D1-BA7A-4A3EEFCB962A}">
      <dgm:prSet/>
      <dgm:spPr/>
      <dgm:t>
        <a:bodyPr/>
        <a:lstStyle/>
        <a:p>
          <a:endParaRPr lang="ro-RO"/>
        </a:p>
      </dgm:t>
    </dgm:pt>
    <dgm:pt modelId="{67080EC7-3B95-4669-8DA0-4A2ABABC8748}">
      <dgm:prSet phldrT="[Text]" custT="1"/>
      <dgm:spPr/>
      <dgm:t>
        <a:bodyPr/>
        <a:lstStyle/>
        <a:p>
          <a:r>
            <a:rPr lang="ro-RO" sz="2400" dirty="0" smtClean="0">
              <a:latin typeface="Arial" pitchFamily="34" charset="0"/>
              <a:cs typeface="Arial" pitchFamily="34" charset="0"/>
            </a:rPr>
            <a:t>Șut cu piciorul stâng</a:t>
          </a:r>
          <a:endParaRPr lang="ro-RO" sz="2400" dirty="0">
            <a:latin typeface="Arial" pitchFamily="34" charset="0"/>
            <a:cs typeface="Arial" pitchFamily="34" charset="0"/>
          </a:endParaRPr>
        </a:p>
      </dgm:t>
    </dgm:pt>
    <dgm:pt modelId="{A7EF01BC-E04D-4A97-9786-7BC676899176}" type="parTrans" cxnId="{842DB694-9FCA-4675-8ABD-4D6D445D3FEF}">
      <dgm:prSet/>
      <dgm:spPr/>
      <dgm:t>
        <a:bodyPr/>
        <a:lstStyle/>
        <a:p>
          <a:endParaRPr lang="ro-RO"/>
        </a:p>
      </dgm:t>
    </dgm:pt>
    <dgm:pt modelId="{03735CBC-FD44-41EE-8EFE-C733711C54DC}" type="sibTrans" cxnId="{842DB694-9FCA-4675-8ABD-4D6D445D3FEF}">
      <dgm:prSet/>
      <dgm:spPr/>
      <dgm:t>
        <a:bodyPr/>
        <a:lstStyle/>
        <a:p>
          <a:endParaRPr lang="ro-RO"/>
        </a:p>
      </dgm:t>
    </dgm:pt>
    <dgm:pt modelId="{F1CEDE42-F7BC-481F-8160-4182E5881F34}">
      <dgm:prSet phldrT="[Text]" custT="1"/>
      <dgm:spPr/>
      <dgm:t>
        <a:bodyPr/>
        <a:lstStyle/>
        <a:p>
          <a:r>
            <a:rPr lang="ro-RO" sz="2400" dirty="0" smtClean="0">
              <a:latin typeface="Arial" pitchFamily="34" charset="0"/>
              <a:cs typeface="Arial" pitchFamily="34" charset="0"/>
            </a:rPr>
            <a:t>Șut cu piciorul drept</a:t>
          </a:r>
          <a:endParaRPr lang="ro-RO" sz="2400" dirty="0">
            <a:latin typeface="Arial" pitchFamily="34" charset="0"/>
            <a:cs typeface="Arial" pitchFamily="34" charset="0"/>
          </a:endParaRPr>
        </a:p>
      </dgm:t>
    </dgm:pt>
    <dgm:pt modelId="{7CB74643-5772-4C90-A6ED-2BA53066B5FF}" type="parTrans" cxnId="{556BDE0B-F8B8-4D4A-9FCE-6CDA2A76510F}">
      <dgm:prSet/>
      <dgm:spPr/>
      <dgm:t>
        <a:bodyPr/>
        <a:lstStyle/>
        <a:p>
          <a:endParaRPr lang="ro-RO"/>
        </a:p>
      </dgm:t>
    </dgm:pt>
    <dgm:pt modelId="{C0E5D67A-5479-49FC-A19B-85324EAC4C76}" type="sibTrans" cxnId="{556BDE0B-F8B8-4D4A-9FCE-6CDA2A76510F}">
      <dgm:prSet/>
      <dgm:spPr/>
      <dgm:t>
        <a:bodyPr/>
        <a:lstStyle/>
        <a:p>
          <a:endParaRPr lang="ro-RO"/>
        </a:p>
      </dgm:t>
    </dgm:pt>
    <dgm:pt modelId="{D3D5A0A5-94BA-436F-937C-3C308E87A6DE}" type="pres">
      <dgm:prSet presAssocID="{07860597-A845-484F-900A-AE224FC2336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o-RO"/>
        </a:p>
      </dgm:t>
    </dgm:pt>
    <dgm:pt modelId="{3720D35E-53A4-442F-BE4C-1AF08820D625}" type="pres">
      <dgm:prSet presAssocID="{A6D0021C-88CC-452A-B1A8-440F918C4310}" presName="root" presStyleCnt="0"/>
      <dgm:spPr/>
    </dgm:pt>
    <dgm:pt modelId="{3AB87393-734D-47C5-97CD-D97A4BD5B4ED}" type="pres">
      <dgm:prSet presAssocID="{A6D0021C-88CC-452A-B1A8-440F918C4310}" presName="rootComposite" presStyleCnt="0"/>
      <dgm:spPr/>
    </dgm:pt>
    <dgm:pt modelId="{DCC73780-DED5-46BA-ADBF-6072CCA3EFE6}" type="pres">
      <dgm:prSet presAssocID="{A6D0021C-88CC-452A-B1A8-440F918C4310}" presName="rootText" presStyleLbl="node1" presStyleIdx="0" presStyleCnt="1" custScaleX="222543" custLinFactNeighborX="6737"/>
      <dgm:spPr/>
      <dgm:t>
        <a:bodyPr/>
        <a:lstStyle/>
        <a:p>
          <a:endParaRPr lang="ro-RO"/>
        </a:p>
      </dgm:t>
    </dgm:pt>
    <dgm:pt modelId="{2B7EDB8F-E470-417E-ADA3-DEF1FF1C5F73}" type="pres">
      <dgm:prSet presAssocID="{A6D0021C-88CC-452A-B1A8-440F918C4310}" presName="rootConnector" presStyleLbl="node1" presStyleIdx="0" presStyleCnt="1"/>
      <dgm:spPr/>
      <dgm:t>
        <a:bodyPr/>
        <a:lstStyle/>
        <a:p>
          <a:endParaRPr lang="ro-RO"/>
        </a:p>
      </dgm:t>
    </dgm:pt>
    <dgm:pt modelId="{83E3CD97-5D37-41F5-B7FF-940EB36517BC}" type="pres">
      <dgm:prSet presAssocID="{A6D0021C-88CC-452A-B1A8-440F918C4310}" presName="childShape" presStyleCnt="0"/>
      <dgm:spPr/>
    </dgm:pt>
    <dgm:pt modelId="{A5239B95-B55C-422D-B374-E9E34A9A4C6D}" type="pres">
      <dgm:prSet presAssocID="{B93AC54E-92D7-49AD-BA48-421FB608BE6E}" presName="Name13" presStyleLbl="parChTrans1D2" presStyleIdx="0" presStyleCnt="4"/>
      <dgm:spPr/>
      <dgm:t>
        <a:bodyPr/>
        <a:lstStyle/>
        <a:p>
          <a:endParaRPr lang="ro-RO"/>
        </a:p>
      </dgm:t>
    </dgm:pt>
    <dgm:pt modelId="{55EBBC06-38BE-4711-8DF0-B9E70698473A}" type="pres">
      <dgm:prSet presAssocID="{42D8F0B5-9BEE-4176-ACA4-05710F2D1F09}" presName="childText" presStyleLbl="bgAcc1" presStyleIdx="0" presStyleCnt="4" custScaleX="319949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5BA4ED1C-6414-47D8-A7BE-2DD82585BDB7}" type="pres">
      <dgm:prSet presAssocID="{E42423E9-DA0C-4F36-8D4F-88CF8F145216}" presName="Name13" presStyleLbl="parChTrans1D2" presStyleIdx="1" presStyleCnt="4"/>
      <dgm:spPr/>
      <dgm:t>
        <a:bodyPr/>
        <a:lstStyle/>
        <a:p>
          <a:endParaRPr lang="ro-RO"/>
        </a:p>
      </dgm:t>
    </dgm:pt>
    <dgm:pt modelId="{07F8B6CE-84C8-475E-8E30-5F5D5F18332B}" type="pres">
      <dgm:prSet presAssocID="{5DDFDF1D-D7B9-4453-B5DD-F1D786916044}" presName="childText" presStyleLbl="bgAcc1" presStyleIdx="1" presStyleCnt="4" custScaleX="316867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8C2C4503-ADC9-4DF8-ABEE-674EBD4A3C9C}" type="pres">
      <dgm:prSet presAssocID="{A7EF01BC-E04D-4A97-9786-7BC676899176}" presName="Name13" presStyleLbl="parChTrans1D2" presStyleIdx="2" presStyleCnt="4"/>
      <dgm:spPr/>
      <dgm:t>
        <a:bodyPr/>
        <a:lstStyle/>
        <a:p>
          <a:endParaRPr lang="ro-RO"/>
        </a:p>
      </dgm:t>
    </dgm:pt>
    <dgm:pt modelId="{C003630E-4FB0-47C5-B042-7B10D3F88211}" type="pres">
      <dgm:prSet presAssocID="{67080EC7-3B95-4669-8DA0-4A2ABABC8748}" presName="childText" presStyleLbl="bgAcc1" presStyleIdx="2" presStyleCnt="4" custScaleX="319093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FE131BAC-5F75-4676-AC17-364927A6D5C9}" type="pres">
      <dgm:prSet presAssocID="{7CB74643-5772-4C90-A6ED-2BA53066B5FF}" presName="Name13" presStyleLbl="parChTrans1D2" presStyleIdx="3" presStyleCnt="4"/>
      <dgm:spPr/>
      <dgm:t>
        <a:bodyPr/>
        <a:lstStyle/>
        <a:p>
          <a:endParaRPr lang="ro-RO"/>
        </a:p>
      </dgm:t>
    </dgm:pt>
    <dgm:pt modelId="{FB0D209E-9C59-4DE5-A10A-79736E6E5753}" type="pres">
      <dgm:prSet presAssocID="{F1CEDE42-F7BC-481F-8160-4182E5881F34}" presName="childText" presStyleLbl="bgAcc1" presStyleIdx="3" presStyleCnt="4" custScaleX="316040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</dgm:ptLst>
  <dgm:cxnLst>
    <dgm:cxn modelId="{F1BEC420-8FCB-4934-8B8B-130BB4E6E7B6}" type="presOf" srcId="{07860597-A845-484F-900A-AE224FC2336C}" destId="{D3D5A0A5-94BA-436F-937C-3C308E87A6DE}" srcOrd="0" destOrd="0" presId="urn:microsoft.com/office/officeart/2005/8/layout/hierarchy3"/>
    <dgm:cxn modelId="{EC626BF5-EC96-44A4-AEF4-176D7056DF75}" type="presOf" srcId="{A6D0021C-88CC-452A-B1A8-440F918C4310}" destId="{DCC73780-DED5-46BA-ADBF-6072CCA3EFE6}" srcOrd="0" destOrd="0" presId="urn:microsoft.com/office/officeart/2005/8/layout/hierarchy3"/>
    <dgm:cxn modelId="{8C199AA6-6588-4F8E-9D56-BFE1144A2C99}" type="presOf" srcId="{E42423E9-DA0C-4F36-8D4F-88CF8F145216}" destId="{5BA4ED1C-6414-47D8-A7BE-2DD82585BDB7}" srcOrd="0" destOrd="0" presId="urn:microsoft.com/office/officeart/2005/8/layout/hierarchy3"/>
    <dgm:cxn modelId="{842DB694-9FCA-4675-8ABD-4D6D445D3FEF}" srcId="{A6D0021C-88CC-452A-B1A8-440F918C4310}" destId="{67080EC7-3B95-4669-8DA0-4A2ABABC8748}" srcOrd="2" destOrd="0" parTransId="{A7EF01BC-E04D-4A97-9786-7BC676899176}" sibTransId="{03735CBC-FD44-41EE-8EFE-C733711C54DC}"/>
    <dgm:cxn modelId="{BBD9C766-8113-403E-90C5-A1B471760C3C}" type="presOf" srcId="{5DDFDF1D-D7B9-4453-B5DD-F1D786916044}" destId="{07F8B6CE-84C8-475E-8E30-5F5D5F18332B}" srcOrd="0" destOrd="0" presId="urn:microsoft.com/office/officeart/2005/8/layout/hierarchy3"/>
    <dgm:cxn modelId="{B5CE017A-68FB-4F8F-B0AC-F1EDA441764B}" type="presOf" srcId="{F1CEDE42-F7BC-481F-8160-4182E5881F34}" destId="{FB0D209E-9C59-4DE5-A10A-79736E6E5753}" srcOrd="0" destOrd="0" presId="urn:microsoft.com/office/officeart/2005/8/layout/hierarchy3"/>
    <dgm:cxn modelId="{0B56BAF3-AB9C-47D1-BA7A-4A3EEFCB962A}" srcId="{A6D0021C-88CC-452A-B1A8-440F918C4310}" destId="{5DDFDF1D-D7B9-4453-B5DD-F1D786916044}" srcOrd="1" destOrd="0" parTransId="{E42423E9-DA0C-4F36-8D4F-88CF8F145216}" sibTransId="{344E969E-5951-4AFE-8BFD-5FB9E7FB86E2}"/>
    <dgm:cxn modelId="{162940D9-AE0E-4926-921B-E29DB447FA24}" type="presOf" srcId="{42D8F0B5-9BEE-4176-ACA4-05710F2D1F09}" destId="{55EBBC06-38BE-4711-8DF0-B9E70698473A}" srcOrd="0" destOrd="0" presId="urn:microsoft.com/office/officeart/2005/8/layout/hierarchy3"/>
    <dgm:cxn modelId="{AA450596-AC59-4FE8-A9AF-7EAE71FE236D}" type="presOf" srcId="{A6D0021C-88CC-452A-B1A8-440F918C4310}" destId="{2B7EDB8F-E470-417E-ADA3-DEF1FF1C5F73}" srcOrd="1" destOrd="0" presId="urn:microsoft.com/office/officeart/2005/8/layout/hierarchy3"/>
    <dgm:cxn modelId="{556BDE0B-F8B8-4D4A-9FCE-6CDA2A76510F}" srcId="{A6D0021C-88CC-452A-B1A8-440F918C4310}" destId="{F1CEDE42-F7BC-481F-8160-4182E5881F34}" srcOrd="3" destOrd="0" parTransId="{7CB74643-5772-4C90-A6ED-2BA53066B5FF}" sibTransId="{C0E5D67A-5479-49FC-A19B-85324EAC4C76}"/>
    <dgm:cxn modelId="{83571655-07DB-462C-AD19-09A3FE92D381}" type="presOf" srcId="{A7EF01BC-E04D-4A97-9786-7BC676899176}" destId="{8C2C4503-ADC9-4DF8-ABEE-674EBD4A3C9C}" srcOrd="0" destOrd="0" presId="urn:microsoft.com/office/officeart/2005/8/layout/hierarchy3"/>
    <dgm:cxn modelId="{05C65B46-B0CC-4870-BAE9-B8C30E3BC6D1}" srcId="{07860597-A845-484F-900A-AE224FC2336C}" destId="{A6D0021C-88CC-452A-B1A8-440F918C4310}" srcOrd="0" destOrd="0" parTransId="{CF341B5B-C2B1-45EA-96E0-3810BFA05A7D}" sibTransId="{72C8745B-0EF7-4E9D-9A1D-99E9F97934B8}"/>
    <dgm:cxn modelId="{CAEDBABE-F7E3-47F2-BA94-2813127461FF}" srcId="{A6D0021C-88CC-452A-B1A8-440F918C4310}" destId="{42D8F0B5-9BEE-4176-ACA4-05710F2D1F09}" srcOrd="0" destOrd="0" parTransId="{B93AC54E-92D7-49AD-BA48-421FB608BE6E}" sibTransId="{E05FE5CF-39EB-4AB4-8FC6-2D2FFAC7624C}"/>
    <dgm:cxn modelId="{CF290BE0-D449-4D24-B261-FF6A54147D3B}" type="presOf" srcId="{B93AC54E-92D7-49AD-BA48-421FB608BE6E}" destId="{A5239B95-B55C-422D-B374-E9E34A9A4C6D}" srcOrd="0" destOrd="0" presId="urn:microsoft.com/office/officeart/2005/8/layout/hierarchy3"/>
    <dgm:cxn modelId="{A9BB0D98-8157-4A7C-9A81-730038C7F9A8}" type="presOf" srcId="{7CB74643-5772-4C90-A6ED-2BA53066B5FF}" destId="{FE131BAC-5F75-4676-AC17-364927A6D5C9}" srcOrd="0" destOrd="0" presId="urn:microsoft.com/office/officeart/2005/8/layout/hierarchy3"/>
    <dgm:cxn modelId="{CBB4EE6D-9E3C-4D64-9BA1-1482C9B89FAE}" type="presOf" srcId="{67080EC7-3B95-4669-8DA0-4A2ABABC8748}" destId="{C003630E-4FB0-47C5-B042-7B10D3F88211}" srcOrd="0" destOrd="0" presId="urn:microsoft.com/office/officeart/2005/8/layout/hierarchy3"/>
    <dgm:cxn modelId="{DAD553F4-CF2D-4AF2-813F-66DE9D39ADF5}" type="presParOf" srcId="{D3D5A0A5-94BA-436F-937C-3C308E87A6DE}" destId="{3720D35E-53A4-442F-BE4C-1AF08820D625}" srcOrd="0" destOrd="0" presId="urn:microsoft.com/office/officeart/2005/8/layout/hierarchy3"/>
    <dgm:cxn modelId="{23284582-5AC7-436B-8523-022581DDFDEC}" type="presParOf" srcId="{3720D35E-53A4-442F-BE4C-1AF08820D625}" destId="{3AB87393-734D-47C5-97CD-D97A4BD5B4ED}" srcOrd="0" destOrd="0" presId="urn:microsoft.com/office/officeart/2005/8/layout/hierarchy3"/>
    <dgm:cxn modelId="{2C09CFE6-24AC-4DF8-AE28-76237F103236}" type="presParOf" srcId="{3AB87393-734D-47C5-97CD-D97A4BD5B4ED}" destId="{DCC73780-DED5-46BA-ADBF-6072CCA3EFE6}" srcOrd="0" destOrd="0" presId="urn:microsoft.com/office/officeart/2005/8/layout/hierarchy3"/>
    <dgm:cxn modelId="{AFFCD998-5F3D-4951-BCCD-B366DAA27435}" type="presParOf" srcId="{3AB87393-734D-47C5-97CD-D97A4BD5B4ED}" destId="{2B7EDB8F-E470-417E-ADA3-DEF1FF1C5F73}" srcOrd="1" destOrd="0" presId="urn:microsoft.com/office/officeart/2005/8/layout/hierarchy3"/>
    <dgm:cxn modelId="{6458054A-709A-4451-B6D7-4AD510BF25EE}" type="presParOf" srcId="{3720D35E-53A4-442F-BE4C-1AF08820D625}" destId="{83E3CD97-5D37-41F5-B7FF-940EB36517BC}" srcOrd="1" destOrd="0" presId="urn:microsoft.com/office/officeart/2005/8/layout/hierarchy3"/>
    <dgm:cxn modelId="{E0F581A2-8DED-4FD0-A658-A3D2A6478CC2}" type="presParOf" srcId="{83E3CD97-5D37-41F5-B7FF-940EB36517BC}" destId="{A5239B95-B55C-422D-B374-E9E34A9A4C6D}" srcOrd="0" destOrd="0" presId="urn:microsoft.com/office/officeart/2005/8/layout/hierarchy3"/>
    <dgm:cxn modelId="{641210FE-ECAF-4B16-8E1C-3143EB3D607B}" type="presParOf" srcId="{83E3CD97-5D37-41F5-B7FF-940EB36517BC}" destId="{55EBBC06-38BE-4711-8DF0-B9E70698473A}" srcOrd="1" destOrd="0" presId="urn:microsoft.com/office/officeart/2005/8/layout/hierarchy3"/>
    <dgm:cxn modelId="{272014B2-E2D1-428C-9FFB-70C9E6EE00FE}" type="presParOf" srcId="{83E3CD97-5D37-41F5-B7FF-940EB36517BC}" destId="{5BA4ED1C-6414-47D8-A7BE-2DD82585BDB7}" srcOrd="2" destOrd="0" presId="urn:microsoft.com/office/officeart/2005/8/layout/hierarchy3"/>
    <dgm:cxn modelId="{C2CF4C36-790F-41D4-8C4B-B3F65E21A8A9}" type="presParOf" srcId="{83E3CD97-5D37-41F5-B7FF-940EB36517BC}" destId="{07F8B6CE-84C8-475E-8E30-5F5D5F18332B}" srcOrd="3" destOrd="0" presId="urn:microsoft.com/office/officeart/2005/8/layout/hierarchy3"/>
    <dgm:cxn modelId="{81C433A3-333D-4B28-80A2-C72B70167579}" type="presParOf" srcId="{83E3CD97-5D37-41F5-B7FF-940EB36517BC}" destId="{8C2C4503-ADC9-4DF8-ABEE-674EBD4A3C9C}" srcOrd="4" destOrd="0" presId="urn:microsoft.com/office/officeart/2005/8/layout/hierarchy3"/>
    <dgm:cxn modelId="{600E56FB-5FBA-497B-A293-F3D7CF93359E}" type="presParOf" srcId="{83E3CD97-5D37-41F5-B7FF-940EB36517BC}" destId="{C003630E-4FB0-47C5-B042-7B10D3F88211}" srcOrd="5" destOrd="0" presId="urn:microsoft.com/office/officeart/2005/8/layout/hierarchy3"/>
    <dgm:cxn modelId="{22F08BC0-71BE-460D-AE76-D1091512CD7C}" type="presParOf" srcId="{83E3CD97-5D37-41F5-B7FF-940EB36517BC}" destId="{FE131BAC-5F75-4676-AC17-364927A6D5C9}" srcOrd="6" destOrd="0" presId="urn:microsoft.com/office/officeart/2005/8/layout/hierarchy3"/>
    <dgm:cxn modelId="{0CDE2C22-B719-4236-ACF5-19CB63857CD3}" type="presParOf" srcId="{83E3CD97-5D37-41F5-B7FF-940EB36517BC}" destId="{FB0D209E-9C59-4DE5-A10A-79736E6E5753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AFE3F22-B12A-4F16-B76B-AC303B5229F9}">
      <dsp:nvSpPr>
        <dsp:cNvPr id="0" name=""/>
        <dsp:cNvSpPr/>
      </dsp:nvSpPr>
      <dsp:spPr>
        <a:xfrm>
          <a:off x="4953000" y="1597574"/>
          <a:ext cx="2710515" cy="940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420"/>
              </a:lnTo>
              <a:lnTo>
                <a:pt x="2710515" y="470420"/>
              </a:lnTo>
              <a:lnTo>
                <a:pt x="2710515" y="94084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DE7363-D641-4997-940E-E56ACC32E9AA}">
      <dsp:nvSpPr>
        <dsp:cNvPr id="0" name=""/>
        <dsp:cNvSpPr/>
      </dsp:nvSpPr>
      <dsp:spPr>
        <a:xfrm>
          <a:off x="2242484" y="1597574"/>
          <a:ext cx="2710515" cy="940840"/>
        </a:xfrm>
        <a:custGeom>
          <a:avLst/>
          <a:gdLst/>
          <a:ahLst/>
          <a:cxnLst/>
          <a:rect l="0" t="0" r="0" b="0"/>
          <a:pathLst>
            <a:path>
              <a:moveTo>
                <a:pt x="2710515" y="0"/>
              </a:moveTo>
              <a:lnTo>
                <a:pt x="2710515" y="470420"/>
              </a:lnTo>
              <a:lnTo>
                <a:pt x="0" y="470420"/>
              </a:lnTo>
              <a:lnTo>
                <a:pt x="0" y="94084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F44AC5-4E39-472F-9751-87B0C3C9A12B}">
      <dsp:nvSpPr>
        <dsp:cNvPr id="0" name=""/>
        <dsp:cNvSpPr/>
      </dsp:nvSpPr>
      <dsp:spPr>
        <a:xfrm>
          <a:off x="2124139" y="676357"/>
          <a:ext cx="5657720" cy="9212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52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Tema proiectului</a:t>
          </a:r>
          <a:endParaRPr lang="ro-RO" sz="52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2124139" y="676357"/>
        <a:ext cx="5657720" cy="921217"/>
      </dsp:txXfrm>
    </dsp:sp>
    <dsp:sp modelId="{8089E43B-ECEC-4FEF-843B-C669D6FCC4A6}">
      <dsp:nvSpPr>
        <dsp:cNvPr id="0" name=""/>
        <dsp:cNvSpPr/>
      </dsp:nvSpPr>
      <dsp:spPr>
        <a:xfrm>
          <a:off x="2388" y="2538415"/>
          <a:ext cx="4480191" cy="2240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2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Realizarea unui algoritm pentru detectarea, urmărirea și lovirea unei mingi</a:t>
          </a:r>
          <a:endParaRPr lang="ro-RO" sz="32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2388" y="2538415"/>
        <a:ext cx="4480191" cy="2240095"/>
      </dsp:txXfrm>
    </dsp:sp>
    <dsp:sp modelId="{F5D5D1C0-F965-4417-87E8-FFF184C0749C}">
      <dsp:nvSpPr>
        <dsp:cNvPr id="0" name=""/>
        <dsp:cNvSpPr/>
      </dsp:nvSpPr>
      <dsp:spPr>
        <a:xfrm>
          <a:off x="5423420" y="2538415"/>
          <a:ext cx="4480191" cy="2240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2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Controlarea manuală a robotului utilizând o aplicație mobilă</a:t>
          </a:r>
          <a:endParaRPr lang="ro-RO" sz="32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5423420" y="2538415"/>
        <a:ext cx="4480191" cy="2240095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63EBAEA-57E4-4E27-B01B-716732FD5E7F}">
      <dsp:nvSpPr>
        <dsp:cNvPr id="0" name=""/>
        <dsp:cNvSpPr/>
      </dsp:nvSpPr>
      <dsp:spPr>
        <a:xfrm>
          <a:off x="0" y="52108"/>
          <a:ext cx="9906000" cy="692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Lumina ambientală diferită</a:t>
          </a:r>
          <a:endParaRPr lang="ro-RO" sz="2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0" y="52108"/>
        <a:ext cx="9906000" cy="692640"/>
      </dsp:txXfrm>
    </dsp:sp>
    <dsp:sp modelId="{5B02A9FC-6E0E-428E-8FE4-6108596E7251}">
      <dsp:nvSpPr>
        <dsp:cNvPr id="0" name=""/>
        <dsp:cNvSpPr/>
      </dsp:nvSpPr>
      <dsp:spPr>
        <a:xfrm>
          <a:off x="0" y="851308"/>
          <a:ext cx="9906000" cy="692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Pas robot</a:t>
          </a:r>
          <a:endParaRPr lang="ro-RO" sz="2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0" y="851308"/>
        <a:ext cx="9906000" cy="692640"/>
      </dsp:txXfrm>
    </dsp:sp>
    <dsp:sp modelId="{CB4D750D-FD6A-4FF8-8D6B-73BFEA5DDFA4}">
      <dsp:nvSpPr>
        <dsp:cNvPr id="0" name=""/>
        <dsp:cNvSpPr/>
      </dsp:nvSpPr>
      <dsp:spPr>
        <a:xfrm>
          <a:off x="0" y="1650508"/>
          <a:ext cx="9906000" cy="692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Echilibru robot </a:t>
          </a:r>
          <a:endParaRPr lang="ro-RO" sz="2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0" y="1650508"/>
        <a:ext cx="9906000" cy="692640"/>
      </dsp:txXfrm>
    </dsp:sp>
    <dsp:sp modelId="{D0A0E4B5-1D14-4ED6-9CF7-09FFDC054711}">
      <dsp:nvSpPr>
        <dsp:cNvPr id="0" name=""/>
        <dsp:cNvSpPr/>
      </dsp:nvSpPr>
      <dsp:spPr>
        <a:xfrm>
          <a:off x="0" y="2449708"/>
          <a:ext cx="9906000" cy="692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Frecarea cu suprafața</a:t>
          </a:r>
        </a:p>
      </dsp:txBody>
      <dsp:txXfrm>
        <a:off x="0" y="2449708"/>
        <a:ext cx="9906000" cy="692640"/>
      </dsp:txXfrm>
    </dsp:sp>
    <dsp:sp modelId="{161EFA63-47A0-46BF-9A81-33C7A8BCD05F}">
      <dsp:nvSpPr>
        <dsp:cNvPr id="0" name=""/>
        <dsp:cNvSpPr/>
      </dsp:nvSpPr>
      <dsp:spPr>
        <a:xfrm>
          <a:off x="0" y="3248908"/>
          <a:ext cx="9906000" cy="692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Interconectarea modulelor</a:t>
          </a:r>
        </a:p>
      </dsp:txBody>
      <dsp:txXfrm>
        <a:off x="0" y="3248908"/>
        <a:ext cx="9906000" cy="692640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233E3F-FD57-459A-8C01-DD6BE11A09D7}">
      <dsp:nvSpPr>
        <dsp:cNvPr id="0" name=""/>
        <dsp:cNvSpPr/>
      </dsp:nvSpPr>
      <dsp:spPr>
        <a:xfrm>
          <a:off x="0" y="16936"/>
          <a:ext cx="99060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Căutarea altor tipuri de obiecte</a:t>
          </a:r>
        </a:p>
      </dsp:txBody>
      <dsp:txXfrm>
        <a:off x="0" y="16936"/>
        <a:ext cx="9906000" cy="786240"/>
      </dsp:txXfrm>
    </dsp:sp>
    <dsp:sp modelId="{BD30FC87-F657-45C4-94AE-6A0A2E430768}">
      <dsp:nvSpPr>
        <dsp:cNvPr id="0" name=""/>
        <dsp:cNvSpPr/>
      </dsp:nvSpPr>
      <dsp:spPr>
        <a:xfrm>
          <a:off x="0" y="924136"/>
          <a:ext cx="99060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Recunoașterea unor coduri de culori</a:t>
          </a:r>
        </a:p>
      </dsp:txBody>
      <dsp:txXfrm>
        <a:off x="0" y="924136"/>
        <a:ext cx="9906000" cy="786240"/>
      </dsp:txXfrm>
    </dsp:sp>
    <dsp:sp modelId="{74BD7700-AF98-437C-AB6A-048C095D6BEA}">
      <dsp:nvSpPr>
        <dsp:cNvPr id="0" name=""/>
        <dsp:cNvSpPr/>
      </dsp:nvSpPr>
      <dsp:spPr>
        <a:xfrm>
          <a:off x="0" y="1831336"/>
          <a:ext cx="99060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Optimizarea algoritmului de căutare</a:t>
          </a:r>
          <a:endParaRPr lang="ro-RO" sz="2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0" y="1831336"/>
        <a:ext cx="9906000" cy="786240"/>
      </dsp:txXfrm>
    </dsp:sp>
    <dsp:sp modelId="{5C6DA0BA-E8EE-4FF6-9518-01B397EDE63B}">
      <dsp:nvSpPr>
        <dsp:cNvPr id="0" name=""/>
        <dsp:cNvSpPr/>
      </dsp:nvSpPr>
      <dsp:spPr>
        <a:xfrm>
          <a:off x="0" y="2738535"/>
          <a:ext cx="99060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Alimentarea de la o baterie</a:t>
          </a:r>
          <a:endParaRPr lang="ro-RO" sz="2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0" y="2738535"/>
        <a:ext cx="9906000" cy="786240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DE29D0F-BFB3-4AF2-BEF8-609C17F6EFE4}">
      <dsp:nvSpPr>
        <dsp:cNvPr id="0" name=""/>
        <dsp:cNvSpPr/>
      </dsp:nvSpPr>
      <dsp:spPr>
        <a:xfrm>
          <a:off x="0" y="16936"/>
          <a:ext cx="99060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Dezvoltarea capacităților de lucru în echipă</a:t>
          </a:r>
          <a:endParaRPr lang="ro-RO" sz="2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0" y="16936"/>
        <a:ext cx="9906000" cy="786240"/>
      </dsp:txXfrm>
    </dsp:sp>
    <dsp:sp modelId="{1C81873A-D346-4A08-A162-F034752E4BF1}">
      <dsp:nvSpPr>
        <dsp:cNvPr id="0" name=""/>
        <dsp:cNvSpPr/>
      </dsp:nvSpPr>
      <dsp:spPr>
        <a:xfrm>
          <a:off x="0" y="924136"/>
          <a:ext cx="99060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Aplicarea cunoștințelor dobândite în cadrul facultăți</a:t>
          </a:r>
          <a:endParaRPr lang="ro-RO" sz="2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0" y="924136"/>
        <a:ext cx="9906000" cy="786240"/>
      </dsp:txXfrm>
    </dsp:sp>
    <dsp:sp modelId="{BFBF0195-C18E-4A7C-B97B-9D7E2AAEC564}">
      <dsp:nvSpPr>
        <dsp:cNvPr id="0" name=""/>
        <dsp:cNvSpPr/>
      </dsp:nvSpPr>
      <dsp:spPr>
        <a:xfrm>
          <a:off x="0" y="1831336"/>
          <a:ext cx="99060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Dezvoltare profesională</a:t>
          </a:r>
          <a:endParaRPr lang="ro-RO" sz="2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0" y="1831336"/>
        <a:ext cx="9906000" cy="786240"/>
      </dsp:txXfrm>
    </dsp:sp>
    <dsp:sp modelId="{3D60E323-84F1-4C4D-86E1-4DC821546FA5}">
      <dsp:nvSpPr>
        <dsp:cNvPr id="0" name=""/>
        <dsp:cNvSpPr/>
      </dsp:nvSpPr>
      <dsp:spPr>
        <a:xfrm>
          <a:off x="0" y="2738535"/>
          <a:ext cx="99060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Proiect antrenant și interesant</a:t>
          </a:r>
          <a:endParaRPr lang="ro-RO" sz="2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0" y="2738535"/>
        <a:ext cx="9906000" cy="78624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CCAB9CD-5678-489E-9152-45F87765558C}">
      <dsp:nvSpPr>
        <dsp:cNvPr id="0" name=""/>
        <dsp:cNvSpPr/>
      </dsp:nvSpPr>
      <dsp:spPr>
        <a:xfrm>
          <a:off x="16069" y="2191"/>
          <a:ext cx="4636315" cy="859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Modul autonom</a:t>
          </a:r>
          <a:endParaRPr lang="ro-RO" sz="2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16069" y="2191"/>
        <a:ext cx="4636315" cy="859761"/>
      </dsp:txXfrm>
    </dsp:sp>
    <dsp:sp modelId="{68F3F0C8-3BA2-4217-AFED-A81912B7799E}">
      <dsp:nvSpPr>
        <dsp:cNvPr id="0" name=""/>
        <dsp:cNvSpPr/>
      </dsp:nvSpPr>
      <dsp:spPr>
        <a:xfrm>
          <a:off x="479700" y="861952"/>
          <a:ext cx="463631" cy="644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821"/>
              </a:lnTo>
              <a:lnTo>
                <a:pt x="463631" y="64482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AB761-A355-46CE-B772-F690C567F80F}">
      <dsp:nvSpPr>
        <dsp:cNvPr id="0" name=""/>
        <dsp:cNvSpPr/>
      </dsp:nvSpPr>
      <dsp:spPr>
        <a:xfrm>
          <a:off x="943332" y="1076893"/>
          <a:ext cx="3436033" cy="859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latin typeface="Arial" pitchFamily="34" charset="0"/>
              <a:cs typeface="Arial" pitchFamily="34" charset="0"/>
            </a:rPr>
            <a:t>Detectarea obiectului</a:t>
          </a:r>
          <a:endParaRPr lang="ro-RO" sz="2400" kern="1200" dirty="0">
            <a:latin typeface="Arial" pitchFamily="34" charset="0"/>
            <a:cs typeface="Arial" pitchFamily="34" charset="0"/>
          </a:endParaRPr>
        </a:p>
      </dsp:txBody>
      <dsp:txXfrm>
        <a:off x="943332" y="1076893"/>
        <a:ext cx="3436033" cy="859761"/>
      </dsp:txXfrm>
    </dsp:sp>
    <dsp:sp modelId="{16CDCA37-2E2E-471E-AEC4-E516BEF0A17D}">
      <dsp:nvSpPr>
        <dsp:cNvPr id="0" name=""/>
        <dsp:cNvSpPr/>
      </dsp:nvSpPr>
      <dsp:spPr>
        <a:xfrm>
          <a:off x="479700" y="861952"/>
          <a:ext cx="463631" cy="1719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9522"/>
              </a:lnTo>
              <a:lnTo>
                <a:pt x="463631" y="171952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5A5C97-1B6A-46B0-8199-CE668015C8CF}">
      <dsp:nvSpPr>
        <dsp:cNvPr id="0" name=""/>
        <dsp:cNvSpPr/>
      </dsp:nvSpPr>
      <dsp:spPr>
        <a:xfrm>
          <a:off x="943332" y="2151595"/>
          <a:ext cx="3428907" cy="859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latin typeface="Arial" pitchFamily="34" charset="0"/>
              <a:cs typeface="Arial" pitchFamily="34" charset="0"/>
            </a:rPr>
            <a:t>Deplasarea către obiect</a:t>
          </a:r>
          <a:endParaRPr lang="ro-RO" sz="2400" kern="1200" dirty="0">
            <a:latin typeface="Arial" pitchFamily="34" charset="0"/>
            <a:cs typeface="Arial" pitchFamily="34" charset="0"/>
          </a:endParaRPr>
        </a:p>
      </dsp:txBody>
      <dsp:txXfrm>
        <a:off x="943332" y="2151595"/>
        <a:ext cx="3428907" cy="859761"/>
      </dsp:txXfrm>
    </dsp:sp>
    <dsp:sp modelId="{E3E4AB23-E837-487B-B02E-D47CF90B4173}">
      <dsp:nvSpPr>
        <dsp:cNvPr id="0" name=""/>
        <dsp:cNvSpPr/>
      </dsp:nvSpPr>
      <dsp:spPr>
        <a:xfrm>
          <a:off x="479700" y="861952"/>
          <a:ext cx="463631" cy="2794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4224"/>
              </a:lnTo>
              <a:lnTo>
                <a:pt x="463631" y="27942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6D5226-3D72-4D2B-8F45-10A2EB24A09F}">
      <dsp:nvSpPr>
        <dsp:cNvPr id="0" name=""/>
        <dsp:cNvSpPr/>
      </dsp:nvSpPr>
      <dsp:spPr>
        <a:xfrm>
          <a:off x="943332" y="3226297"/>
          <a:ext cx="3449363" cy="859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latin typeface="Arial" pitchFamily="34" charset="0"/>
              <a:cs typeface="Arial" pitchFamily="34" charset="0"/>
            </a:rPr>
            <a:t>Lovirea obiectului cu unul dintre picioare</a:t>
          </a:r>
          <a:endParaRPr lang="ro-RO" sz="2400" kern="1200" dirty="0">
            <a:latin typeface="Arial" pitchFamily="34" charset="0"/>
            <a:cs typeface="Arial" pitchFamily="34" charset="0"/>
          </a:endParaRPr>
        </a:p>
      </dsp:txBody>
      <dsp:txXfrm>
        <a:off x="943332" y="3226297"/>
        <a:ext cx="3449363" cy="859761"/>
      </dsp:txXfrm>
    </dsp:sp>
    <dsp:sp modelId="{5333AEAE-EB2D-4416-BCE0-4585358C44A5}">
      <dsp:nvSpPr>
        <dsp:cNvPr id="0" name=""/>
        <dsp:cNvSpPr/>
      </dsp:nvSpPr>
      <dsp:spPr>
        <a:xfrm>
          <a:off x="5082265" y="2191"/>
          <a:ext cx="4807665" cy="859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Modul comandat manual</a:t>
          </a:r>
          <a:endParaRPr lang="ro-RO" sz="2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5082265" y="2191"/>
        <a:ext cx="4807665" cy="859761"/>
      </dsp:txXfrm>
    </dsp:sp>
    <dsp:sp modelId="{D6ECFF67-67E8-42A3-8C31-4B5F2DD97651}">
      <dsp:nvSpPr>
        <dsp:cNvPr id="0" name=""/>
        <dsp:cNvSpPr/>
      </dsp:nvSpPr>
      <dsp:spPr>
        <a:xfrm>
          <a:off x="5563031" y="861952"/>
          <a:ext cx="480766" cy="718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8558"/>
              </a:lnTo>
              <a:lnTo>
                <a:pt x="480766" y="7185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52214E-220B-4822-86A7-563510686FCF}">
      <dsp:nvSpPr>
        <dsp:cNvPr id="0" name=""/>
        <dsp:cNvSpPr/>
      </dsp:nvSpPr>
      <dsp:spPr>
        <a:xfrm>
          <a:off x="6043798" y="1076893"/>
          <a:ext cx="3633847" cy="10072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latin typeface="Arial" pitchFamily="34" charset="0"/>
              <a:cs typeface="Arial" pitchFamily="34" charset="0"/>
            </a:rPr>
            <a:t>Capacitatea de </a:t>
          </a:r>
          <a:r>
            <a:rPr lang="ro-RO" sz="2400" kern="1200" dirty="0" smtClean="0">
              <a:latin typeface="Arial" pitchFamily="34" charset="0"/>
              <a:cs typeface="Arial" pitchFamily="34" charset="0"/>
            </a:rPr>
            <a:t>a reproduce mișcările robotului</a:t>
          </a:r>
          <a:r>
            <a:rPr lang="en-US" sz="2400" kern="1200" dirty="0" smtClean="0">
              <a:latin typeface="Arial" pitchFamily="34" charset="0"/>
              <a:cs typeface="Arial" pitchFamily="34" charset="0"/>
            </a:rPr>
            <a:t>:</a:t>
          </a:r>
          <a:endParaRPr lang="ro-RO" sz="2400" kern="1200" dirty="0">
            <a:latin typeface="Arial" pitchFamily="34" charset="0"/>
            <a:cs typeface="Arial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2000" kern="1200" dirty="0" smtClean="0">
              <a:latin typeface="Arial" pitchFamily="34" charset="0"/>
              <a:cs typeface="Arial" pitchFamily="34" charset="0"/>
            </a:rPr>
            <a:t>Deplasare în față/spate</a:t>
          </a:r>
          <a:endParaRPr lang="ro-RO" sz="2000" kern="1200" dirty="0">
            <a:latin typeface="Arial" pitchFamily="34" charset="0"/>
            <a:cs typeface="Arial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2000" kern="1200" dirty="0" smtClean="0">
              <a:latin typeface="Arial" pitchFamily="34" charset="0"/>
              <a:cs typeface="Arial" pitchFamily="34" charset="0"/>
            </a:rPr>
            <a:t>Întoarcere la stânga/dreapta</a:t>
          </a:r>
          <a:endParaRPr lang="ro-RO" sz="2000" kern="1200" dirty="0">
            <a:latin typeface="Arial" pitchFamily="34" charset="0"/>
            <a:cs typeface="Arial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2000" kern="1200" dirty="0" smtClean="0">
              <a:latin typeface="Arial" pitchFamily="34" charset="0"/>
              <a:cs typeface="Arial" pitchFamily="34" charset="0"/>
            </a:rPr>
            <a:t>Șut cu piciorul stâng/drept</a:t>
          </a:r>
          <a:endParaRPr lang="ro-RO" sz="2000" kern="1200" dirty="0">
            <a:latin typeface="Arial" pitchFamily="34" charset="0"/>
            <a:cs typeface="Arial" pitchFamily="34" charset="0"/>
          </a:endParaRPr>
        </a:p>
      </dsp:txBody>
      <dsp:txXfrm>
        <a:off x="6043798" y="1076893"/>
        <a:ext cx="3633847" cy="1007236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25190E-DE87-4B65-B357-C90A8A22B449}">
      <dsp:nvSpPr>
        <dsp:cNvPr id="0" name=""/>
        <dsp:cNvSpPr/>
      </dsp:nvSpPr>
      <dsp:spPr>
        <a:xfrm>
          <a:off x="0" y="58506"/>
          <a:ext cx="9906000" cy="14221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Placă ArduinoUNO</a:t>
          </a:r>
          <a:endParaRPr lang="ro-RO" sz="24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1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Procesare informații Pixy</a:t>
          </a:r>
          <a:endParaRPr lang="ro-RO" sz="1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1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Procesare comenzi ESP-32</a:t>
          </a:r>
          <a:endParaRPr lang="ro-RO" sz="1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1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Algoritm detecție și decizie</a:t>
          </a:r>
          <a:endParaRPr lang="ro-RO" sz="1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2104891" y="58506"/>
        <a:ext cx="7801108" cy="1422119"/>
      </dsp:txXfrm>
    </dsp:sp>
    <dsp:sp modelId="{44106805-E03B-4305-88B8-C248AB62AB29}">
      <dsp:nvSpPr>
        <dsp:cNvPr id="0" name=""/>
        <dsp:cNvSpPr/>
      </dsp:nvSpPr>
      <dsp:spPr>
        <a:xfrm>
          <a:off x="438177" y="204295"/>
          <a:ext cx="1310187" cy="117703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0C4F9-8ECE-4861-9745-21B3CEC585C5}">
      <dsp:nvSpPr>
        <dsp:cNvPr id="0" name=""/>
        <dsp:cNvSpPr/>
      </dsp:nvSpPr>
      <dsp:spPr>
        <a:xfrm>
          <a:off x="0" y="1577339"/>
          <a:ext cx="9906000" cy="1268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Cameră Pixy CMUcam5</a:t>
          </a:r>
          <a:endParaRPr lang="ro-RO" sz="24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1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Procesare imagine</a:t>
          </a:r>
          <a:endParaRPr lang="ro-RO" sz="1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2104891" y="1577339"/>
        <a:ext cx="7801108" cy="1268815"/>
      </dsp:txXfrm>
    </dsp:sp>
    <dsp:sp modelId="{C9570B34-F9A7-4748-8E3B-FACE55A255E0}">
      <dsp:nvSpPr>
        <dsp:cNvPr id="0" name=""/>
        <dsp:cNvSpPr/>
      </dsp:nvSpPr>
      <dsp:spPr>
        <a:xfrm>
          <a:off x="479653" y="1732845"/>
          <a:ext cx="1269275" cy="97881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63823F-66DB-4D18-91E6-B0922D5E7336}">
      <dsp:nvSpPr>
        <dsp:cNvPr id="0" name=""/>
        <dsp:cNvSpPr/>
      </dsp:nvSpPr>
      <dsp:spPr>
        <a:xfrm>
          <a:off x="0" y="2938317"/>
          <a:ext cx="9906000" cy="13891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Placă SSC-32</a:t>
          </a:r>
          <a:endParaRPr lang="ro-RO" sz="24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1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Control servo-motoare</a:t>
          </a:r>
          <a:endParaRPr lang="ro-RO" sz="1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2104891" y="2938317"/>
        <a:ext cx="7801108" cy="1389105"/>
      </dsp:txXfrm>
    </dsp:sp>
    <dsp:sp modelId="{9F58EC70-5BB6-410C-88E6-1FFE3694AC83}">
      <dsp:nvSpPr>
        <dsp:cNvPr id="0" name=""/>
        <dsp:cNvSpPr/>
      </dsp:nvSpPr>
      <dsp:spPr>
        <a:xfrm>
          <a:off x="424625" y="3132083"/>
          <a:ext cx="1379331" cy="100157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25190E-DE87-4B65-B357-C90A8A22B449}">
      <dsp:nvSpPr>
        <dsp:cNvPr id="0" name=""/>
        <dsp:cNvSpPr/>
      </dsp:nvSpPr>
      <dsp:spPr>
        <a:xfrm>
          <a:off x="0" y="48177"/>
          <a:ext cx="9906000" cy="1171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Placă ESP-32</a:t>
          </a:r>
          <a:endParaRPr lang="ro-RO" sz="24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1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Recepție comenzi de la aplicația mobilă</a:t>
          </a:r>
          <a:endParaRPr lang="ro-RO" sz="1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1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Transmisie comenzi către Arduino</a:t>
          </a:r>
          <a:endParaRPr lang="ro-RO" sz="1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2083054" y="48177"/>
        <a:ext cx="7822945" cy="1171056"/>
      </dsp:txXfrm>
    </dsp:sp>
    <dsp:sp modelId="{44106805-E03B-4305-88B8-C248AB62AB29}">
      <dsp:nvSpPr>
        <dsp:cNvPr id="0" name=""/>
        <dsp:cNvSpPr/>
      </dsp:nvSpPr>
      <dsp:spPr>
        <a:xfrm>
          <a:off x="363204" y="193056"/>
          <a:ext cx="1353377" cy="90610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0C4F9-8ECE-4861-9745-21B3CEC585C5}">
      <dsp:nvSpPr>
        <dsp:cNvPr id="0" name=""/>
        <dsp:cNvSpPr/>
      </dsp:nvSpPr>
      <dsp:spPr>
        <a:xfrm>
          <a:off x="0" y="1288362"/>
          <a:ext cx="9906000" cy="10448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Servo-motor HS-442</a:t>
          </a:r>
          <a:endParaRPr lang="ro-RO" sz="24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1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Mișcarea membrelor robotului</a:t>
          </a:r>
          <a:endParaRPr lang="ro-RO" sz="1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2083054" y="1288362"/>
        <a:ext cx="7822945" cy="1044817"/>
      </dsp:txXfrm>
    </dsp:sp>
    <dsp:sp modelId="{C9570B34-F9A7-4748-8E3B-FACE55A255E0}">
      <dsp:nvSpPr>
        <dsp:cNvPr id="0" name=""/>
        <dsp:cNvSpPr/>
      </dsp:nvSpPr>
      <dsp:spPr>
        <a:xfrm>
          <a:off x="350237" y="1392308"/>
          <a:ext cx="1358310" cy="80602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63823F-66DB-4D18-91E6-B0922D5E7336}">
      <dsp:nvSpPr>
        <dsp:cNvPr id="0" name=""/>
        <dsp:cNvSpPr/>
      </dsp:nvSpPr>
      <dsp:spPr>
        <a:xfrm>
          <a:off x="0" y="3512211"/>
          <a:ext cx="9906000" cy="11438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PC</a:t>
          </a:r>
          <a:endParaRPr lang="ro-RO" sz="24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1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Stocarea și utilizarea programelor auxiliare: PixyMon, LynxTerm</a:t>
          </a:r>
          <a:endParaRPr lang="ro-RO" sz="1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1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Programarea aplicațiilor: ArduinoIDE, Android Studio</a:t>
          </a:r>
          <a:endParaRPr lang="ro-RO" sz="1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2083054" y="3512211"/>
        <a:ext cx="7822945" cy="1143871"/>
      </dsp:txXfrm>
    </dsp:sp>
    <dsp:sp modelId="{9F58EC70-5BB6-410C-88E6-1FFE3694AC83}">
      <dsp:nvSpPr>
        <dsp:cNvPr id="0" name=""/>
        <dsp:cNvSpPr/>
      </dsp:nvSpPr>
      <dsp:spPr>
        <a:xfrm>
          <a:off x="331693" y="3613990"/>
          <a:ext cx="1353357" cy="90621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1B869B-EB11-407B-8D3D-59EC335CDEBE}">
      <dsp:nvSpPr>
        <dsp:cNvPr id="0" name=""/>
        <dsp:cNvSpPr/>
      </dsp:nvSpPr>
      <dsp:spPr>
        <a:xfrm>
          <a:off x="0" y="2404070"/>
          <a:ext cx="9906000" cy="10185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Surs</a:t>
          </a:r>
          <a:r>
            <a:rPr lang="ro-RO" sz="24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ă de tensiune Extech 382280</a:t>
          </a:r>
          <a:endParaRPr lang="ro-RO" sz="24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1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Alimentarea plăcii SSC-32 și a motoarelor</a:t>
          </a:r>
          <a:endParaRPr lang="ro-RO" sz="1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2083054" y="2404070"/>
        <a:ext cx="7822945" cy="1018548"/>
      </dsp:txXfrm>
    </dsp:sp>
    <dsp:sp modelId="{F20F1D51-8109-48F7-A8A9-5D4C25D25CAC}">
      <dsp:nvSpPr>
        <dsp:cNvPr id="0" name=""/>
        <dsp:cNvSpPr/>
      </dsp:nvSpPr>
      <dsp:spPr>
        <a:xfrm>
          <a:off x="341362" y="2511973"/>
          <a:ext cx="1397062" cy="84478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DFD34BF-E31C-4B09-8A3B-604D8A6F8682}">
      <dsp:nvSpPr>
        <dsp:cNvPr id="0" name=""/>
        <dsp:cNvSpPr/>
      </dsp:nvSpPr>
      <dsp:spPr>
        <a:xfrm>
          <a:off x="2321" y="36"/>
          <a:ext cx="4750246" cy="920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Arduino IDE – C/C++</a:t>
          </a:r>
          <a:endParaRPr lang="ro-RO" sz="2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2321" y="36"/>
        <a:ext cx="4750246" cy="920337"/>
      </dsp:txXfrm>
    </dsp:sp>
    <dsp:sp modelId="{D6E00771-878F-4CCB-92A2-20FE59688937}">
      <dsp:nvSpPr>
        <dsp:cNvPr id="0" name=""/>
        <dsp:cNvSpPr/>
      </dsp:nvSpPr>
      <dsp:spPr>
        <a:xfrm>
          <a:off x="2321" y="1045059"/>
          <a:ext cx="4750246" cy="920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PixyMon</a:t>
          </a:r>
          <a:endParaRPr lang="ro-RO" sz="2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2321" y="1045059"/>
        <a:ext cx="4750246" cy="920337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DFD34BF-E31C-4B09-8A3B-604D8A6F8682}">
      <dsp:nvSpPr>
        <dsp:cNvPr id="0" name=""/>
        <dsp:cNvSpPr/>
      </dsp:nvSpPr>
      <dsp:spPr>
        <a:xfrm>
          <a:off x="2321" y="214"/>
          <a:ext cx="4750246" cy="907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LynxTerm</a:t>
          </a:r>
          <a:endParaRPr lang="ro-RO" sz="2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2321" y="214"/>
        <a:ext cx="4750246" cy="907086"/>
      </dsp:txXfrm>
    </dsp:sp>
    <dsp:sp modelId="{D6E00771-878F-4CCB-92A2-20FE59688937}">
      <dsp:nvSpPr>
        <dsp:cNvPr id="0" name=""/>
        <dsp:cNvSpPr/>
      </dsp:nvSpPr>
      <dsp:spPr>
        <a:xfrm>
          <a:off x="2321" y="1031856"/>
          <a:ext cx="4750246" cy="907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GitHub</a:t>
          </a:r>
          <a:endParaRPr lang="ro-RO" sz="2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2321" y="1031856"/>
        <a:ext cx="4750246" cy="907086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CC73780-DED5-46BA-ADBF-6072CCA3EFE6}">
      <dsp:nvSpPr>
        <dsp:cNvPr id="0" name=""/>
        <dsp:cNvSpPr/>
      </dsp:nvSpPr>
      <dsp:spPr>
        <a:xfrm>
          <a:off x="591997" y="1309"/>
          <a:ext cx="3251355" cy="1011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2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Mod comandat manual</a:t>
          </a:r>
          <a:endParaRPr lang="ro-RO" sz="32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591997" y="1309"/>
        <a:ext cx="3251355" cy="1011169"/>
      </dsp:txXfrm>
    </dsp:sp>
    <dsp:sp modelId="{A5239B95-B55C-422D-B374-E9E34A9A4C6D}">
      <dsp:nvSpPr>
        <dsp:cNvPr id="0" name=""/>
        <dsp:cNvSpPr/>
      </dsp:nvSpPr>
      <dsp:spPr>
        <a:xfrm>
          <a:off x="917132" y="1012478"/>
          <a:ext cx="325135" cy="758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8377"/>
              </a:lnTo>
              <a:lnTo>
                <a:pt x="325135" y="75837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EBBC06-38BE-4711-8DF0-B9E70698473A}">
      <dsp:nvSpPr>
        <dsp:cNvPr id="0" name=""/>
        <dsp:cNvSpPr/>
      </dsp:nvSpPr>
      <dsp:spPr>
        <a:xfrm>
          <a:off x="1242268" y="1265271"/>
          <a:ext cx="3044121" cy="1011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latin typeface="Arial" pitchFamily="34" charset="0"/>
              <a:cs typeface="Arial" pitchFamily="34" charset="0"/>
            </a:rPr>
            <a:t>Procesarea comenzilor de la aplicația mobilă</a:t>
          </a:r>
          <a:endParaRPr lang="ro-RO" sz="2400" kern="1200" dirty="0">
            <a:latin typeface="Arial" pitchFamily="34" charset="0"/>
            <a:cs typeface="Arial" pitchFamily="34" charset="0"/>
          </a:endParaRPr>
        </a:p>
      </dsp:txBody>
      <dsp:txXfrm>
        <a:off x="1242268" y="1265271"/>
        <a:ext cx="3044121" cy="1011169"/>
      </dsp:txXfrm>
    </dsp:sp>
    <dsp:sp modelId="{5BA4ED1C-6414-47D8-A7BE-2DD82585BDB7}">
      <dsp:nvSpPr>
        <dsp:cNvPr id="0" name=""/>
        <dsp:cNvSpPr/>
      </dsp:nvSpPr>
      <dsp:spPr>
        <a:xfrm>
          <a:off x="917132" y="1012478"/>
          <a:ext cx="325135" cy="2022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2339"/>
              </a:lnTo>
              <a:lnTo>
                <a:pt x="325135" y="202233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F8B6CE-84C8-475E-8E30-5F5D5F18332B}">
      <dsp:nvSpPr>
        <dsp:cNvPr id="0" name=""/>
        <dsp:cNvSpPr/>
      </dsp:nvSpPr>
      <dsp:spPr>
        <a:xfrm>
          <a:off x="1242268" y="2529233"/>
          <a:ext cx="3035191" cy="1011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latin typeface="Arial" pitchFamily="34" charset="0"/>
              <a:cs typeface="Arial" pitchFamily="34" charset="0"/>
            </a:rPr>
            <a:t>Executarea comenzilor</a:t>
          </a:r>
          <a:endParaRPr lang="ro-RO" sz="2400" kern="1200" dirty="0">
            <a:latin typeface="Arial" pitchFamily="34" charset="0"/>
            <a:cs typeface="Arial" pitchFamily="34" charset="0"/>
          </a:endParaRPr>
        </a:p>
      </dsp:txBody>
      <dsp:txXfrm>
        <a:off x="1242268" y="2529233"/>
        <a:ext cx="3035191" cy="1011169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CC73780-DED5-46BA-ADBF-6072CCA3EFE6}">
      <dsp:nvSpPr>
        <dsp:cNvPr id="0" name=""/>
        <dsp:cNvSpPr/>
      </dsp:nvSpPr>
      <dsp:spPr>
        <a:xfrm>
          <a:off x="533053" y="1270"/>
          <a:ext cx="3316285" cy="745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2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Mod autonom</a:t>
          </a:r>
          <a:endParaRPr lang="ro-RO" sz="32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533053" y="1270"/>
        <a:ext cx="3316285" cy="745088"/>
      </dsp:txXfrm>
    </dsp:sp>
    <dsp:sp modelId="{A5239B95-B55C-422D-B374-E9E34A9A4C6D}">
      <dsp:nvSpPr>
        <dsp:cNvPr id="0" name=""/>
        <dsp:cNvSpPr/>
      </dsp:nvSpPr>
      <dsp:spPr>
        <a:xfrm>
          <a:off x="864682" y="746359"/>
          <a:ext cx="331628" cy="558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8816"/>
              </a:lnTo>
              <a:lnTo>
                <a:pt x="331628" y="5588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EBBC06-38BE-4711-8DF0-B9E70698473A}">
      <dsp:nvSpPr>
        <dsp:cNvPr id="0" name=""/>
        <dsp:cNvSpPr/>
      </dsp:nvSpPr>
      <dsp:spPr>
        <a:xfrm>
          <a:off x="1196311" y="932631"/>
          <a:ext cx="3135655" cy="7450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latin typeface="Arial" pitchFamily="34" charset="0"/>
              <a:cs typeface="Arial" pitchFamily="34" charset="0"/>
            </a:rPr>
            <a:t>Algortim detecție</a:t>
          </a:r>
          <a:endParaRPr lang="ro-RO" sz="2400" kern="1200" dirty="0">
            <a:latin typeface="Arial" pitchFamily="34" charset="0"/>
            <a:cs typeface="Arial" pitchFamily="34" charset="0"/>
          </a:endParaRPr>
        </a:p>
      </dsp:txBody>
      <dsp:txXfrm>
        <a:off x="1196311" y="932631"/>
        <a:ext cx="3135655" cy="745088"/>
      </dsp:txXfrm>
    </dsp:sp>
    <dsp:sp modelId="{5BA4ED1C-6414-47D8-A7BE-2DD82585BDB7}">
      <dsp:nvSpPr>
        <dsp:cNvPr id="0" name=""/>
        <dsp:cNvSpPr/>
      </dsp:nvSpPr>
      <dsp:spPr>
        <a:xfrm>
          <a:off x="864682" y="746359"/>
          <a:ext cx="331628" cy="1490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0177"/>
              </a:lnTo>
              <a:lnTo>
                <a:pt x="331628" y="149017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F8B6CE-84C8-475E-8E30-5F5D5F18332B}">
      <dsp:nvSpPr>
        <dsp:cNvPr id="0" name=""/>
        <dsp:cNvSpPr/>
      </dsp:nvSpPr>
      <dsp:spPr>
        <a:xfrm>
          <a:off x="1196311" y="1863992"/>
          <a:ext cx="3145847" cy="7450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latin typeface="Arial" pitchFamily="34" charset="0"/>
              <a:cs typeface="Arial" pitchFamily="34" charset="0"/>
            </a:rPr>
            <a:t>Algoritm decizional</a:t>
          </a:r>
          <a:endParaRPr lang="ro-RO" sz="2400" kern="1200" dirty="0">
            <a:latin typeface="Arial" pitchFamily="34" charset="0"/>
            <a:cs typeface="Arial" pitchFamily="34" charset="0"/>
          </a:endParaRPr>
        </a:p>
      </dsp:txBody>
      <dsp:txXfrm>
        <a:off x="1196311" y="1863992"/>
        <a:ext cx="3145847" cy="745088"/>
      </dsp:txXfrm>
    </dsp:sp>
    <dsp:sp modelId="{8C2C4503-ADC9-4DF8-ABEE-674EBD4A3C9C}">
      <dsp:nvSpPr>
        <dsp:cNvPr id="0" name=""/>
        <dsp:cNvSpPr/>
      </dsp:nvSpPr>
      <dsp:spPr>
        <a:xfrm>
          <a:off x="864682" y="746359"/>
          <a:ext cx="331628" cy="2421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1538"/>
              </a:lnTo>
              <a:lnTo>
                <a:pt x="331628" y="242153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03630E-4FB0-47C5-B042-7B10D3F88211}">
      <dsp:nvSpPr>
        <dsp:cNvPr id="0" name=""/>
        <dsp:cNvSpPr/>
      </dsp:nvSpPr>
      <dsp:spPr>
        <a:xfrm>
          <a:off x="1196311" y="2795352"/>
          <a:ext cx="3140888" cy="7450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latin typeface="Arial" pitchFamily="34" charset="0"/>
              <a:cs typeface="Arial" pitchFamily="34" charset="0"/>
            </a:rPr>
            <a:t>Execuție mișcări</a:t>
          </a:r>
          <a:endParaRPr lang="ro-RO" sz="2400" kern="1200" dirty="0">
            <a:latin typeface="Arial" pitchFamily="34" charset="0"/>
            <a:cs typeface="Arial" pitchFamily="34" charset="0"/>
          </a:endParaRPr>
        </a:p>
      </dsp:txBody>
      <dsp:txXfrm>
        <a:off x="1196311" y="2795352"/>
        <a:ext cx="3140888" cy="745088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CC73780-DED5-46BA-ADBF-6072CCA3EFE6}">
      <dsp:nvSpPr>
        <dsp:cNvPr id="0" name=""/>
        <dsp:cNvSpPr/>
      </dsp:nvSpPr>
      <dsp:spPr>
        <a:xfrm>
          <a:off x="745509" y="415"/>
          <a:ext cx="2626660" cy="590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2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Mișcări</a:t>
          </a:r>
          <a:endParaRPr lang="ro-RO" sz="32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745509" y="415"/>
        <a:ext cx="2626660" cy="590146"/>
      </dsp:txXfrm>
    </dsp:sp>
    <dsp:sp modelId="{A5239B95-B55C-422D-B374-E9E34A9A4C6D}">
      <dsp:nvSpPr>
        <dsp:cNvPr id="0" name=""/>
        <dsp:cNvSpPr/>
      </dsp:nvSpPr>
      <dsp:spPr>
        <a:xfrm>
          <a:off x="1008175" y="590562"/>
          <a:ext cx="183149" cy="4426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610"/>
              </a:lnTo>
              <a:lnTo>
                <a:pt x="183149" y="4426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EBBC06-38BE-4711-8DF0-B9E70698473A}">
      <dsp:nvSpPr>
        <dsp:cNvPr id="0" name=""/>
        <dsp:cNvSpPr/>
      </dsp:nvSpPr>
      <dsp:spPr>
        <a:xfrm>
          <a:off x="1191324" y="738099"/>
          <a:ext cx="3021069" cy="590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latin typeface="Arial" pitchFamily="34" charset="0"/>
              <a:cs typeface="Arial" pitchFamily="34" charset="0"/>
            </a:rPr>
            <a:t>Deplasare în față</a:t>
          </a:r>
          <a:endParaRPr lang="ro-RO" sz="2400" kern="1200" dirty="0">
            <a:latin typeface="Arial" pitchFamily="34" charset="0"/>
            <a:cs typeface="Arial" pitchFamily="34" charset="0"/>
          </a:endParaRPr>
        </a:p>
      </dsp:txBody>
      <dsp:txXfrm>
        <a:off x="1191324" y="738099"/>
        <a:ext cx="3021069" cy="590146"/>
      </dsp:txXfrm>
    </dsp:sp>
    <dsp:sp modelId="{5BA4ED1C-6414-47D8-A7BE-2DD82585BDB7}">
      <dsp:nvSpPr>
        <dsp:cNvPr id="0" name=""/>
        <dsp:cNvSpPr/>
      </dsp:nvSpPr>
      <dsp:spPr>
        <a:xfrm>
          <a:off x="1008175" y="590562"/>
          <a:ext cx="183149" cy="1180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0293"/>
              </a:lnTo>
              <a:lnTo>
                <a:pt x="183149" y="118029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F8B6CE-84C8-475E-8E30-5F5D5F18332B}">
      <dsp:nvSpPr>
        <dsp:cNvPr id="0" name=""/>
        <dsp:cNvSpPr/>
      </dsp:nvSpPr>
      <dsp:spPr>
        <a:xfrm>
          <a:off x="1191324" y="1475782"/>
          <a:ext cx="2991968" cy="590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latin typeface="Arial" pitchFamily="34" charset="0"/>
              <a:cs typeface="Arial" pitchFamily="34" charset="0"/>
            </a:rPr>
            <a:t>Deplasare în spate</a:t>
          </a:r>
          <a:endParaRPr lang="ro-RO" sz="2400" kern="1200" dirty="0">
            <a:latin typeface="Arial" pitchFamily="34" charset="0"/>
            <a:cs typeface="Arial" pitchFamily="34" charset="0"/>
          </a:endParaRPr>
        </a:p>
      </dsp:txBody>
      <dsp:txXfrm>
        <a:off x="1191324" y="1475782"/>
        <a:ext cx="2991968" cy="590146"/>
      </dsp:txXfrm>
    </dsp:sp>
    <dsp:sp modelId="{8C2C4503-ADC9-4DF8-ABEE-674EBD4A3C9C}">
      <dsp:nvSpPr>
        <dsp:cNvPr id="0" name=""/>
        <dsp:cNvSpPr/>
      </dsp:nvSpPr>
      <dsp:spPr>
        <a:xfrm>
          <a:off x="1008175" y="590562"/>
          <a:ext cx="183149" cy="1917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7976"/>
              </a:lnTo>
              <a:lnTo>
                <a:pt x="183149" y="19179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03630E-4FB0-47C5-B042-7B10D3F88211}">
      <dsp:nvSpPr>
        <dsp:cNvPr id="0" name=""/>
        <dsp:cNvSpPr/>
      </dsp:nvSpPr>
      <dsp:spPr>
        <a:xfrm>
          <a:off x="1191324" y="2213466"/>
          <a:ext cx="3012986" cy="590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latin typeface="Arial" pitchFamily="34" charset="0"/>
              <a:cs typeface="Arial" pitchFamily="34" charset="0"/>
            </a:rPr>
            <a:t>Șut cu piciorul stâng</a:t>
          </a:r>
          <a:endParaRPr lang="ro-RO" sz="2400" kern="1200" dirty="0">
            <a:latin typeface="Arial" pitchFamily="34" charset="0"/>
            <a:cs typeface="Arial" pitchFamily="34" charset="0"/>
          </a:endParaRPr>
        </a:p>
      </dsp:txBody>
      <dsp:txXfrm>
        <a:off x="1191324" y="2213466"/>
        <a:ext cx="3012986" cy="590146"/>
      </dsp:txXfrm>
    </dsp:sp>
    <dsp:sp modelId="{FE131BAC-5F75-4676-AC17-364927A6D5C9}">
      <dsp:nvSpPr>
        <dsp:cNvPr id="0" name=""/>
        <dsp:cNvSpPr/>
      </dsp:nvSpPr>
      <dsp:spPr>
        <a:xfrm>
          <a:off x="1008175" y="590562"/>
          <a:ext cx="183149" cy="2655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5660"/>
              </a:lnTo>
              <a:lnTo>
                <a:pt x="183149" y="26556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0D209E-9C59-4DE5-A10A-79736E6E5753}">
      <dsp:nvSpPr>
        <dsp:cNvPr id="0" name=""/>
        <dsp:cNvSpPr/>
      </dsp:nvSpPr>
      <dsp:spPr>
        <a:xfrm>
          <a:off x="1191324" y="2951149"/>
          <a:ext cx="2984159" cy="590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latin typeface="Arial" pitchFamily="34" charset="0"/>
              <a:cs typeface="Arial" pitchFamily="34" charset="0"/>
            </a:rPr>
            <a:t>Șut cu piciorul drept</a:t>
          </a:r>
          <a:endParaRPr lang="ro-RO" sz="2400" kern="1200" dirty="0">
            <a:latin typeface="Arial" pitchFamily="34" charset="0"/>
            <a:cs typeface="Arial" pitchFamily="34" charset="0"/>
          </a:endParaRPr>
        </a:p>
      </dsp:txBody>
      <dsp:txXfrm>
        <a:off x="1191324" y="2951149"/>
        <a:ext cx="2984159" cy="590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ransition spd="med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15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microsoft.com/office/2007/relationships/diagramDrawing" Target="../diagrams/drawing6.xml"/><Relationship Id="rId3" Type="http://schemas.openxmlformats.org/officeDocument/2006/relationships/diagramLayout" Target="../diagrams/layout5.xml"/><Relationship Id="rId7" Type="http://schemas.openxmlformats.org/officeDocument/2006/relationships/image" Target="../media/image11.png"/><Relationship Id="rId12" Type="http://schemas.openxmlformats.org/officeDocument/2006/relationships/diagramColors" Target="../diagrams/colors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diagramQuickStyle" Target="../diagrams/quickStyle6.xml"/><Relationship Id="rId5" Type="http://schemas.openxmlformats.org/officeDocument/2006/relationships/diagramColors" Target="../diagrams/colors5.xml"/><Relationship Id="rId10" Type="http://schemas.openxmlformats.org/officeDocument/2006/relationships/diagramLayout" Target="../diagrams/layout6.xml"/><Relationship Id="rId4" Type="http://schemas.openxmlformats.org/officeDocument/2006/relationships/diagramQuickStyle" Target="../diagrams/quickStyle5.xml"/><Relationship Id="rId9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EFE879-816B-47DD-B596-BA2F1DBB1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4826" y="1122363"/>
            <a:ext cx="7652553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ro-RO" sz="5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ROBOTINHO</a:t>
            </a:r>
            <a:r>
              <a:rPr lang="ro-RO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ro-RO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ro-RO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ro-RO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ro-RO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ROBOT UMANOID AUTONOM PENTRU URMĂrirea OBIECTELOR</a:t>
            </a:r>
            <a:endParaRPr lang="ro-RO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EDB9CD1-1FEB-41A8-A810-4E4EF1B98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8385" y="4296792"/>
            <a:ext cx="10405243" cy="961008"/>
          </a:xfrm>
        </p:spPr>
        <p:txBody>
          <a:bodyPr>
            <a:noAutofit/>
          </a:bodyPr>
          <a:lstStyle/>
          <a:p>
            <a:r>
              <a:rPr lang="en-US" sz="1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Coordonator: </a:t>
            </a:r>
            <a:r>
              <a:rPr lang="en-US"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Ș.l.dr.ing. Sorin NANU	    </a:t>
            </a:r>
            <a:r>
              <a:rPr lang="en-US" sz="1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Studenti</a:t>
            </a:r>
            <a:r>
              <a:rPr lang="en-US"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: DANIEL-Pavel </a:t>
            </a:r>
            <a:r>
              <a:rPr lang="en-US" sz="1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NEAm</a:t>
            </a:r>
            <a:r>
              <a:rPr lang="ro-RO" sz="1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ț</a:t>
            </a:r>
            <a:r>
              <a:rPr lang="en-US" sz="1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iu</a:t>
            </a:r>
            <a:r>
              <a:rPr lang="en-US"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US"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US"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						            </a:t>
            </a:r>
            <a:r>
              <a:rPr lang="ro-RO" sz="1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	          </a:t>
            </a:r>
            <a:r>
              <a:rPr lang="en-US" sz="1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Silviu</a:t>
            </a:r>
            <a:r>
              <a:rPr lang="ro-RO" sz="1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-Dumitru</a:t>
            </a:r>
            <a:r>
              <a:rPr 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o-RO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BĂTRÎNUȚ</a:t>
            </a:r>
            <a:endParaRPr lang="en-US" sz="180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96075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D48802-3D19-4759-9D72-F4E4730B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Aplicație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</p:nvPr>
        </p:nvGraphicFramePr>
        <p:xfrm>
          <a:off x="868144" y="2323060"/>
          <a:ext cx="4878387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7294179" y="1746696"/>
            <a:ext cx="2196661" cy="228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39280" y="4098870"/>
            <a:ext cx="569595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976563" y="1504950"/>
            <a:ext cx="623887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254796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496ECC-1B6E-4159-BCD1-EEA72D71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Probleme Întâmpinate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1413" y="2249487"/>
          <a:ext cx="9906000" cy="3993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5815367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F86B10-8E16-4540-B937-CBA871C1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Dezvoltări viitoare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9062709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1744F8-6B4F-4C98-B0ED-A17CEE424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Concluzii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9552768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90951" y="618517"/>
            <a:ext cx="7451835" cy="4951965"/>
          </a:xfrm>
        </p:spPr>
        <p:txBody>
          <a:bodyPr/>
          <a:lstStyle/>
          <a:p>
            <a:pPr algn="ctr"/>
            <a:r>
              <a:rPr lang="ro-RO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VĂ Mulțumesc Pentru Atenția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</a:t>
            </a:r>
            <a:r>
              <a:rPr lang="ro-RO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Acordată!</a:t>
            </a:r>
            <a:endParaRPr lang="ro-RO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6241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1141413" y="336331"/>
          <a:ext cx="9906000" cy="5454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7398341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5C862E-DC2F-441F-956E-D507DDDB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o-RO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Diagrama de ansamblu a Sistemului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2543503" y="1902372"/>
            <a:ext cx="6442841" cy="4666594"/>
          </a:xfrm>
          <a:prstGeom prst="rect">
            <a:avLst/>
          </a:prstGeom>
          <a:ln>
            <a:noFill/>
          </a:ln>
        </p:spPr>
      </p:pic>
      <p:sp>
        <p:nvSpPr>
          <p:cNvPr id="8" name="SilviuApp"/>
          <p:cNvSpPr/>
          <p:nvPr/>
        </p:nvSpPr>
        <p:spPr>
          <a:xfrm>
            <a:off x="3184634" y="1860331"/>
            <a:ext cx="5318235" cy="1450428"/>
          </a:xfrm>
          <a:prstGeom prst="round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SilviuArduino"/>
          <p:cNvSpPr/>
          <p:nvPr/>
        </p:nvSpPr>
        <p:spPr>
          <a:xfrm>
            <a:off x="3142593" y="3310758"/>
            <a:ext cx="1555532" cy="2942897"/>
          </a:xfrm>
          <a:prstGeom prst="round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DaniPixy"/>
          <p:cNvSpPr/>
          <p:nvPr/>
        </p:nvSpPr>
        <p:spPr>
          <a:xfrm>
            <a:off x="3205655" y="3563007"/>
            <a:ext cx="5297214" cy="1418896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DaniArduino"/>
          <p:cNvSpPr/>
          <p:nvPr/>
        </p:nvSpPr>
        <p:spPr>
          <a:xfrm>
            <a:off x="3205655" y="4981903"/>
            <a:ext cx="1587062" cy="1345325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xmlns="" val="3173013977"/>
      </p:ext>
    </p:extLst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animBg="1" autoUpdateAnimBg="0"/>
      <p:bldP spid="8" grpId="1" uiExpand="1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DDD6F9-0628-4CBB-A199-329187E70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Funcțiile</a:t>
            </a:r>
            <a:r>
              <a:rPr lang="ro-RO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o-RO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sistemului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41413" y="2249488"/>
          <a:ext cx="9906000" cy="408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0554933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Echipamente hardware</a:t>
            </a:r>
            <a:endParaRPr lang="ro-RO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1413" y="1828800"/>
          <a:ext cx="9906000" cy="4330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Echipamente hardware</a:t>
            </a:r>
            <a:endParaRPr lang="ro-RO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1413" y="1828800"/>
          <a:ext cx="9906000" cy="4687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A40E0A-560C-4AE5-BA8A-C7B45379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Tehnologii software utilizate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1414" y="1923394"/>
          <a:ext cx="4754890" cy="1965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138466" y="4046483"/>
            <a:ext cx="2677897" cy="25499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/>
          <p:nvPr/>
        </p:nvPicPr>
        <p:blipFill>
          <a:blip r:embed="rId8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6400800" y="1954924"/>
            <a:ext cx="4729655" cy="2312275"/>
          </a:xfrm>
          <a:prstGeom prst="rect">
            <a:avLst/>
          </a:prstGeom>
        </p:spPr>
      </p:pic>
      <p:graphicFrame>
        <p:nvGraphicFramePr>
          <p:cNvPr id="11" name="Content Placeholder 3"/>
          <p:cNvGraphicFramePr>
            <a:graphicFrameLocks/>
          </p:cNvGraphicFramePr>
          <p:nvPr/>
        </p:nvGraphicFramePr>
        <p:xfrm>
          <a:off x="6401842" y="4424855"/>
          <a:ext cx="4754890" cy="1939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xmlns="" val="17847588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D48802-3D19-4759-9D72-F4E4730B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Aplicație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</p:nvPr>
        </p:nvGraphicFramePr>
        <p:xfrm>
          <a:off x="1141413" y="2249488"/>
          <a:ext cx="4878387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10"/>
          <p:cNvGraphicFramePr>
            <a:graphicFrameLocks noGrp="1"/>
          </p:cNvGraphicFramePr>
          <p:nvPr>
            <p:ph sz="half" idx="2"/>
          </p:nvPr>
        </p:nvGraphicFramePr>
        <p:xfrm>
          <a:off x="6172200" y="2249488"/>
          <a:ext cx="4875213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xmlns="" val="25254796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D48802-3D19-4759-9D72-F4E4730B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Aplicație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6456251" y="2112581"/>
            <a:ext cx="5399415" cy="3951888"/>
          </a:xfrm>
          <a:prstGeom prst="rect">
            <a:avLst/>
          </a:prstGeom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41413" y="2511256"/>
            <a:ext cx="4878387" cy="301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254796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</TotalTime>
  <Words>248</Words>
  <Application>Microsoft Office PowerPoint</Application>
  <PresentationFormat>Custom</PresentationFormat>
  <Paragraphs>73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Circuit</vt:lpstr>
      <vt:lpstr>ROBOTINHO  ROBOT UMANOID AUTONOM PENTRU URMĂrirea OBIECTELOR</vt:lpstr>
      <vt:lpstr>Slide 2</vt:lpstr>
      <vt:lpstr>Diagrama de ansamblu a Sistemului</vt:lpstr>
      <vt:lpstr>Funcțiile sistemului</vt:lpstr>
      <vt:lpstr>Echipamente hardware</vt:lpstr>
      <vt:lpstr>Echipamente hardware</vt:lpstr>
      <vt:lpstr>Tehnologii software utilizate</vt:lpstr>
      <vt:lpstr>Aplicație</vt:lpstr>
      <vt:lpstr>Aplicație</vt:lpstr>
      <vt:lpstr>Aplicație</vt:lpstr>
      <vt:lpstr>Probleme Întâmpinate</vt:lpstr>
      <vt:lpstr>Dezvoltări viitoare</vt:lpstr>
      <vt:lpstr>Concluzii</vt:lpstr>
      <vt:lpstr> VĂ Mulțumesc Pentru Atenția  Acordată!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RoBOTINHO ROBOT biped AUTONOM PENTRU DETECTAREA OBIECTELOR</dc:title>
  <dc:creator>Daniel Neamtiu</dc:creator>
  <cp:lastModifiedBy>Dani</cp:lastModifiedBy>
  <cp:revision>65</cp:revision>
  <dcterms:created xsi:type="dcterms:W3CDTF">2019-06-11T07:54:10Z</dcterms:created>
  <dcterms:modified xsi:type="dcterms:W3CDTF">2019-06-17T10:57:07Z</dcterms:modified>
</cp:coreProperties>
</file>