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8" r:id="rId7"/>
    <p:sldId id="267" r:id="rId8"/>
    <p:sldId id="264" r:id="rId9"/>
    <p:sldId id="261" r:id="rId10"/>
    <p:sldId id="262" r:id="rId11"/>
    <p:sldId id="266" r:id="rId12"/>
    <p:sldId id="26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>
      <p:cViewPr varScale="1">
        <p:scale>
          <a:sx n="108" d="100"/>
          <a:sy n="108" d="100"/>
        </p:scale>
        <p:origin x="16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BE08F-D2EA-4EC7-BFDE-F802D01F75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48839D-8EAC-4777-95C0-84FCA742DF84}">
      <dgm:prSet/>
      <dgm:spPr/>
      <dgm:t>
        <a:bodyPr/>
        <a:lstStyle/>
        <a:p>
          <a:r>
            <a:rPr lang="en-US"/>
            <a:t>Implementarea unui algoritm de c</a:t>
          </a:r>
          <a:r>
            <a:rPr lang="ro-RO"/>
            <a:t>ăutare a unei mingi și de șutare în aceasta</a:t>
          </a:r>
          <a:endParaRPr lang="en-US"/>
        </a:p>
      </dgm:t>
    </dgm:pt>
    <dgm:pt modelId="{1488DD77-A10D-40B2-91B2-E0F27E22C694}" type="parTrans" cxnId="{64687B19-DFD4-4C2C-9BC2-644572105107}">
      <dgm:prSet/>
      <dgm:spPr/>
      <dgm:t>
        <a:bodyPr/>
        <a:lstStyle/>
        <a:p>
          <a:endParaRPr lang="en-US"/>
        </a:p>
      </dgm:t>
    </dgm:pt>
    <dgm:pt modelId="{93BF2532-BE3C-475F-ADF3-9DF6B4D341D0}" type="sibTrans" cxnId="{64687B19-DFD4-4C2C-9BC2-644572105107}">
      <dgm:prSet/>
      <dgm:spPr/>
      <dgm:t>
        <a:bodyPr/>
        <a:lstStyle/>
        <a:p>
          <a:endParaRPr lang="en-US"/>
        </a:p>
      </dgm:t>
    </dgm:pt>
    <dgm:pt modelId="{CBF42DAB-EA68-4574-998A-357D4B165756}">
      <dgm:prSet/>
      <dgm:spPr/>
      <dgm:t>
        <a:bodyPr/>
        <a:lstStyle/>
        <a:p>
          <a:r>
            <a:rPr lang="ro-RO"/>
            <a:t>Posibilitatea de control manual prin intermediul unei aplicații mobile</a:t>
          </a:r>
          <a:endParaRPr lang="en-US"/>
        </a:p>
      </dgm:t>
    </dgm:pt>
    <dgm:pt modelId="{F502F617-3844-4AD5-BD5F-B5626E6A9716}" type="parTrans" cxnId="{33115B5C-5B20-4F2D-91FB-DA015A00A1D4}">
      <dgm:prSet/>
      <dgm:spPr/>
      <dgm:t>
        <a:bodyPr/>
        <a:lstStyle/>
        <a:p>
          <a:endParaRPr lang="en-US"/>
        </a:p>
      </dgm:t>
    </dgm:pt>
    <dgm:pt modelId="{3D9C2C7E-83F5-4A0C-BA36-0D9EA853CC5C}" type="sibTrans" cxnId="{33115B5C-5B20-4F2D-91FB-DA015A00A1D4}">
      <dgm:prSet/>
      <dgm:spPr/>
      <dgm:t>
        <a:bodyPr/>
        <a:lstStyle/>
        <a:p>
          <a:endParaRPr lang="en-US"/>
        </a:p>
      </dgm:t>
    </dgm:pt>
    <dgm:pt modelId="{B2A94455-4541-4570-A2BE-FCBCAE20A9BD}" type="pres">
      <dgm:prSet presAssocID="{EE2BE08F-D2EA-4EC7-BFDE-F802D01F7559}" presName="diagram" presStyleCnt="0">
        <dgm:presLayoutVars>
          <dgm:dir/>
          <dgm:resizeHandles val="exact"/>
        </dgm:presLayoutVars>
      </dgm:prSet>
      <dgm:spPr/>
    </dgm:pt>
    <dgm:pt modelId="{9DF2C696-5E7A-4E6F-94D4-5FD3223D7CEE}" type="pres">
      <dgm:prSet presAssocID="{9E48839D-8EAC-4777-95C0-84FCA742DF84}" presName="node" presStyleLbl="node1" presStyleIdx="0" presStyleCnt="2">
        <dgm:presLayoutVars>
          <dgm:bulletEnabled val="1"/>
        </dgm:presLayoutVars>
      </dgm:prSet>
      <dgm:spPr/>
    </dgm:pt>
    <dgm:pt modelId="{3E44EEB7-6415-484B-B55A-ABFB4ACDD5D8}" type="pres">
      <dgm:prSet presAssocID="{93BF2532-BE3C-475F-ADF3-9DF6B4D341D0}" presName="sibTrans" presStyleCnt="0"/>
      <dgm:spPr/>
    </dgm:pt>
    <dgm:pt modelId="{AF8A49B0-0CB8-4E17-9C1B-1297A7AA7ED9}" type="pres">
      <dgm:prSet presAssocID="{CBF42DAB-EA68-4574-998A-357D4B165756}" presName="node" presStyleLbl="node1" presStyleIdx="1" presStyleCnt="2">
        <dgm:presLayoutVars>
          <dgm:bulletEnabled val="1"/>
        </dgm:presLayoutVars>
      </dgm:prSet>
      <dgm:spPr/>
    </dgm:pt>
  </dgm:ptLst>
  <dgm:cxnLst>
    <dgm:cxn modelId="{64687B19-DFD4-4C2C-9BC2-644572105107}" srcId="{EE2BE08F-D2EA-4EC7-BFDE-F802D01F7559}" destId="{9E48839D-8EAC-4777-95C0-84FCA742DF84}" srcOrd="0" destOrd="0" parTransId="{1488DD77-A10D-40B2-91B2-E0F27E22C694}" sibTransId="{93BF2532-BE3C-475F-ADF3-9DF6B4D341D0}"/>
    <dgm:cxn modelId="{33115B5C-5B20-4F2D-91FB-DA015A00A1D4}" srcId="{EE2BE08F-D2EA-4EC7-BFDE-F802D01F7559}" destId="{CBF42DAB-EA68-4574-998A-357D4B165756}" srcOrd="1" destOrd="0" parTransId="{F502F617-3844-4AD5-BD5F-B5626E6A9716}" sibTransId="{3D9C2C7E-83F5-4A0C-BA36-0D9EA853CC5C}"/>
    <dgm:cxn modelId="{21C15479-CD25-443D-BCD3-0313AE03EE4B}" type="presOf" srcId="{CBF42DAB-EA68-4574-998A-357D4B165756}" destId="{AF8A49B0-0CB8-4E17-9C1B-1297A7AA7ED9}" srcOrd="0" destOrd="0" presId="urn:microsoft.com/office/officeart/2005/8/layout/default"/>
    <dgm:cxn modelId="{BFFA4FD0-9FA1-423B-83E8-C00C72585CAD}" type="presOf" srcId="{EE2BE08F-D2EA-4EC7-BFDE-F802D01F7559}" destId="{B2A94455-4541-4570-A2BE-FCBCAE20A9BD}" srcOrd="0" destOrd="0" presId="urn:microsoft.com/office/officeart/2005/8/layout/default"/>
    <dgm:cxn modelId="{214AE7D0-D796-4229-A36B-F2BD78BDB4C1}" type="presOf" srcId="{9E48839D-8EAC-4777-95C0-84FCA742DF84}" destId="{9DF2C696-5E7A-4E6F-94D4-5FD3223D7CEE}" srcOrd="0" destOrd="0" presId="urn:microsoft.com/office/officeart/2005/8/layout/default"/>
    <dgm:cxn modelId="{B586A1BD-1AB0-4C67-91FA-0490DA2A1B39}" type="presParOf" srcId="{B2A94455-4541-4570-A2BE-FCBCAE20A9BD}" destId="{9DF2C696-5E7A-4E6F-94D4-5FD3223D7CEE}" srcOrd="0" destOrd="0" presId="urn:microsoft.com/office/officeart/2005/8/layout/default"/>
    <dgm:cxn modelId="{16C3127C-3B0B-4B9A-9D46-4F46310DF2BA}" type="presParOf" srcId="{B2A94455-4541-4570-A2BE-FCBCAE20A9BD}" destId="{3E44EEB7-6415-484B-B55A-ABFB4ACDD5D8}" srcOrd="1" destOrd="0" presId="urn:microsoft.com/office/officeart/2005/8/layout/default"/>
    <dgm:cxn modelId="{CD25623A-6536-43B3-B71A-DB327E41605A}" type="presParOf" srcId="{B2A94455-4541-4570-A2BE-FCBCAE20A9BD}" destId="{AF8A49B0-0CB8-4E17-9C1B-1297A7AA7ED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63B95-C416-4CB5-A678-986A2AE4F68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61DB19-7F2B-4BB7-A483-7EE2561E3A5E}">
      <dgm:prSet/>
      <dgm:spPr/>
      <dgm:t>
        <a:bodyPr/>
        <a:lstStyle/>
        <a:p>
          <a:r>
            <a:rPr lang="en-US"/>
            <a:t>C</a:t>
          </a:r>
          <a:r>
            <a:rPr lang="ro-RO"/>
            <a:t>ăutare automată a obiectului dorit</a:t>
          </a:r>
          <a:endParaRPr lang="en-US"/>
        </a:p>
      </dgm:t>
    </dgm:pt>
    <dgm:pt modelId="{98946D01-CEB9-4B84-8F01-F43953659055}" type="parTrans" cxnId="{8A4F1773-7BFE-45C9-BB5C-FF3E66328328}">
      <dgm:prSet/>
      <dgm:spPr/>
      <dgm:t>
        <a:bodyPr/>
        <a:lstStyle/>
        <a:p>
          <a:endParaRPr lang="en-US"/>
        </a:p>
      </dgm:t>
    </dgm:pt>
    <dgm:pt modelId="{7D3656D0-3782-4A6D-B735-2A5DE7ED6064}" type="sibTrans" cxnId="{8A4F1773-7BFE-45C9-BB5C-FF3E66328328}">
      <dgm:prSet/>
      <dgm:spPr/>
      <dgm:t>
        <a:bodyPr/>
        <a:lstStyle/>
        <a:p>
          <a:endParaRPr lang="en-US"/>
        </a:p>
      </dgm:t>
    </dgm:pt>
    <dgm:pt modelId="{4DA713F6-2A60-4389-942B-6F118F4FB8DA}">
      <dgm:prSet/>
      <dgm:spPr/>
      <dgm:t>
        <a:bodyPr/>
        <a:lstStyle/>
        <a:p>
          <a:r>
            <a:rPr lang="ro-RO"/>
            <a:t>Deplasarea în orice direcție</a:t>
          </a:r>
          <a:endParaRPr lang="en-US"/>
        </a:p>
      </dgm:t>
    </dgm:pt>
    <dgm:pt modelId="{F6860D8F-5E8F-46C0-97E1-4F3A0B719414}" type="parTrans" cxnId="{776111D4-B0FD-40B2-9F89-8BBBD72553B0}">
      <dgm:prSet/>
      <dgm:spPr/>
      <dgm:t>
        <a:bodyPr/>
        <a:lstStyle/>
        <a:p>
          <a:endParaRPr lang="en-US"/>
        </a:p>
      </dgm:t>
    </dgm:pt>
    <dgm:pt modelId="{4A04AF99-D125-434D-921C-827CFE659E24}" type="sibTrans" cxnId="{776111D4-B0FD-40B2-9F89-8BBBD72553B0}">
      <dgm:prSet/>
      <dgm:spPr/>
      <dgm:t>
        <a:bodyPr/>
        <a:lstStyle/>
        <a:p>
          <a:endParaRPr lang="en-US"/>
        </a:p>
      </dgm:t>
    </dgm:pt>
    <dgm:pt modelId="{0C6D18F3-8E81-4F8F-8BE9-1FCE249D6040}">
      <dgm:prSet/>
      <dgm:spPr/>
      <dgm:t>
        <a:bodyPr/>
        <a:lstStyle/>
        <a:p>
          <a:r>
            <a:rPr lang="ro-RO"/>
            <a:t>Lovirea obiectului cu ambele picioare</a:t>
          </a:r>
          <a:endParaRPr lang="en-US"/>
        </a:p>
      </dgm:t>
    </dgm:pt>
    <dgm:pt modelId="{C303F662-3510-4816-9FB8-B9E48AE0BACE}" type="parTrans" cxnId="{427591D7-DCBF-4E95-95B4-B2063A7253C1}">
      <dgm:prSet/>
      <dgm:spPr/>
      <dgm:t>
        <a:bodyPr/>
        <a:lstStyle/>
        <a:p>
          <a:endParaRPr lang="en-US"/>
        </a:p>
      </dgm:t>
    </dgm:pt>
    <dgm:pt modelId="{F7E29758-A36A-4CC9-932A-0B4F41F967B2}" type="sibTrans" cxnId="{427591D7-DCBF-4E95-95B4-B2063A7253C1}">
      <dgm:prSet/>
      <dgm:spPr/>
      <dgm:t>
        <a:bodyPr/>
        <a:lstStyle/>
        <a:p>
          <a:endParaRPr lang="en-US"/>
        </a:p>
      </dgm:t>
    </dgm:pt>
    <dgm:pt modelId="{172A49AB-4F6F-4E68-B52C-AE49834A388A}">
      <dgm:prSet/>
      <dgm:spPr/>
      <dgm:t>
        <a:bodyPr/>
        <a:lstStyle/>
        <a:p>
          <a:r>
            <a:rPr lang="ro-RO"/>
            <a:t>Comandă manuală cu ajutorul unei interfețe</a:t>
          </a:r>
          <a:endParaRPr lang="en-US"/>
        </a:p>
      </dgm:t>
    </dgm:pt>
    <dgm:pt modelId="{02D8E9EF-A461-42FF-9EE9-1B00533A96E8}" type="parTrans" cxnId="{3CFC2004-005D-4E18-AE98-E5FF1E331DF7}">
      <dgm:prSet/>
      <dgm:spPr/>
      <dgm:t>
        <a:bodyPr/>
        <a:lstStyle/>
        <a:p>
          <a:endParaRPr lang="en-US"/>
        </a:p>
      </dgm:t>
    </dgm:pt>
    <dgm:pt modelId="{9AFE768B-DBAE-442B-8DB3-13EFBDC9A011}" type="sibTrans" cxnId="{3CFC2004-005D-4E18-AE98-E5FF1E331DF7}">
      <dgm:prSet/>
      <dgm:spPr/>
      <dgm:t>
        <a:bodyPr/>
        <a:lstStyle/>
        <a:p>
          <a:endParaRPr lang="en-US"/>
        </a:p>
      </dgm:t>
    </dgm:pt>
    <dgm:pt modelId="{1F5B33C2-507C-4D42-81EA-9D5326E96B3B}">
      <dgm:prSet/>
      <dgm:spPr/>
      <dgm:t>
        <a:bodyPr/>
        <a:lstStyle/>
        <a:p>
          <a:r>
            <a:rPr lang="ro-RO"/>
            <a:t>Toate funcțiile executate de căutarea automată</a:t>
          </a:r>
          <a:endParaRPr lang="en-US"/>
        </a:p>
      </dgm:t>
    </dgm:pt>
    <dgm:pt modelId="{FCF09481-E0C7-4803-BE13-F2A06AB44E5C}" type="parTrans" cxnId="{CEA6E269-43BE-43AE-8311-B43194FB1C7A}">
      <dgm:prSet/>
      <dgm:spPr/>
      <dgm:t>
        <a:bodyPr/>
        <a:lstStyle/>
        <a:p>
          <a:endParaRPr lang="en-US"/>
        </a:p>
      </dgm:t>
    </dgm:pt>
    <dgm:pt modelId="{5908BA6A-F881-4EFF-9B1A-3BAE66F3DEC9}" type="sibTrans" cxnId="{CEA6E269-43BE-43AE-8311-B43194FB1C7A}">
      <dgm:prSet/>
      <dgm:spPr/>
      <dgm:t>
        <a:bodyPr/>
        <a:lstStyle/>
        <a:p>
          <a:endParaRPr lang="en-US"/>
        </a:p>
      </dgm:t>
    </dgm:pt>
    <dgm:pt modelId="{905844D1-E346-4A3A-B561-457E79319DC0}" type="pres">
      <dgm:prSet presAssocID="{F2163B95-C416-4CB5-A678-986A2AE4F680}" presName="Name0" presStyleCnt="0">
        <dgm:presLayoutVars>
          <dgm:dir/>
          <dgm:animLvl val="lvl"/>
          <dgm:resizeHandles val="exact"/>
        </dgm:presLayoutVars>
      </dgm:prSet>
      <dgm:spPr/>
    </dgm:pt>
    <dgm:pt modelId="{90122DFE-6840-4F25-9858-3541C72FA229}" type="pres">
      <dgm:prSet presAssocID="{4C61DB19-7F2B-4BB7-A483-7EE2561E3A5E}" presName="composite" presStyleCnt="0"/>
      <dgm:spPr/>
    </dgm:pt>
    <dgm:pt modelId="{6A6F582B-F462-4190-9A0A-170669C476E1}" type="pres">
      <dgm:prSet presAssocID="{4C61DB19-7F2B-4BB7-A483-7EE2561E3A5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9E88E37-7A59-475C-B0C9-ED2E6E7CD4B3}" type="pres">
      <dgm:prSet presAssocID="{4C61DB19-7F2B-4BB7-A483-7EE2561E3A5E}" presName="desTx" presStyleLbl="alignAccFollowNode1" presStyleIdx="0" presStyleCnt="2">
        <dgm:presLayoutVars>
          <dgm:bulletEnabled val="1"/>
        </dgm:presLayoutVars>
      </dgm:prSet>
      <dgm:spPr/>
    </dgm:pt>
    <dgm:pt modelId="{DCC94ECB-806E-46FC-AB9C-50A34243C980}" type="pres">
      <dgm:prSet presAssocID="{7D3656D0-3782-4A6D-B735-2A5DE7ED6064}" presName="space" presStyleCnt="0"/>
      <dgm:spPr/>
    </dgm:pt>
    <dgm:pt modelId="{168A340D-11EE-44CE-84B4-95329CC5AB5C}" type="pres">
      <dgm:prSet presAssocID="{172A49AB-4F6F-4E68-B52C-AE49834A388A}" presName="composite" presStyleCnt="0"/>
      <dgm:spPr/>
    </dgm:pt>
    <dgm:pt modelId="{54B660C0-3765-4F0D-9266-16112A4CD854}" type="pres">
      <dgm:prSet presAssocID="{172A49AB-4F6F-4E68-B52C-AE49834A388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0FACDE1-EEB7-4178-8955-125C610FF1F0}" type="pres">
      <dgm:prSet presAssocID="{172A49AB-4F6F-4E68-B52C-AE49834A388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CFC2004-005D-4E18-AE98-E5FF1E331DF7}" srcId="{F2163B95-C416-4CB5-A678-986A2AE4F680}" destId="{172A49AB-4F6F-4E68-B52C-AE49834A388A}" srcOrd="1" destOrd="0" parTransId="{02D8E9EF-A461-42FF-9EE9-1B00533A96E8}" sibTransId="{9AFE768B-DBAE-442B-8DB3-13EFBDC9A011}"/>
    <dgm:cxn modelId="{190F372F-BAEB-4C22-93FE-E151022194E2}" type="presOf" srcId="{4C61DB19-7F2B-4BB7-A483-7EE2561E3A5E}" destId="{6A6F582B-F462-4190-9A0A-170669C476E1}" srcOrd="0" destOrd="0" presId="urn:microsoft.com/office/officeart/2005/8/layout/hList1"/>
    <dgm:cxn modelId="{3D11CA63-2535-4EF3-8173-D2321453D04A}" type="presOf" srcId="{172A49AB-4F6F-4E68-B52C-AE49834A388A}" destId="{54B660C0-3765-4F0D-9266-16112A4CD854}" srcOrd="0" destOrd="0" presId="urn:microsoft.com/office/officeart/2005/8/layout/hList1"/>
    <dgm:cxn modelId="{CEA6E269-43BE-43AE-8311-B43194FB1C7A}" srcId="{172A49AB-4F6F-4E68-B52C-AE49834A388A}" destId="{1F5B33C2-507C-4D42-81EA-9D5326E96B3B}" srcOrd="0" destOrd="0" parTransId="{FCF09481-E0C7-4803-BE13-F2A06AB44E5C}" sibTransId="{5908BA6A-F881-4EFF-9B1A-3BAE66F3DEC9}"/>
    <dgm:cxn modelId="{8A4F1773-7BFE-45C9-BB5C-FF3E66328328}" srcId="{F2163B95-C416-4CB5-A678-986A2AE4F680}" destId="{4C61DB19-7F2B-4BB7-A483-7EE2561E3A5E}" srcOrd="0" destOrd="0" parTransId="{98946D01-CEB9-4B84-8F01-F43953659055}" sibTransId="{7D3656D0-3782-4A6D-B735-2A5DE7ED6064}"/>
    <dgm:cxn modelId="{B51F35BE-A60B-4C2B-94A2-19C636CE536F}" type="presOf" srcId="{0C6D18F3-8E81-4F8F-8BE9-1FCE249D6040}" destId="{39E88E37-7A59-475C-B0C9-ED2E6E7CD4B3}" srcOrd="0" destOrd="1" presId="urn:microsoft.com/office/officeart/2005/8/layout/hList1"/>
    <dgm:cxn modelId="{92B7E2CF-F98B-4832-A0AA-F47F1133DF62}" type="presOf" srcId="{F2163B95-C416-4CB5-A678-986A2AE4F680}" destId="{905844D1-E346-4A3A-B561-457E79319DC0}" srcOrd="0" destOrd="0" presId="urn:microsoft.com/office/officeart/2005/8/layout/hList1"/>
    <dgm:cxn modelId="{776111D4-B0FD-40B2-9F89-8BBBD72553B0}" srcId="{4C61DB19-7F2B-4BB7-A483-7EE2561E3A5E}" destId="{4DA713F6-2A60-4389-942B-6F118F4FB8DA}" srcOrd="0" destOrd="0" parTransId="{F6860D8F-5E8F-46C0-97E1-4F3A0B719414}" sibTransId="{4A04AF99-D125-434D-921C-827CFE659E24}"/>
    <dgm:cxn modelId="{427591D7-DCBF-4E95-95B4-B2063A7253C1}" srcId="{4C61DB19-7F2B-4BB7-A483-7EE2561E3A5E}" destId="{0C6D18F3-8E81-4F8F-8BE9-1FCE249D6040}" srcOrd="1" destOrd="0" parTransId="{C303F662-3510-4816-9FB8-B9E48AE0BACE}" sibTransId="{F7E29758-A36A-4CC9-932A-0B4F41F967B2}"/>
    <dgm:cxn modelId="{F12466E7-E9C4-4869-BE3C-FD4A0EC25BF5}" type="presOf" srcId="{1F5B33C2-507C-4D42-81EA-9D5326E96B3B}" destId="{D0FACDE1-EEB7-4178-8955-125C610FF1F0}" srcOrd="0" destOrd="0" presId="urn:microsoft.com/office/officeart/2005/8/layout/hList1"/>
    <dgm:cxn modelId="{49D147FA-2D00-4539-867C-9D51E381528D}" type="presOf" srcId="{4DA713F6-2A60-4389-942B-6F118F4FB8DA}" destId="{39E88E37-7A59-475C-B0C9-ED2E6E7CD4B3}" srcOrd="0" destOrd="0" presId="urn:microsoft.com/office/officeart/2005/8/layout/hList1"/>
    <dgm:cxn modelId="{36652491-A24B-4DEB-84F1-40AE9E2383E4}" type="presParOf" srcId="{905844D1-E346-4A3A-B561-457E79319DC0}" destId="{90122DFE-6840-4F25-9858-3541C72FA229}" srcOrd="0" destOrd="0" presId="urn:microsoft.com/office/officeart/2005/8/layout/hList1"/>
    <dgm:cxn modelId="{861D3B71-1D32-484F-87C2-6DC9C9B5906D}" type="presParOf" srcId="{90122DFE-6840-4F25-9858-3541C72FA229}" destId="{6A6F582B-F462-4190-9A0A-170669C476E1}" srcOrd="0" destOrd="0" presId="urn:microsoft.com/office/officeart/2005/8/layout/hList1"/>
    <dgm:cxn modelId="{7BFF212E-8431-49BB-9E56-D1DEE05D69F4}" type="presParOf" srcId="{90122DFE-6840-4F25-9858-3541C72FA229}" destId="{39E88E37-7A59-475C-B0C9-ED2E6E7CD4B3}" srcOrd="1" destOrd="0" presId="urn:microsoft.com/office/officeart/2005/8/layout/hList1"/>
    <dgm:cxn modelId="{648FD4F8-27BD-4870-B253-1C59288EBA16}" type="presParOf" srcId="{905844D1-E346-4A3A-B561-457E79319DC0}" destId="{DCC94ECB-806E-46FC-AB9C-50A34243C980}" srcOrd="1" destOrd="0" presId="urn:microsoft.com/office/officeart/2005/8/layout/hList1"/>
    <dgm:cxn modelId="{681D8652-0552-43BD-94F9-A697747544B7}" type="presParOf" srcId="{905844D1-E346-4A3A-B561-457E79319DC0}" destId="{168A340D-11EE-44CE-84B4-95329CC5AB5C}" srcOrd="2" destOrd="0" presId="urn:microsoft.com/office/officeart/2005/8/layout/hList1"/>
    <dgm:cxn modelId="{DD506127-808D-4C29-949A-5C7DAF0742E1}" type="presParOf" srcId="{168A340D-11EE-44CE-84B4-95329CC5AB5C}" destId="{54B660C0-3765-4F0D-9266-16112A4CD854}" srcOrd="0" destOrd="0" presId="urn:microsoft.com/office/officeart/2005/8/layout/hList1"/>
    <dgm:cxn modelId="{A56648D3-F4F4-4BC1-A24B-43C37EAA840F}" type="presParOf" srcId="{168A340D-11EE-44CE-84B4-95329CC5AB5C}" destId="{D0FACDE1-EEB7-4178-8955-125C610FF1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5E25B9-0D17-4414-8AD5-35FB476F34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813C60-FB87-4E4E-84CB-2D283EB1348A}">
      <dgm:prSet/>
      <dgm:spPr/>
      <dgm:t>
        <a:bodyPr/>
        <a:lstStyle/>
        <a:p>
          <a:r>
            <a:rPr lang="ro-RO" dirty="0"/>
            <a:t>K</a:t>
          </a:r>
          <a:r>
            <a:rPr lang="en-US" dirty="0"/>
            <a:t>it BRAT biped robot</a:t>
          </a:r>
        </a:p>
      </dgm:t>
    </dgm:pt>
    <dgm:pt modelId="{E7CF2669-DCB1-49FD-80AB-ADBE9711CDA0}" type="parTrans" cxnId="{A09E2565-1A97-42BB-B758-5D908E613FD2}">
      <dgm:prSet/>
      <dgm:spPr/>
      <dgm:t>
        <a:bodyPr/>
        <a:lstStyle/>
        <a:p>
          <a:endParaRPr lang="en-US"/>
        </a:p>
      </dgm:t>
    </dgm:pt>
    <dgm:pt modelId="{9FFB7952-3853-4FB3-B2FE-40B80D1118EF}" type="sibTrans" cxnId="{A09E2565-1A97-42BB-B758-5D908E613FD2}">
      <dgm:prSet/>
      <dgm:spPr/>
      <dgm:t>
        <a:bodyPr/>
        <a:lstStyle/>
        <a:p>
          <a:endParaRPr lang="en-US"/>
        </a:p>
      </dgm:t>
    </dgm:pt>
    <dgm:pt modelId="{C290EF0F-F348-4F79-AF0B-5F03731D8D39}">
      <dgm:prSet/>
      <dgm:spPr/>
      <dgm:t>
        <a:bodyPr/>
        <a:lstStyle/>
        <a:p>
          <a:r>
            <a:rPr lang="en-US" dirty="0"/>
            <a:t>6 grade de libertate</a:t>
          </a:r>
        </a:p>
      </dgm:t>
    </dgm:pt>
    <dgm:pt modelId="{DB48B482-793E-4B43-A22C-7356A4CC08E4}" type="parTrans" cxnId="{B35FD21E-49F7-43BD-A66A-0E948540A10F}">
      <dgm:prSet/>
      <dgm:spPr/>
      <dgm:t>
        <a:bodyPr/>
        <a:lstStyle/>
        <a:p>
          <a:endParaRPr lang="en-US"/>
        </a:p>
      </dgm:t>
    </dgm:pt>
    <dgm:pt modelId="{E1AC2D09-2A24-4087-AB39-9D843736A16A}" type="sibTrans" cxnId="{B35FD21E-49F7-43BD-A66A-0E948540A10F}">
      <dgm:prSet/>
      <dgm:spPr/>
      <dgm:t>
        <a:bodyPr/>
        <a:lstStyle/>
        <a:p>
          <a:endParaRPr lang="en-US"/>
        </a:p>
      </dgm:t>
    </dgm:pt>
    <dgm:pt modelId="{F2E98D93-1A6A-46F3-B5B6-FC34FAB8B0E1}">
      <dgm:prSet/>
      <dgm:spPr/>
      <dgm:t>
        <a:bodyPr/>
        <a:lstStyle/>
        <a:p>
          <a:r>
            <a:rPr lang="ro-RO"/>
            <a:t>Placă Arduino Uno</a:t>
          </a:r>
          <a:endParaRPr lang="en-US"/>
        </a:p>
      </dgm:t>
    </dgm:pt>
    <dgm:pt modelId="{42FA4DF8-F908-4DA7-9A21-BF1E8870D3DB}" type="parTrans" cxnId="{8D5E5482-8E4D-4737-AAFE-BD41F5BF6461}">
      <dgm:prSet/>
      <dgm:spPr/>
      <dgm:t>
        <a:bodyPr/>
        <a:lstStyle/>
        <a:p>
          <a:endParaRPr lang="en-US"/>
        </a:p>
      </dgm:t>
    </dgm:pt>
    <dgm:pt modelId="{75167B2D-CD41-4F0D-BFD5-6A2CA1C0F114}" type="sibTrans" cxnId="{8D5E5482-8E4D-4737-AAFE-BD41F5BF6461}">
      <dgm:prSet/>
      <dgm:spPr/>
      <dgm:t>
        <a:bodyPr/>
        <a:lstStyle/>
        <a:p>
          <a:endParaRPr lang="en-US"/>
        </a:p>
      </dgm:t>
    </dgm:pt>
    <dgm:pt modelId="{2C90FD26-A73D-4B85-8294-2F702AA88AC2}">
      <dgm:prSet/>
      <dgm:spPr/>
      <dgm:t>
        <a:bodyPr/>
        <a:lstStyle/>
        <a:p>
          <a:r>
            <a:rPr lang="ro-RO"/>
            <a:t>Placă ESP-32 Thing</a:t>
          </a:r>
          <a:endParaRPr lang="en-US"/>
        </a:p>
      </dgm:t>
    </dgm:pt>
    <dgm:pt modelId="{5743D333-6E3A-4953-AD61-AEC8D4AD7616}" type="parTrans" cxnId="{6D19BB35-B48E-4E4A-9DC1-04132076F5FA}">
      <dgm:prSet/>
      <dgm:spPr/>
      <dgm:t>
        <a:bodyPr/>
        <a:lstStyle/>
        <a:p>
          <a:endParaRPr lang="en-US"/>
        </a:p>
      </dgm:t>
    </dgm:pt>
    <dgm:pt modelId="{7702BE38-E34F-4A8D-AB80-577E8D3D7D48}" type="sibTrans" cxnId="{6D19BB35-B48E-4E4A-9DC1-04132076F5FA}">
      <dgm:prSet/>
      <dgm:spPr/>
      <dgm:t>
        <a:bodyPr/>
        <a:lstStyle/>
        <a:p>
          <a:endParaRPr lang="en-US"/>
        </a:p>
      </dgm:t>
    </dgm:pt>
    <dgm:pt modelId="{1F94EFD1-0BAF-4F5D-864D-D82A6C59DBC2}" type="pres">
      <dgm:prSet presAssocID="{585E25B9-0D17-4414-8AD5-35FB476F3476}" presName="linear" presStyleCnt="0">
        <dgm:presLayoutVars>
          <dgm:animLvl val="lvl"/>
          <dgm:resizeHandles val="exact"/>
        </dgm:presLayoutVars>
      </dgm:prSet>
      <dgm:spPr/>
    </dgm:pt>
    <dgm:pt modelId="{DED33222-C5D4-4E35-993E-B31A1CC17E41}" type="pres">
      <dgm:prSet presAssocID="{45813C60-FB87-4E4E-84CB-2D283EB134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0B04B1-45C7-47D9-90D0-918FC02209FE}" type="pres">
      <dgm:prSet presAssocID="{45813C60-FB87-4E4E-84CB-2D283EB1348A}" presName="childText" presStyleLbl="revTx" presStyleIdx="0" presStyleCnt="1">
        <dgm:presLayoutVars>
          <dgm:bulletEnabled val="1"/>
        </dgm:presLayoutVars>
      </dgm:prSet>
      <dgm:spPr/>
    </dgm:pt>
    <dgm:pt modelId="{F69BEC3F-8F16-4104-A5A3-A49D25656FB3}" type="pres">
      <dgm:prSet presAssocID="{F2E98D93-1A6A-46F3-B5B6-FC34FAB8B0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0661B3-4D43-47B3-9818-079C79B31ADE}" type="pres">
      <dgm:prSet presAssocID="{75167B2D-CD41-4F0D-BFD5-6A2CA1C0F114}" presName="spacer" presStyleCnt="0"/>
      <dgm:spPr/>
    </dgm:pt>
    <dgm:pt modelId="{AA9D6CE5-E8A0-4B90-AD95-C893AA37B62A}" type="pres">
      <dgm:prSet presAssocID="{2C90FD26-A73D-4B85-8294-2F702AA88AC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E5A314-DAD1-4904-BBE7-A34F539B53D4}" type="presOf" srcId="{C290EF0F-F348-4F79-AF0B-5F03731D8D39}" destId="{E30B04B1-45C7-47D9-90D0-918FC02209FE}" srcOrd="0" destOrd="0" presId="urn:microsoft.com/office/officeart/2005/8/layout/vList2"/>
    <dgm:cxn modelId="{B35FD21E-49F7-43BD-A66A-0E948540A10F}" srcId="{45813C60-FB87-4E4E-84CB-2D283EB1348A}" destId="{C290EF0F-F348-4F79-AF0B-5F03731D8D39}" srcOrd="0" destOrd="0" parTransId="{DB48B482-793E-4B43-A22C-7356A4CC08E4}" sibTransId="{E1AC2D09-2A24-4087-AB39-9D843736A16A}"/>
    <dgm:cxn modelId="{80D8F629-B08A-4EAF-84A6-C5916903862F}" type="presOf" srcId="{585E25B9-0D17-4414-8AD5-35FB476F3476}" destId="{1F94EFD1-0BAF-4F5D-864D-D82A6C59DBC2}" srcOrd="0" destOrd="0" presId="urn:microsoft.com/office/officeart/2005/8/layout/vList2"/>
    <dgm:cxn modelId="{6D19BB35-B48E-4E4A-9DC1-04132076F5FA}" srcId="{585E25B9-0D17-4414-8AD5-35FB476F3476}" destId="{2C90FD26-A73D-4B85-8294-2F702AA88AC2}" srcOrd="2" destOrd="0" parTransId="{5743D333-6E3A-4953-AD61-AEC8D4AD7616}" sibTransId="{7702BE38-E34F-4A8D-AB80-577E8D3D7D48}"/>
    <dgm:cxn modelId="{A09E2565-1A97-42BB-B758-5D908E613FD2}" srcId="{585E25B9-0D17-4414-8AD5-35FB476F3476}" destId="{45813C60-FB87-4E4E-84CB-2D283EB1348A}" srcOrd="0" destOrd="0" parTransId="{E7CF2669-DCB1-49FD-80AB-ADBE9711CDA0}" sibTransId="{9FFB7952-3853-4FB3-B2FE-40B80D1118EF}"/>
    <dgm:cxn modelId="{E0450073-4D62-48E2-AEC3-EAE4573A25FD}" type="presOf" srcId="{2C90FD26-A73D-4B85-8294-2F702AA88AC2}" destId="{AA9D6CE5-E8A0-4B90-AD95-C893AA37B62A}" srcOrd="0" destOrd="0" presId="urn:microsoft.com/office/officeart/2005/8/layout/vList2"/>
    <dgm:cxn modelId="{8D5E5482-8E4D-4737-AAFE-BD41F5BF6461}" srcId="{585E25B9-0D17-4414-8AD5-35FB476F3476}" destId="{F2E98D93-1A6A-46F3-B5B6-FC34FAB8B0E1}" srcOrd="1" destOrd="0" parTransId="{42FA4DF8-F908-4DA7-9A21-BF1E8870D3DB}" sibTransId="{75167B2D-CD41-4F0D-BFD5-6A2CA1C0F114}"/>
    <dgm:cxn modelId="{F6564AA8-176B-421A-B219-A8A1F4D75353}" type="presOf" srcId="{45813C60-FB87-4E4E-84CB-2D283EB1348A}" destId="{DED33222-C5D4-4E35-993E-B31A1CC17E41}" srcOrd="0" destOrd="0" presId="urn:microsoft.com/office/officeart/2005/8/layout/vList2"/>
    <dgm:cxn modelId="{E9A9DAF0-4FCB-4BBF-BA0D-B53831ACAEBA}" type="presOf" srcId="{F2E98D93-1A6A-46F3-B5B6-FC34FAB8B0E1}" destId="{F69BEC3F-8F16-4104-A5A3-A49D25656FB3}" srcOrd="0" destOrd="0" presId="urn:microsoft.com/office/officeart/2005/8/layout/vList2"/>
    <dgm:cxn modelId="{A3207D1C-A3FC-43A2-99E8-F7C9893175AF}" type="presParOf" srcId="{1F94EFD1-0BAF-4F5D-864D-D82A6C59DBC2}" destId="{DED33222-C5D4-4E35-993E-B31A1CC17E41}" srcOrd="0" destOrd="0" presId="urn:microsoft.com/office/officeart/2005/8/layout/vList2"/>
    <dgm:cxn modelId="{A9A33BEA-4448-499E-B524-C57DD05B5BB9}" type="presParOf" srcId="{1F94EFD1-0BAF-4F5D-864D-D82A6C59DBC2}" destId="{E30B04B1-45C7-47D9-90D0-918FC02209FE}" srcOrd="1" destOrd="0" presId="urn:microsoft.com/office/officeart/2005/8/layout/vList2"/>
    <dgm:cxn modelId="{4801B8AD-FB44-46BD-B1ED-577EEE7C89A3}" type="presParOf" srcId="{1F94EFD1-0BAF-4F5D-864D-D82A6C59DBC2}" destId="{F69BEC3F-8F16-4104-A5A3-A49D25656FB3}" srcOrd="2" destOrd="0" presId="urn:microsoft.com/office/officeart/2005/8/layout/vList2"/>
    <dgm:cxn modelId="{14766020-2F4C-4955-992F-15106511413D}" type="presParOf" srcId="{1F94EFD1-0BAF-4F5D-864D-D82A6C59DBC2}" destId="{470661B3-4D43-47B3-9818-079C79B31ADE}" srcOrd="3" destOrd="0" presId="urn:microsoft.com/office/officeart/2005/8/layout/vList2"/>
    <dgm:cxn modelId="{D439A835-9910-4A52-BA1A-DF26CA9EF446}" type="presParOf" srcId="{1F94EFD1-0BAF-4F5D-864D-D82A6C59DBC2}" destId="{AA9D6CE5-E8A0-4B90-AD95-C893AA37B62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18128-5BD7-4E8E-8B61-FD96FDFA36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8EEEB2-5B5A-41D0-A1E3-D54678AE6FF3}">
      <dgm:prSet/>
      <dgm:spPr/>
      <dgm:t>
        <a:bodyPr/>
        <a:lstStyle/>
        <a:p>
          <a:r>
            <a:rPr lang="ro-RO"/>
            <a:t>Sursă tensiune electrică</a:t>
          </a:r>
          <a:endParaRPr lang="en-US"/>
        </a:p>
      </dgm:t>
    </dgm:pt>
    <dgm:pt modelId="{7CC4F227-8D98-48D0-8063-3EF96333C5B4}" type="parTrans" cxnId="{81D9C2F1-E692-4A59-9609-F69EF66B4B6D}">
      <dgm:prSet/>
      <dgm:spPr/>
      <dgm:t>
        <a:bodyPr/>
        <a:lstStyle/>
        <a:p>
          <a:endParaRPr lang="en-US"/>
        </a:p>
      </dgm:t>
    </dgm:pt>
    <dgm:pt modelId="{EBAF5206-BF71-42AD-8AE9-90046D379285}" type="sibTrans" cxnId="{81D9C2F1-E692-4A59-9609-F69EF66B4B6D}">
      <dgm:prSet/>
      <dgm:spPr/>
      <dgm:t>
        <a:bodyPr/>
        <a:lstStyle/>
        <a:p>
          <a:endParaRPr lang="en-US"/>
        </a:p>
      </dgm:t>
    </dgm:pt>
    <dgm:pt modelId="{3886654F-17EA-4A23-AC0E-0D9B8E51D461}">
      <dgm:prSet/>
      <dgm:spPr/>
      <dgm:t>
        <a:bodyPr/>
        <a:lstStyle/>
        <a:p>
          <a:r>
            <a:rPr lang="ro-RO"/>
            <a:t>Cameră Pixy CMUcam5</a:t>
          </a:r>
          <a:endParaRPr lang="en-US"/>
        </a:p>
      </dgm:t>
    </dgm:pt>
    <dgm:pt modelId="{8EA50784-3344-47BA-BE05-85454F2D9FDD}" type="parTrans" cxnId="{E3161B24-B8F5-4078-85BB-099DA3C63E0D}">
      <dgm:prSet/>
      <dgm:spPr/>
      <dgm:t>
        <a:bodyPr/>
        <a:lstStyle/>
        <a:p>
          <a:endParaRPr lang="en-US"/>
        </a:p>
      </dgm:t>
    </dgm:pt>
    <dgm:pt modelId="{DAAEF7D0-98B2-4703-B384-ECF1815BE82D}" type="sibTrans" cxnId="{E3161B24-B8F5-4078-85BB-099DA3C63E0D}">
      <dgm:prSet/>
      <dgm:spPr/>
      <dgm:t>
        <a:bodyPr/>
        <a:lstStyle/>
        <a:p>
          <a:endParaRPr lang="en-US"/>
        </a:p>
      </dgm:t>
    </dgm:pt>
    <dgm:pt modelId="{4C6C6677-612A-42D4-9225-D633F8FF85D3}">
      <dgm:prSet/>
      <dgm:spPr/>
      <dgm:t>
        <a:bodyPr/>
        <a:lstStyle/>
        <a:p>
          <a:r>
            <a:rPr lang="ro-RO"/>
            <a:t>PC</a:t>
          </a:r>
          <a:endParaRPr lang="en-US"/>
        </a:p>
      </dgm:t>
    </dgm:pt>
    <dgm:pt modelId="{385203BF-D0ED-49AA-91BE-5CEA819CC1FE}" type="parTrans" cxnId="{0444DEA8-74C5-4EFA-AC13-0DD8477597F6}">
      <dgm:prSet/>
      <dgm:spPr/>
      <dgm:t>
        <a:bodyPr/>
        <a:lstStyle/>
        <a:p>
          <a:endParaRPr lang="en-US"/>
        </a:p>
      </dgm:t>
    </dgm:pt>
    <dgm:pt modelId="{A216732D-3298-4225-9D82-2B0631A8EB67}" type="sibTrans" cxnId="{0444DEA8-74C5-4EFA-AC13-0DD8477597F6}">
      <dgm:prSet/>
      <dgm:spPr/>
      <dgm:t>
        <a:bodyPr/>
        <a:lstStyle/>
        <a:p>
          <a:endParaRPr lang="en-US"/>
        </a:p>
      </dgm:t>
    </dgm:pt>
    <dgm:pt modelId="{C11D8A1E-0A47-4478-A083-44DB86201F42}" type="pres">
      <dgm:prSet presAssocID="{58E18128-5BD7-4E8E-8B61-FD96FDFA360E}" presName="linear" presStyleCnt="0">
        <dgm:presLayoutVars>
          <dgm:animLvl val="lvl"/>
          <dgm:resizeHandles val="exact"/>
        </dgm:presLayoutVars>
      </dgm:prSet>
      <dgm:spPr/>
    </dgm:pt>
    <dgm:pt modelId="{79B08CB2-EEE4-471B-BEB9-12F8CDCA360F}" type="pres">
      <dgm:prSet presAssocID="{7F8EEEB2-5B5A-41D0-A1E3-D54678AE6F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0958F6-D0F2-4387-A3FF-05A531DBEB9D}" type="pres">
      <dgm:prSet presAssocID="{EBAF5206-BF71-42AD-8AE9-90046D379285}" presName="spacer" presStyleCnt="0"/>
      <dgm:spPr/>
    </dgm:pt>
    <dgm:pt modelId="{7729E7B6-C2AC-4AEA-AF4B-A64ABF1831B5}" type="pres">
      <dgm:prSet presAssocID="{3886654F-17EA-4A23-AC0E-0D9B8E51D4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AE372F-E0D9-4E4E-923A-94EE8618CD15}" type="pres">
      <dgm:prSet presAssocID="{DAAEF7D0-98B2-4703-B384-ECF1815BE82D}" presName="spacer" presStyleCnt="0"/>
      <dgm:spPr/>
    </dgm:pt>
    <dgm:pt modelId="{BF0E8671-1471-4BE7-A707-10B3AFE0DF45}" type="pres">
      <dgm:prSet presAssocID="{4C6C6677-612A-42D4-9225-D633F8FF85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3161B24-B8F5-4078-85BB-099DA3C63E0D}" srcId="{58E18128-5BD7-4E8E-8B61-FD96FDFA360E}" destId="{3886654F-17EA-4A23-AC0E-0D9B8E51D461}" srcOrd="1" destOrd="0" parTransId="{8EA50784-3344-47BA-BE05-85454F2D9FDD}" sibTransId="{DAAEF7D0-98B2-4703-B384-ECF1815BE82D}"/>
    <dgm:cxn modelId="{DD16F17D-E69F-4C91-B782-DD828694188D}" type="presOf" srcId="{4C6C6677-612A-42D4-9225-D633F8FF85D3}" destId="{BF0E8671-1471-4BE7-A707-10B3AFE0DF45}" srcOrd="0" destOrd="0" presId="urn:microsoft.com/office/officeart/2005/8/layout/vList2"/>
    <dgm:cxn modelId="{ACABFA85-5B0C-4826-AC15-9E90138A108E}" type="presOf" srcId="{58E18128-5BD7-4E8E-8B61-FD96FDFA360E}" destId="{C11D8A1E-0A47-4478-A083-44DB86201F42}" srcOrd="0" destOrd="0" presId="urn:microsoft.com/office/officeart/2005/8/layout/vList2"/>
    <dgm:cxn modelId="{C772EB8D-0441-4078-B6D5-952178CF2917}" type="presOf" srcId="{7F8EEEB2-5B5A-41D0-A1E3-D54678AE6FF3}" destId="{79B08CB2-EEE4-471B-BEB9-12F8CDCA360F}" srcOrd="0" destOrd="0" presId="urn:microsoft.com/office/officeart/2005/8/layout/vList2"/>
    <dgm:cxn modelId="{0444DEA8-74C5-4EFA-AC13-0DD8477597F6}" srcId="{58E18128-5BD7-4E8E-8B61-FD96FDFA360E}" destId="{4C6C6677-612A-42D4-9225-D633F8FF85D3}" srcOrd="2" destOrd="0" parTransId="{385203BF-D0ED-49AA-91BE-5CEA819CC1FE}" sibTransId="{A216732D-3298-4225-9D82-2B0631A8EB67}"/>
    <dgm:cxn modelId="{2DD244B9-754C-4630-BFED-53C70532FD59}" type="presOf" srcId="{3886654F-17EA-4A23-AC0E-0D9B8E51D461}" destId="{7729E7B6-C2AC-4AEA-AF4B-A64ABF1831B5}" srcOrd="0" destOrd="0" presId="urn:microsoft.com/office/officeart/2005/8/layout/vList2"/>
    <dgm:cxn modelId="{81D9C2F1-E692-4A59-9609-F69EF66B4B6D}" srcId="{58E18128-5BD7-4E8E-8B61-FD96FDFA360E}" destId="{7F8EEEB2-5B5A-41D0-A1E3-D54678AE6FF3}" srcOrd="0" destOrd="0" parTransId="{7CC4F227-8D98-48D0-8063-3EF96333C5B4}" sibTransId="{EBAF5206-BF71-42AD-8AE9-90046D379285}"/>
    <dgm:cxn modelId="{672AC6B4-E28E-4B92-9F82-B9EEF7C21A2D}" type="presParOf" srcId="{C11D8A1E-0A47-4478-A083-44DB86201F42}" destId="{79B08CB2-EEE4-471B-BEB9-12F8CDCA360F}" srcOrd="0" destOrd="0" presId="urn:microsoft.com/office/officeart/2005/8/layout/vList2"/>
    <dgm:cxn modelId="{F380ED6F-D0BE-4DC6-8B26-B881304322C9}" type="presParOf" srcId="{C11D8A1E-0A47-4478-A083-44DB86201F42}" destId="{EF0958F6-D0F2-4387-A3FF-05A531DBEB9D}" srcOrd="1" destOrd="0" presId="urn:microsoft.com/office/officeart/2005/8/layout/vList2"/>
    <dgm:cxn modelId="{99E358C4-0BE1-40C4-B3A1-B46D588EE16C}" type="presParOf" srcId="{C11D8A1E-0A47-4478-A083-44DB86201F42}" destId="{7729E7B6-C2AC-4AEA-AF4B-A64ABF1831B5}" srcOrd="2" destOrd="0" presId="urn:microsoft.com/office/officeart/2005/8/layout/vList2"/>
    <dgm:cxn modelId="{F8283C5F-FA9F-4105-9057-814776526323}" type="presParOf" srcId="{C11D8A1E-0A47-4478-A083-44DB86201F42}" destId="{C0AE372F-E0D9-4E4E-923A-94EE8618CD15}" srcOrd="3" destOrd="0" presId="urn:microsoft.com/office/officeart/2005/8/layout/vList2"/>
    <dgm:cxn modelId="{5D7BBDC1-32B5-4CF5-B34D-3FA93DCE8524}" type="presParOf" srcId="{C11D8A1E-0A47-4478-A083-44DB86201F42}" destId="{BF0E8671-1471-4BE7-A707-10B3AFE0D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8F5C5-F664-4D8E-A4B7-F1B6562457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102E8A-AEFC-4E80-B080-A1A73F44AA8A}">
      <dgm:prSet/>
      <dgm:spPr/>
      <dgm:t>
        <a:bodyPr/>
        <a:lstStyle/>
        <a:p>
          <a:r>
            <a:rPr lang="ro-RO"/>
            <a:t>Arduino IDE – C++</a:t>
          </a:r>
          <a:endParaRPr lang="en-US"/>
        </a:p>
      </dgm:t>
    </dgm:pt>
    <dgm:pt modelId="{FE2A0113-6A14-4587-878D-5F883CA3D900}" type="parTrans" cxnId="{B865C849-7D1F-411A-905C-BD16B1E017D9}">
      <dgm:prSet/>
      <dgm:spPr/>
      <dgm:t>
        <a:bodyPr/>
        <a:lstStyle/>
        <a:p>
          <a:endParaRPr lang="en-US"/>
        </a:p>
      </dgm:t>
    </dgm:pt>
    <dgm:pt modelId="{18BA9481-74AE-40C3-98EF-6A04DD5D1223}" type="sibTrans" cxnId="{B865C849-7D1F-411A-905C-BD16B1E017D9}">
      <dgm:prSet/>
      <dgm:spPr/>
      <dgm:t>
        <a:bodyPr/>
        <a:lstStyle/>
        <a:p>
          <a:endParaRPr lang="en-US"/>
        </a:p>
      </dgm:t>
    </dgm:pt>
    <dgm:pt modelId="{7C861E56-2682-4AD7-AD3D-AE2B9DFFC5C6}">
      <dgm:prSet/>
      <dgm:spPr/>
      <dgm:t>
        <a:bodyPr/>
        <a:lstStyle/>
        <a:p>
          <a:r>
            <a:rPr lang="ro-RO"/>
            <a:t>Android Studio – Java</a:t>
          </a:r>
          <a:endParaRPr lang="en-US"/>
        </a:p>
      </dgm:t>
    </dgm:pt>
    <dgm:pt modelId="{CE1B1EE2-439E-4C0B-A951-42BFE341F4C2}" type="parTrans" cxnId="{A72B7C08-09D6-4EA2-808B-3C367ABB4DC3}">
      <dgm:prSet/>
      <dgm:spPr/>
      <dgm:t>
        <a:bodyPr/>
        <a:lstStyle/>
        <a:p>
          <a:endParaRPr lang="en-US"/>
        </a:p>
      </dgm:t>
    </dgm:pt>
    <dgm:pt modelId="{789B24EE-CCB6-426C-872B-3F84E3133C17}" type="sibTrans" cxnId="{A72B7C08-09D6-4EA2-808B-3C367ABB4DC3}">
      <dgm:prSet/>
      <dgm:spPr/>
      <dgm:t>
        <a:bodyPr/>
        <a:lstStyle/>
        <a:p>
          <a:endParaRPr lang="en-US"/>
        </a:p>
      </dgm:t>
    </dgm:pt>
    <dgm:pt modelId="{6710F22F-6ED8-46B4-AE32-528FCC1C1F8B}">
      <dgm:prSet/>
      <dgm:spPr/>
      <dgm:t>
        <a:bodyPr/>
        <a:lstStyle/>
        <a:p>
          <a:r>
            <a:rPr lang="ro-RO"/>
            <a:t>GitHub</a:t>
          </a:r>
          <a:endParaRPr lang="en-US"/>
        </a:p>
      </dgm:t>
    </dgm:pt>
    <dgm:pt modelId="{A6F46EB8-51B8-414F-8C28-534BC21E93B7}" type="parTrans" cxnId="{0A7DB8E6-1400-4EF5-889D-5627C880E859}">
      <dgm:prSet/>
      <dgm:spPr/>
      <dgm:t>
        <a:bodyPr/>
        <a:lstStyle/>
        <a:p>
          <a:endParaRPr lang="en-US"/>
        </a:p>
      </dgm:t>
    </dgm:pt>
    <dgm:pt modelId="{132E273A-E2BC-4832-AC6E-41F379CB2161}" type="sibTrans" cxnId="{0A7DB8E6-1400-4EF5-889D-5627C880E859}">
      <dgm:prSet/>
      <dgm:spPr/>
      <dgm:t>
        <a:bodyPr/>
        <a:lstStyle/>
        <a:p>
          <a:endParaRPr lang="en-US"/>
        </a:p>
      </dgm:t>
    </dgm:pt>
    <dgm:pt modelId="{5E237A96-A1D3-43CD-82DE-8BB8BDC77278}">
      <dgm:prSet/>
      <dgm:spPr/>
      <dgm:t>
        <a:bodyPr/>
        <a:lstStyle/>
        <a:p>
          <a:r>
            <a:rPr lang="ro-RO"/>
            <a:t>LynxTerm</a:t>
          </a:r>
          <a:endParaRPr lang="en-US"/>
        </a:p>
      </dgm:t>
    </dgm:pt>
    <dgm:pt modelId="{36B6F61C-B897-4AB5-9738-725402302F05}" type="parTrans" cxnId="{17779684-8869-49FC-95F7-0C9B29F18A6D}">
      <dgm:prSet/>
      <dgm:spPr/>
      <dgm:t>
        <a:bodyPr/>
        <a:lstStyle/>
        <a:p>
          <a:endParaRPr lang="en-US"/>
        </a:p>
      </dgm:t>
    </dgm:pt>
    <dgm:pt modelId="{35DEF6F8-1E07-4183-BC84-BA474D67F6AD}" type="sibTrans" cxnId="{17779684-8869-49FC-95F7-0C9B29F18A6D}">
      <dgm:prSet/>
      <dgm:spPr/>
      <dgm:t>
        <a:bodyPr/>
        <a:lstStyle/>
        <a:p>
          <a:endParaRPr lang="en-US"/>
        </a:p>
      </dgm:t>
    </dgm:pt>
    <dgm:pt modelId="{E09CE831-8C79-4733-BF5B-3149B75326E8}" type="pres">
      <dgm:prSet presAssocID="{09E8F5C5-F664-4D8E-A4B7-F1B65624571B}" presName="linear" presStyleCnt="0">
        <dgm:presLayoutVars>
          <dgm:animLvl val="lvl"/>
          <dgm:resizeHandles val="exact"/>
        </dgm:presLayoutVars>
      </dgm:prSet>
      <dgm:spPr/>
    </dgm:pt>
    <dgm:pt modelId="{308E23A7-3CD0-4080-BE52-18139286F8E6}" type="pres">
      <dgm:prSet presAssocID="{74102E8A-AEFC-4E80-B080-A1A73F44AA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5DDB93C-9DD3-4E29-906F-B6DFC4EFE96D}" type="pres">
      <dgm:prSet presAssocID="{18BA9481-74AE-40C3-98EF-6A04DD5D1223}" presName="spacer" presStyleCnt="0"/>
      <dgm:spPr/>
    </dgm:pt>
    <dgm:pt modelId="{16106DC5-5891-4062-A976-AB95211526D0}" type="pres">
      <dgm:prSet presAssocID="{7C861E56-2682-4AD7-AD3D-AE2B9DFFC5C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821485-728B-4BD5-9805-1008E4D95F81}" type="pres">
      <dgm:prSet presAssocID="{789B24EE-CCB6-426C-872B-3F84E3133C17}" presName="spacer" presStyleCnt="0"/>
      <dgm:spPr/>
    </dgm:pt>
    <dgm:pt modelId="{B5A07579-8DA4-4BB2-8BC5-30D0C9642E48}" type="pres">
      <dgm:prSet presAssocID="{6710F22F-6ED8-46B4-AE32-528FCC1C1F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5FD2E23-E913-43F7-9683-F6172036C341}" type="pres">
      <dgm:prSet presAssocID="{132E273A-E2BC-4832-AC6E-41F379CB2161}" presName="spacer" presStyleCnt="0"/>
      <dgm:spPr/>
    </dgm:pt>
    <dgm:pt modelId="{9939510C-B4E4-44C3-8190-3F5E10565C9D}" type="pres">
      <dgm:prSet presAssocID="{5E237A96-A1D3-43CD-82DE-8BB8BDC7727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72B7C08-09D6-4EA2-808B-3C367ABB4DC3}" srcId="{09E8F5C5-F664-4D8E-A4B7-F1B65624571B}" destId="{7C861E56-2682-4AD7-AD3D-AE2B9DFFC5C6}" srcOrd="1" destOrd="0" parTransId="{CE1B1EE2-439E-4C0B-A951-42BFE341F4C2}" sibTransId="{789B24EE-CCB6-426C-872B-3F84E3133C17}"/>
    <dgm:cxn modelId="{043B7728-26C7-4250-85C7-1E5BF33AD754}" type="presOf" srcId="{7C861E56-2682-4AD7-AD3D-AE2B9DFFC5C6}" destId="{16106DC5-5891-4062-A976-AB95211526D0}" srcOrd="0" destOrd="0" presId="urn:microsoft.com/office/officeart/2005/8/layout/vList2"/>
    <dgm:cxn modelId="{B865C849-7D1F-411A-905C-BD16B1E017D9}" srcId="{09E8F5C5-F664-4D8E-A4B7-F1B65624571B}" destId="{74102E8A-AEFC-4E80-B080-A1A73F44AA8A}" srcOrd="0" destOrd="0" parTransId="{FE2A0113-6A14-4587-878D-5F883CA3D900}" sibTransId="{18BA9481-74AE-40C3-98EF-6A04DD5D1223}"/>
    <dgm:cxn modelId="{17779684-8869-49FC-95F7-0C9B29F18A6D}" srcId="{09E8F5C5-F664-4D8E-A4B7-F1B65624571B}" destId="{5E237A96-A1D3-43CD-82DE-8BB8BDC77278}" srcOrd="3" destOrd="0" parTransId="{36B6F61C-B897-4AB5-9738-725402302F05}" sibTransId="{35DEF6F8-1E07-4183-BC84-BA474D67F6AD}"/>
    <dgm:cxn modelId="{7328A68F-921D-44C3-A0D5-534C93302FC8}" type="presOf" srcId="{74102E8A-AEFC-4E80-B080-A1A73F44AA8A}" destId="{308E23A7-3CD0-4080-BE52-18139286F8E6}" srcOrd="0" destOrd="0" presId="urn:microsoft.com/office/officeart/2005/8/layout/vList2"/>
    <dgm:cxn modelId="{3A2979A9-0628-4AF2-9F4E-FD8D85F59F79}" type="presOf" srcId="{6710F22F-6ED8-46B4-AE32-528FCC1C1F8B}" destId="{B5A07579-8DA4-4BB2-8BC5-30D0C9642E48}" srcOrd="0" destOrd="0" presId="urn:microsoft.com/office/officeart/2005/8/layout/vList2"/>
    <dgm:cxn modelId="{FD39B7B5-3F0E-4819-837B-9F42FD879927}" type="presOf" srcId="{5E237A96-A1D3-43CD-82DE-8BB8BDC77278}" destId="{9939510C-B4E4-44C3-8190-3F5E10565C9D}" srcOrd="0" destOrd="0" presId="urn:microsoft.com/office/officeart/2005/8/layout/vList2"/>
    <dgm:cxn modelId="{C801E2E0-F241-4969-90D6-CA9F2D65C5AF}" type="presOf" srcId="{09E8F5C5-F664-4D8E-A4B7-F1B65624571B}" destId="{E09CE831-8C79-4733-BF5B-3149B75326E8}" srcOrd="0" destOrd="0" presId="urn:microsoft.com/office/officeart/2005/8/layout/vList2"/>
    <dgm:cxn modelId="{0A7DB8E6-1400-4EF5-889D-5627C880E859}" srcId="{09E8F5C5-F664-4D8E-A4B7-F1B65624571B}" destId="{6710F22F-6ED8-46B4-AE32-528FCC1C1F8B}" srcOrd="2" destOrd="0" parTransId="{A6F46EB8-51B8-414F-8C28-534BC21E93B7}" sibTransId="{132E273A-E2BC-4832-AC6E-41F379CB2161}"/>
    <dgm:cxn modelId="{EF77B003-C2B6-4ECC-BC52-370B5C44B3AD}" type="presParOf" srcId="{E09CE831-8C79-4733-BF5B-3149B75326E8}" destId="{308E23A7-3CD0-4080-BE52-18139286F8E6}" srcOrd="0" destOrd="0" presId="urn:microsoft.com/office/officeart/2005/8/layout/vList2"/>
    <dgm:cxn modelId="{50F93E02-1EE3-437F-87EC-0DD75431C274}" type="presParOf" srcId="{E09CE831-8C79-4733-BF5B-3149B75326E8}" destId="{35DDB93C-9DD3-4E29-906F-B6DFC4EFE96D}" srcOrd="1" destOrd="0" presId="urn:microsoft.com/office/officeart/2005/8/layout/vList2"/>
    <dgm:cxn modelId="{647CD6F3-606E-42D6-8CF8-9145B0559F13}" type="presParOf" srcId="{E09CE831-8C79-4733-BF5B-3149B75326E8}" destId="{16106DC5-5891-4062-A976-AB95211526D0}" srcOrd="2" destOrd="0" presId="urn:microsoft.com/office/officeart/2005/8/layout/vList2"/>
    <dgm:cxn modelId="{6A009BB1-23BB-4AA5-A3C4-1D7013FC6BD0}" type="presParOf" srcId="{E09CE831-8C79-4733-BF5B-3149B75326E8}" destId="{30821485-728B-4BD5-9805-1008E4D95F81}" srcOrd="3" destOrd="0" presId="urn:microsoft.com/office/officeart/2005/8/layout/vList2"/>
    <dgm:cxn modelId="{BFF4F386-C3C6-4B7B-9072-0DA9546475B2}" type="presParOf" srcId="{E09CE831-8C79-4733-BF5B-3149B75326E8}" destId="{B5A07579-8DA4-4BB2-8BC5-30D0C9642E48}" srcOrd="4" destOrd="0" presId="urn:microsoft.com/office/officeart/2005/8/layout/vList2"/>
    <dgm:cxn modelId="{8713F9A3-6A70-435C-A281-37A853C045BE}" type="presParOf" srcId="{E09CE831-8C79-4733-BF5B-3149B75326E8}" destId="{E5FD2E23-E913-43F7-9683-F6172036C341}" srcOrd="5" destOrd="0" presId="urn:microsoft.com/office/officeart/2005/8/layout/vList2"/>
    <dgm:cxn modelId="{7ABE8ECA-B12D-44AE-911D-D03D2B6944EF}" type="presParOf" srcId="{E09CE831-8C79-4733-BF5B-3149B75326E8}" destId="{9939510C-B4E4-44C3-8190-3F5E10565C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441916-6689-4010-9EB4-493E521897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9059CB-7127-400C-B417-4CDF18013AEF}">
      <dgm:prSet/>
      <dgm:spPr/>
      <dgm:t>
        <a:bodyPr/>
        <a:lstStyle/>
        <a:p>
          <a:r>
            <a:rPr lang="ro-RO"/>
            <a:t>Folosit ca server web</a:t>
          </a:r>
          <a:endParaRPr lang="en-US"/>
        </a:p>
      </dgm:t>
    </dgm:pt>
    <dgm:pt modelId="{649ABCAF-07F8-4990-B095-BBB01FDFE74B}" type="parTrans" cxnId="{18A7C0AF-2F7F-47A8-A0A3-5701DFB946AD}">
      <dgm:prSet/>
      <dgm:spPr/>
      <dgm:t>
        <a:bodyPr/>
        <a:lstStyle/>
        <a:p>
          <a:endParaRPr lang="en-US"/>
        </a:p>
      </dgm:t>
    </dgm:pt>
    <dgm:pt modelId="{F1D8CCC4-9E9D-431B-BFE1-601BF518D52E}" type="sibTrans" cxnId="{18A7C0AF-2F7F-47A8-A0A3-5701DFB946AD}">
      <dgm:prSet/>
      <dgm:spPr/>
      <dgm:t>
        <a:bodyPr/>
        <a:lstStyle/>
        <a:p>
          <a:endParaRPr lang="en-US"/>
        </a:p>
      </dgm:t>
    </dgm:pt>
    <dgm:pt modelId="{F38B84B0-2108-4FDC-BE0C-C41DBF51DF58}">
      <dgm:prSet/>
      <dgm:spPr/>
      <dgm:t>
        <a:bodyPr/>
        <a:lstStyle/>
        <a:p>
          <a:r>
            <a:rPr lang="ro-RO"/>
            <a:t>Recepționează cererile HTTP de la aplicația Android</a:t>
          </a:r>
          <a:endParaRPr lang="en-US"/>
        </a:p>
      </dgm:t>
    </dgm:pt>
    <dgm:pt modelId="{A0C16DC9-1104-4B89-B152-43E5D0B596DE}" type="parTrans" cxnId="{00FBBE30-1C44-493B-A362-14AEA466334D}">
      <dgm:prSet/>
      <dgm:spPr/>
      <dgm:t>
        <a:bodyPr/>
        <a:lstStyle/>
        <a:p>
          <a:endParaRPr lang="en-US"/>
        </a:p>
      </dgm:t>
    </dgm:pt>
    <dgm:pt modelId="{CB8F555F-E9C1-4332-9291-6EC4CAD83469}" type="sibTrans" cxnId="{00FBBE30-1C44-493B-A362-14AEA466334D}">
      <dgm:prSet/>
      <dgm:spPr/>
      <dgm:t>
        <a:bodyPr/>
        <a:lstStyle/>
        <a:p>
          <a:endParaRPr lang="en-US"/>
        </a:p>
      </dgm:t>
    </dgm:pt>
    <dgm:pt modelId="{44F7F31D-388B-4B4F-86F2-D3A5663432FD}">
      <dgm:prSet/>
      <dgm:spPr/>
      <dgm:t>
        <a:bodyPr/>
        <a:lstStyle/>
        <a:p>
          <a:r>
            <a:rPr lang="ro-RO"/>
            <a:t>Le analizează</a:t>
          </a:r>
          <a:r>
            <a:rPr lang="en-US"/>
            <a:t> parametrii</a:t>
          </a:r>
        </a:p>
      </dgm:t>
    </dgm:pt>
    <dgm:pt modelId="{39CA606D-01EE-46FD-8068-2E34DFFD98D2}" type="parTrans" cxnId="{3A9F6B1A-C962-4C16-BA60-D3751E424052}">
      <dgm:prSet/>
      <dgm:spPr/>
      <dgm:t>
        <a:bodyPr/>
        <a:lstStyle/>
        <a:p>
          <a:endParaRPr lang="en-US"/>
        </a:p>
      </dgm:t>
    </dgm:pt>
    <dgm:pt modelId="{3130AEFA-C955-4F64-B5C2-670DA7CB7DBC}" type="sibTrans" cxnId="{3A9F6B1A-C962-4C16-BA60-D3751E424052}">
      <dgm:prSet/>
      <dgm:spPr/>
      <dgm:t>
        <a:bodyPr/>
        <a:lstStyle/>
        <a:p>
          <a:endParaRPr lang="en-US"/>
        </a:p>
      </dgm:t>
    </dgm:pt>
    <dgm:pt modelId="{079FBC6E-EDF4-4FBC-B959-364CED75F73E}">
      <dgm:prSet/>
      <dgm:spPr/>
      <dgm:t>
        <a:bodyPr/>
        <a:lstStyle/>
        <a:p>
          <a:r>
            <a:rPr lang="ro-RO"/>
            <a:t>Transmite comanda la Arduino</a:t>
          </a:r>
          <a:endParaRPr lang="en-US"/>
        </a:p>
      </dgm:t>
    </dgm:pt>
    <dgm:pt modelId="{37061EF4-5B3E-4982-B236-675BA3A6653A}" type="parTrans" cxnId="{156DC404-20F5-4983-947F-BF616AB1D168}">
      <dgm:prSet/>
      <dgm:spPr/>
      <dgm:t>
        <a:bodyPr/>
        <a:lstStyle/>
        <a:p>
          <a:endParaRPr lang="en-US"/>
        </a:p>
      </dgm:t>
    </dgm:pt>
    <dgm:pt modelId="{2D41C124-B5A5-47BF-83C3-5175BE45446F}" type="sibTrans" cxnId="{156DC404-20F5-4983-947F-BF616AB1D168}">
      <dgm:prSet/>
      <dgm:spPr/>
      <dgm:t>
        <a:bodyPr/>
        <a:lstStyle/>
        <a:p>
          <a:endParaRPr lang="en-US"/>
        </a:p>
      </dgm:t>
    </dgm:pt>
    <dgm:pt modelId="{4B94FC1F-CA87-4737-AF8A-B66E59196FD7}" type="pres">
      <dgm:prSet presAssocID="{59441916-6689-4010-9EB4-493E52189782}" presName="linear" presStyleCnt="0">
        <dgm:presLayoutVars>
          <dgm:animLvl val="lvl"/>
          <dgm:resizeHandles val="exact"/>
        </dgm:presLayoutVars>
      </dgm:prSet>
      <dgm:spPr/>
    </dgm:pt>
    <dgm:pt modelId="{108A7250-4707-4433-BCC9-90514BB151B6}" type="pres">
      <dgm:prSet presAssocID="{FD9059CB-7127-400C-B417-4CDF18013A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A8EE2E4-BA55-42D8-B46F-696209B3BF32}" type="pres">
      <dgm:prSet presAssocID="{FD9059CB-7127-400C-B417-4CDF18013AEF}" presName="childText" presStyleLbl="revTx" presStyleIdx="0" presStyleCnt="1">
        <dgm:presLayoutVars>
          <dgm:bulletEnabled val="1"/>
        </dgm:presLayoutVars>
      </dgm:prSet>
      <dgm:spPr/>
    </dgm:pt>
    <dgm:pt modelId="{3987B0D8-2F11-491F-8F39-750F62606B27}" type="pres">
      <dgm:prSet presAssocID="{079FBC6E-EDF4-4FBC-B959-364CED75F73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56DC404-20F5-4983-947F-BF616AB1D168}" srcId="{59441916-6689-4010-9EB4-493E52189782}" destId="{079FBC6E-EDF4-4FBC-B959-364CED75F73E}" srcOrd="1" destOrd="0" parTransId="{37061EF4-5B3E-4982-B236-675BA3A6653A}" sibTransId="{2D41C124-B5A5-47BF-83C3-5175BE45446F}"/>
    <dgm:cxn modelId="{3A9F6B1A-C962-4C16-BA60-D3751E424052}" srcId="{FD9059CB-7127-400C-B417-4CDF18013AEF}" destId="{44F7F31D-388B-4B4F-86F2-D3A5663432FD}" srcOrd="1" destOrd="0" parTransId="{39CA606D-01EE-46FD-8068-2E34DFFD98D2}" sibTransId="{3130AEFA-C955-4F64-B5C2-670DA7CB7DBC}"/>
    <dgm:cxn modelId="{00FBBE30-1C44-493B-A362-14AEA466334D}" srcId="{FD9059CB-7127-400C-B417-4CDF18013AEF}" destId="{F38B84B0-2108-4FDC-BE0C-C41DBF51DF58}" srcOrd="0" destOrd="0" parTransId="{A0C16DC9-1104-4B89-B152-43E5D0B596DE}" sibTransId="{CB8F555F-E9C1-4332-9291-6EC4CAD83469}"/>
    <dgm:cxn modelId="{862EBD92-B7FC-4C91-BE21-34C37F294B05}" type="presOf" srcId="{F38B84B0-2108-4FDC-BE0C-C41DBF51DF58}" destId="{DA8EE2E4-BA55-42D8-B46F-696209B3BF32}" srcOrd="0" destOrd="0" presId="urn:microsoft.com/office/officeart/2005/8/layout/vList2"/>
    <dgm:cxn modelId="{18A7C0AF-2F7F-47A8-A0A3-5701DFB946AD}" srcId="{59441916-6689-4010-9EB4-493E52189782}" destId="{FD9059CB-7127-400C-B417-4CDF18013AEF}" srcOrd="0" destOrd="0" parTransId="{649ABCAF-07F8-4990-B095-BBB01FDFE74B}" sibTransId="{F1D8CCC4-9E9D-431B-BFE1-601BF518D52E}"/>
    <dgm:cxn modelId="{9C5B51BF-46FA-472A-91B3-4CB830CF5F0D}" type="presOf" srcId="{44F7F31D-388B-4B4F-86F2-D3A5663432FD}" destId="{DA8EE2E4-BA55-42D8-B46F-696209B3BF32}" srcOrd="0" destOrd="1" presId="urn:microsoft.com/office/officeart/2005/8/layout/vList2"/>
    <dgm:cxn modelId="{FC0F92BF-26B5-4640-BC33-F9C14AAB55FF}" type="presOf" srcId="{079FBC6E-EDF4-4FBC-B959-364CED75F73E}" destId="{3987B0D8-2F11-491F-8F39-750F62606B27}" srcOrd="0" destOrd="0" presId="urn:microsoft.com/office/officeart/2005/8/layout/vList2"/>
    <dgm:cxn modelId="{CBE3BBE7-2938-41C1-A44F-F01B290B8DEB}" type="presOf" srcId="{FD9059CB-7127-400C-B417-4CDF18013AEF}" destId="{108A7250-4707-4433-BCC9-90514BB151B6}" srcOrd="0" destOrd="0" presId="urn:microsoft.com/office/officeart/2005/8/layout/vList2"/>
    <dgm:cxn modelId="{28733CEB-D19B-4AE5-9EC8-F903651AE41D}" type="presOf" srcId="{59441916-6689-4010-9EB4-493E52189782}" destId="{4B94FC1F-CA87-4737-AF8A-B66E59196FD7}" srcOrd="0" destOrd="0" presId="urn:microsoft.com/office/officeart/2005/8/layout/vList2"/>
    <dgm:cxn modelId="{9C32B8C7-1463-46D2-B02D-0EFD5BEA20A8}" type="presParOf" srcId="{4B94FC1F-CA87-4737-AF8A-B66E59196FD7}" destId="{108A7250-4707-4433-BCC9-90514BB151B6}" srcOrd="0" destOrd="0" presId="urn:microsoft.com/office/officeart/2005/8/layout/vList2"/>
    <dgm:cxn modelId="{A98D439E-843E-4B8D-8638-4E9E2A6EB32E}" type="presParOf" srcId="{4B94FC1F-CA87-4737-AF8A-B66E59196FD7}" destId="{DA8EE2E4-BA55-42D8-B46F-696209B3BF32}" srcOrd="1" destOrd="0" presId="urn:microsoft.com/office/officeart/2005/8/layout/vList2"/>
    <dgm:cxn modelId="{6BE2E8E5-D821-4665-B6B0-3A7C75CE9711}" type="presParOf" srcId="{4B94FC1F-CA87-4737-AF8A-B66E59196FD7}" destId="{3987B0D8-2F11-491F-8F39-750F62606B2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F34C01-CD2A-44CC-8987-34B1BB9D47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56FB32-0340-4318-B42F-5BFCE2E0EA6D}">
      <dgm:prSet/>
      <dgm:spPr/>
      <dgm:t>
        <a:bodyPr/>
        <a:lstStyle/>
        <a:p>
          <a:r>
            <a:rPr lang="ro-RO"/>
            <a:t>Montarea unei baterii</a:t>
          </a:r>
          <a:endParaRPr lang="en-US"/>
        </a:p>
      </dgm:t>
    </dgm:pt>
    <dgm:pt modelId="{7425AD79-BBCB-49BD-99F5-BA50316AB1A4}" type="parTrans" cxnId="{C0FA55F2-A807-4EA3-BC28-D2007838AFB0}">
      <dgm:prSet/>
      <dgm:spPr/>
      <dgm:t>
        <a:bodyPr/>
        <a:lstStyle/>
        <a:p>
          <a:endParaRPr lang="en-US"/>
        </a:p>
      </dgm:t>
    </dgm:pt>
    <dgm:pt modelId="{76335933-4372-402A-9527-97822F7C9517}" type="sibTrans" cxnId="{C0FA55F2-A807-4EA3-BC28-D2007838AFB0}">
      <dgm:prSet/>
      <dgm:spPr/>
      <dgm:t>
        <a:bodyPr/>
        <a:lstStyle/>
        <a:p>
          <a:endParaRPr lang="en-US"/>
        </a:p>
      </dgm:t>
    </dgm:pt>
    <dgm:pt modelId="{CE31D95A-944F-4F37-B824-9549AADB2612}">
      <dgm:prSet/>
      <dgm:spPr/>
      <dgm:t>
        <a:bodyPr/>
        <a:lstStyle/>
        <a:p>
          <a:r>
            <a:rPr lang="ro-RO"/>
            <a:t>Noi funcționalități</a:t>
          </a:r>
          <a:endParaRPr lang="en-US"/>
        </a:p>
      </dgm:t>
    </dgm:pt>
    <dgm:pt modelId="{859FEE3C-503B-4FB2-840D-3953BB1D5816}" type="parTrans" cxnId="{F8F117B2-AB24-4EC7-90AB-745B2B157382}">
      <dgm:prSet/>
      <dgm:spPr/>
      <dgm:t>
        <a:bodyPr/>
        <a:lstStyle/>
        <a:p>
          <a:endParaRPr lang="en-US"/>
        </a:p>
      </dgm:t>
    </dgm:pt>
    <dgm:pt modelId="{C16BAA6E-71FD-48F4-A145-ECC36350ABC8}" type="sibTrans" cxnId="{F8F117B2-AB24-4EC7-90AB-745B2B157382}">
      <dgm:prSet/>
      <dgm:spPr/>
      <dgm:t>
        <a:bodyPr/>
        <a:lstStyle/>
        <a:p>
          <a:endParaRPr lang="en-US"/>
        </a:p>
      </dgm:t>
    </dgm:pt>
    <dgm:pt modelId="{BF57B57B-DE73-4072-92D9-6153430EB547}">
      <dgm:prSet/>
      <dgm:spPr/>
      <dgm:t>
        <a:bodyPr/>
        <a:lstStyle/>
        <a:p>
          <a:r>
            <a:rPr lang="ro-RO"/>
            <a:t>Marcarea unui gol într-o poartă</a:t>
          </a:r>
          <a:endParaRPr lang="en-US"/>
        </a:p>
      </dgm:t>
    </dgm:pt>
    <dgm:pt modelId="{463DC838-7215-4838-B137-85065A2D8F7F}" type="parTrans" cxnId="{26FFA022-045A-4897-A67D-02A7A53C6812}">
      <dgm:prSet/>
      <dgm:spPr/>
      <dgm:t>
        <a:bodyPr/>
        <a:lstStyle/>
        <a:p>
          <a:endParaRPr lang="en-US"/>
        </a:p>
      </dgm:t>
    </dgm:pt>
    <dgm:pt modelId="{1B5157A1-FE6C-4DA4-86A0-E9B09E9E52B9}" type="sibTrans" cxnId="{26FFA022-045A-4897-A67D-02A7A53C6812}">
      <dgm:prSet/>
      <dgm:spPr/>
      <dgm:t>
        <a:bodyPr/>
        <a:lstStyle/>
        <a:p>
          <a:endParaRPr lang="en-US"/>
        </a:p>
      </dgm:t>
    </dgm:pt>
    <dgm:pt modelId="{22636358-592C-4D5B-B185-2A3A4FB98654}">
      <dgm:prSet/>
      <dgm:spPr/>
      <dgm:t>
        <a:bodyPr/>
        <a:lstStyle/>
        <a:p>
          <a:r>
            <a:rPr lang="ro-RO"/>
            <a:t>Interacțiunea cu alți roboți</a:t>
          </a:r>
          <a:endParaRPr lang="en-US"/>
        </a:p>
      </dgm:t>
    </dgm:pt>
    <dgm:pt modelId="{EAE06D7B-3BB0-494B-990E-8245BAA27707}" type="parTrans" cxnId="{DBA7FE23-5856-459B-BEDB-4D8B6B2BBBA1}">
      <dgm:prSet/>
      <dgm:spPr/>
      <dgm:t>
        <a:bodyPr/>
        <a:lstStyle/>
        <a:p>
          <a:endParaRPr lang="en-US"/>
        </a:p>
      </dgm:t>
    </dgm:pt>
    <dgm:pt modelId="{F7BDE549-8FD2-49F5-98C5-39FEBC04D7CE}" type="sibTrans" cxnId="{DBA7FE23-5856-459B-BEDB-4D8B6B2BBBA1}">
      <dgm:prSet/>
      <dgm:spPr/>
      <dgm:t>
        <a:bodyPr/>
        <a:lstStyle/>
        <a:p>
          <a:endParaRPr lang="en-US"/>
        </a:p>
      </dgm:t>
    </dgm:pt>
    <dgm:pt modelId="{3620740A-17BF-4813-8A55-BAFFDA56A569}">
      <dgm:prSet/>
      <dgm:spPr/>
      <dgm:t>
        <a:bodyPr/>
        <a:lstStyle/>
        <a:p>
          <a:r>
            <a:rPr lang="ro-RO"/>
            <a:t>Estetizarea ansamblului</a:t>
          </a:r>
          <a:endParaRPr lang="en-US"/>
        </a:p>
      </dgm:t>
    </dgm:pt>
    <dgm:pt modelId="{50A910C9-F7D5-4EA9-BD98-ABB8D6B4F112}" type="parTrans" cxnId="{BC72ACB3-95B0-477D-BECC-B94B9D0038DE}">
      <dgm:prSet/>
      <dgm:spPr/>
      <dgm:t>
        <a:bodyPr/>
        <a:lstStyle/>
        <a:p>
          <a:endParaRPr lang="en-US"/>
        </a:p>
      </dgm:t>
    </dgm:pt>
    <dgm:pt modelId="{C57148D6-BB96-422C-905B-E4756F3B16B7}" type="sibTrans" cxnId="{BC72ACB3-95B0-477D-BECC-B94B9D0038DE}">
      <dgm:prSet/>
      <dgm:spPr/>
      <dgm:t>
        <a:bodyPr/>
        <a:lstStyle/>
        <a:p>
          <a:endParaRPr lang="en-US"/>
        </a:p>
      </dgm:t>
    </dgm:pt>
    <dgm:pt modelId="{FB5AEA8A-28F5-4F94-B0AC-F869364DBC0A}" type="pres">
      <dgm:prSet presAssocID="{41F34C01-CD2A-44CC-8987-34B1BB9D47CD}" presName="linear" presStyleCnt="0">
        <dgm:presLayoutVars>
          <dgm:animLvl val="lvl"/>
          <dgm:resizeHandles val="exact"/>
        </dgm:presLayoutVars>
      </dgm:prSet>
      <dgm:spPr/>
    </dgm:pt>
    <dgm:pt modelId="{1D1553D2-5C97-4FE8-8A7A-96C06D72ACB8}" type="pres">
      <dgm:prSet presAssocID="{4E56FB32-0340-4318-B42F-5BFCE2E0EA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FA9E4A-E3CE-4E31-97BD-7C9E028B7A6F}" type="pres">
      <dgm:prSet presAssocID="{76335933-4372-402A-9527-97822F7C9517}" presName="spacer" presStyleCnt="0"/>
      <dgm:spPr/>
    </dgm:pt>
    <dgm:pt modelId="{2F4D5BAA-DB56-4FC1-814C-014C16AFE090}" type="pres">
      <dgm:prSet presAssocID="{CE31D95A-944F-4F37-B824-9549AADB26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1406CC-5633-4172-839C-C5622D9C9DC8}" type="pres">
      <dgm:prSet presAssocID="{CE31D95A-944F-4F37-B824-9549AADB2612}" presName="childText" presStyleLbl="revTx" presStyleIdx="0" presStyleCnt="1">
        <dgm:presLayoutVars>
          <dgm:bulletEnabled val="1"/>
        </dgm:presLayoutVars>
      </dgm:prSet>
      <dgm:spPr/>
    </dgm:pt>
    <dgm:pt modelId="{82D23CF7-896C-48BE-9C4C-950AFEAC9C55}" type="pres">
      <dgm:prSet presAssocID="{3620740A-17BF-4813-8A55-BAFFDA56A56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6FFA022-045A-4897-A67D-02A7A53C6812}" srcId="{CE31D95A-944F-4F37-B824-9549AADB2612}" destId="{BF57B57B-DE73-4072-92D9-6153430EB547}" srcOrd="0" destOrd="0" parTransId="{463DC838-7215-4838-B137-85065A2D8F7F}" sibTransId="{1B5157A1-FE6C-4DA4-86A0-E9B09E9E52B9}"/>
    <dgm:cxn modelId="{DBA7FE23-5856-459B-BEDB-4D8B6B2BBBA1}" srcId="{CE31D95A-944F-4F37-B824-9549AADB2612}" destId="{22636358-592C-4D5B-B185-2A3A4FB98654}" srcOrd="1" destOrd="0" parTransId="{EAE06D7B-3BB0-494B-990E-8245BAA27707}" sibTransId="{F7BDE549-8FD2-49F5-98C5-39FEBC04D7CE}"/>
    <dgm:cxn modelId="{A796BD43-C885-4342-95D4-E805A6486554}" type="presOf" srcId="{22636358-592C-4D5B-B185-2A3A4FB98654}" destId="{AB1406CC-5633-4172-839C-C5622D9C9DC8}" srcOrd="0" destOrd="1" presId="urn:microsoft.com/office/officeart/2005/8/layout/vList2"/>
    <dgm:cxn modelId="{45438F69-6C03-42FB-B141-865D911130F0}" type="presOf" srcId="{CE31D95A-944F-4F37-B824-9549AADB2612}" destId="{2F4D5BAA-DB56-4FC1-814C-014C16AFE090}" srcOrd="0" destOrd="0" presId="urn:microsoft.com/office/officeart/2005/8/layout/vList2"/>
    <dgm:cxn modelId="{7053B45A-ADFD-41E3-AF55-AFCD209E66AD}" type="presOf" srcId="{4E56FB32-0340-4318-B42F-5BFCE2E0EA6D}" destId="{1D1553D2-5C97-4FE8-8A7A-96C06D72ACB8}" srcOrd="0" destOrd="0" presId="urn:microsoft.com/office/officeart/2005/8/layout/vList2"/>
    <dgm:cxn modelId="{6CE21889-7ADC-454A-898C-F793EEDC8E4F}" type="presOf" srcId="{3620740A-17BF-4813-8A55-BAFFDA56A569}" destId="{82D23CF7-896C-48BE-9C4C-950AFEAC9C55}" srcOrd="0" destOrd="0" presId="urn:microsoft.com/office/officeart/2005/8/layout/vList2"/>
    <dgm:cxn modelId="{F8F117B2-AB24-4EC7-90AB-745B2B157382}" srcId="{41F34C01-CD2A-44CC-8987-34B1BB9D47CD}" destId="{CE31D95A-944F-4F37-B824-9549AADB2612}" srcOrd="1" destOrd="0" parTransId="{859FEE3C-503B-4FB2-840D-3953BB1D5816}" sibTransId="{C16BAA6E-71FD-48F4-A145-ECC36350ABC8}"/>
    <dgm:cxn modelId="{BC72ACB3-95B0-477D-BECC-B94B9D0038DE}" srcId="{41F34C01-CD2A-44CC-8987-34B1BB9D47CD}" destId="{3620740A-17BF-4813-8A55-BAFFDA56A569}" srcOrd="2" destOrd="0" parTransId="{50A910C9-F7D5-4EA9-BD98-ABB8D6B4F112}" sibTransId="{C57148D6-BB96-422C-905B-E4756F3B16B7}"/>
    <dgm:cxn modelId="{E36648C4-AC9B-4802-A007-267EA21A484E}" type="presOf" srcId="{BF57B57B-DE73-4072-92D9-6153430EB547}" destId="{AB1406CC-5633-4172-839C-C5622D9C9DC8}" srcOrd="0" destOrd="0" presId="urn:microsoft.com/office/officeart/2005/8/layout/vList2"/>
    <dgm:cxn modelId="{582103DA-E2D5-4F5A-A06C-74E08F3BED4F}" type="presOf" srcId="{41F34C01-CD2A-44CC-8987-34B1BB9D47CD}" destId="{FB5AEA8A-28F5-4F94-B0AC-F869364DBC0A}" srcOrd="0" destOrd="0" presId="urn:microsoft.com/office/officeart/2005/8/layout/vList2"/>
    <dgm:cxn modelId="{C0FA55F2-A807-4EA3-BC28-D2007838AFB0}" srcId="{41F34C01-CD2A-44CC-8987-34B1BB9D47CD}" destId="{4E56FB32-0340-4318-B42F-5BFCE2E0EA6D}" srcOrd="0" destOrd="0" parTransId="{7425AD79-BBCB-49BD-99F5-BA50316AB1A4}" sibTransId="{76335933-4372-402A-9527-97822F7C9517}"/>
    <dgm:cxn modelId="{7A5F84A6-AD26-406A-8FB0-D32FB38AE3F8}" type="presParOf" srcId="{FB5AEA8A-28F5-4F94-B0AC-F869364DBC0A}" destId="{1D1553D2-5C97-4FE8-8A7A-96C06D72ACB8}" srcOrd="0" destOrd="0" presId="urn:microsoft.com/office/officeart/2005/8/layout/vList2"/>
    <dgm:cxn modelId="{66D981C6-DE4F-4FBB-8E5F-53DBC5CD1B66}" type="presParOf" srcId="{FB5AEA8A-28F5-4F94-B0AC-F869364DBC0A}" destId="{31FA9E4A-E3CE-4E31-97BD-7C9E028B7A6F}" srcOrd="1" destOrd="0" presId="urn:microsoft.com/office/officeart/2005/8/layout/vList2"/>
    <dgm:cxn modelId="{B36AB2FA-6B63-4A52-ADBC-70F8F26B625C}" type="presParOf" srcId="{FB5AEA8A-28F5-4F94-B0AC-F869364DBC0A}" destId="{2F4D5BAA-DB56-4FC1-814C-014C16AFE090}" srcOrd="2" destOrd="0" presId="urn:microsoft.com/office/officeart/2005/8/layout/vList2"/>
    <dgm:cxn modelId="{96DE8824-5B57-4C61-9B02-205D7B1B4036}" type="presParOf" srcId="{FB5AEA8A-28F5-4F94-B0AC-F869364DBC0A}" destId="{AB1406CC-5633-4172-839C-C5622D9C9DC8}" srcOrd="3" destOrd="0" presId="urn:microsoft.com/office/officeart/2005/8/layout/vList2"/>
    <dgm:cxn modelId="{8E09607C-466B-4C43-9348-0AF86B236A99}" type="presParOf" srcId="{FB5AEA8A-28F5-4F94-B0AC-F869364DBC0A}" destId="{82D23CF7-896C-48BE-9C4C-950AFEAC9C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BD8192-511D-4B93-8444-2591E63168B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CC372D-45D5-4299-A54B-DC2D29350961}">
      <dgm:prSet/>
      <dgm:spPr/>
      <dgm:t>
        <a:bodyPr/>
        <a:lstStyle/>
        <a:p>
          <a:r>
            <a:rPr lang="ro-RO"/>
            <a:t>Proiect interesant și antrenant </a:t>
          </a:r>
          <a:endParaRPr lang="en-US"/>
        </a:p>
      </dgm:t>
    </dgm:pt>
    <dgm:pt modelId="{74B68EE9-B342-4AEB-BE0D-B78492B5A29A}" type="parTrans" cxnId="{B773FA9E-79F6-481B-82FF-1363389100D3}">
      <dgm:prSet/>
      <dgm:spPr/>
      <dgm:t>
        <a:bodyPr/>
        <a:lstStyle/>
        <a:p>
          <a:endParaRPr lang="en-US"/>
        </a:p>
      </dgm:t>
    </dgm:pt>
    <dgm:pt modelId="{D3ABCA82-965A-47EA-A0B5-59F41C1870E9}" type="sibTrans" cxnId="{B773FA9E-79F6-481B-82FF-1363389100D3}">
      <dgm:prSet/>
      <dgm:spPr/>
      <dgm:t>
        <a:bodyPr/>
        <a:lstStyle/>
        <a:p>
          <a:endParaRPr lang="en-US"/>
        </a:p>
      </dgm:t>
    </dgm:pt>
    <dgm:pt modelId="{99D4F466-9F35-4353-A70C-2969F9EDF098}">
      <dgm:prSet/>
      <dgm:spPr/>
      <dgm:t>
        <a:bodyPr/>
        <a:lstStyle/>
        <a:p>
          <a:r>
            <a:rPr lang="ro-RO"/>
            <a:t>Dezvoltare profesională</a:t>
          </a:r>
          <a:endParaRPr lang="en-US"/>
        </a:p>
      </dgm:t>
    </dgm:pt>
    <dgm:pt modelId="{6C9163EB-906E-4852-A059-951709C5BDC0}" type="parTrans" cxnId="{A73652F6-E5F2-4F9E-874F-D0E506B07B38}">
      <dgm:prSet/>
      <dgm:spPr/>
      <dgm:t>
        <a:bodyPr/>
        <a:lstStyle/>
        <a:p>
          <a:endParaRPr lang="en-US"/>
        </a:p>
      </dgm:t>
    </dgm:pt>
    <dgm:pt modelId="{846BA127-E7EA-48AB-ACBB-6984FB73F51C}" type="sibTrans" cxnId="{A73652F6-E5F2-4F9E-874F-D0E506B07B38}">
      <dgm:prSet/>
      <dgm:spPr/>
      <dgm:t>
        <a:bodyPr/>
        <a:lstStyle/>
        <a:p>
          <a:endParaRPr lang="en-US"/>
        </a:p>
      </dgm:t>
    </dgm:pt>
    <dgm:pt modelId="{A7775C9F-A1F6-4D5A-8AAC-A9AD781B6B3E}">
      <dgm:prSet/>
      <dgm:spPr/>
      <dgm:t>
        <a:bodyPr/>
        <a:lstStyle/>
        <a:p>
          <a:r>
            <a:rPr lang="ro-RO"/>
            <a:t>Aplicarea cunoștințelor dobândite la facultate</a:t>
          </a:r>
          <a:endParaRPr lang="en-US"/>
        </a:p>
      </dgm:t>
    </dgm:pt>
    <dgm:pt modelId="{EB1D2788-0B18-48F4-80B1-9F62EF35A1EA}" type="parTrans" cxnId="{A8B90243-255E-4A5D-8589-74C2831A9437}">
      <dgm:prSet/>
      <dgm:spPr/>
      <dgm:t>
        <a:bodyPr/>
        <a:lstStyle/>
        <a:p>
          <a:endParaRPr lang="en-US"/>
        </a:p>
      </dgm:t>
    </dgm:pt>
    <dgm:pt modelId="{A70B26A6-1E86-453D-A90E-2450091C21D9}" type="sibTrans" cxnId="{A8B90243-255E-4A5D-8589-74C2831A9437}">
      <dgm:prSet/>
      <dgm:spPr/>
      <dgm:t>
        <a:bodyPr/>
        <a:lstStyle/>
        <a:p>
          <a:endParaRPr lang="en-US"/>
        </a:p>
      </dgm:t>
    </dgm:pt>
    <dgm:pt modelId="{B8F87959-4039-4CE4-A8D5-A964862B3C20}" type="pres">
      <dgm:prSet presAssocID="{4BBD8192-511D-4B93-8444-2591E63168B8}" presName="linear" presStyleCnt="0">
        <dgm:presLayoutVars>
          <dgm:animLvl val="lvl"/>
          <dgm:resizeHandles val="exact"/>
        </dgm:presLayoutVars>
      </dgm:prSet>
      <dgm:spPr/>
    </dgm:pt>
    <dgm:pt modelId="{30FC9707-CED0-4381-8A41-94AADA3386FF}" type="pres">
      <dgm:prSet presAssocID="{7ACC372D-45D5-4299-A54B-DC2D293509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580AB3-9683-4E0B-9879-B63773CDC830}" type="pres">
      <dgm:prSet presAssocID="{D3ABCA82-965A-47EA-A0B5-59F41C1870E9}" presName="spacer" presStyleCnt="0"/>
      <dgm:spPr/>
    </dgm:pt>
    <dgm:pt modelId="{90A0CD36-9528-4C15-B25C-385E8475933D}" type="pres">
      <dgm:prSet presAssocID="{99D4F466-9F35-4353-A70C-2969F9EDF0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81CF4F-5A15-4C81-8EB2-436E333F43BF}" type="pres">
      <dgm:prSet presAssocID="{846BA127-E7EA-48AB-ACBB-6984FB73F51C}" presName="spacer" presStyleCnt="0"/>
      <dgm:spPr/>
    </dgm:pt>
    <dgm:pt modelId="{2BEAF6A0-1FC4-47A7-BE63-D1E6186B22AF}" type="pres">
      <dgm:prSet presAssocID="{A7775C9F-A1F6-4D5A-8AAC-A9AD781B6B3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494A504-053D-410E-83FA-021B9E54ECB5}" type="presOf" srcId="{A7775C9F-A1F6-4D5A-8AAC-A9AD781B6B3E}" destId="{2BEAF6A0-1FC4-47A7-BE63-D1E6186B22AF}" srcOrd="0" destOrd="0" presId="urn:microsoft.com/office/officeart/2005/8/layout/vList2"/>
    <dgm:cxn modelId="{A8B90243-255E-4A5D-8589-74C2831A9437}" srcId="{4BBD8192-511D-4B93-8444-2591E63168B8}" destId="{A7775C9F-A1F6-4D5A-8AAC-A9AD781B6B3E}" srcOrd="2" destOrd="0" parTransId="{EB1D2788-0B18-48F4-80B1-9F62EF35A1EA}" sibTransId="{A70B26A6-1E86-453D-A90E-2450091C21D9}"/>
    <dgm:cxn modelId="{F27C3F63-AB5A-4867-9167-11FEB56E7FC3}" type="presOf" srcId="{4BBD8192-511D-4B93-8444-2591E63168B8}" destId="{B8F87959-4039-4CE4-A8D5-A964862B3C20}" srcOrd="0" destOrd="0" presId="urn:microsoft.com/office/officeart/2005/8/layout/vList2"/>
    <dgm:cxn modelId="{B773FA9E-79F6-481B-82FF-1363389100D3}" srcId="{4BBD8192-511D-4B93-8444-2591E63168B8}" destId="{7ACC372D-45D5-4299-A54B-DC2D29350961}" srcOrd="0" destOrd="0" parTransId="{74B68EE9-B342-4AEB-BE0D-B78492B5A29A}" sibTransId="{D3ABCA82-965A-47EA-A0B5-59F41C1870E9}"/>
    <dgm:cxn modelId="{E28305CA-0896-41C5-8FA9-8AFD81646B09}" type="presOf" srcId="{7ACC372D-45D5-4299-A54B-DC2D29350961}" destId="{30FC9707-CED0-4381-8A41-94AADA3386FF}" srcOrd="0" destOrd="0" presId="urn:microsoft.com/office/officeart/2005/8/layout/vList2"/>
    <dgm:cxn modelId="{EB6261CD-CCFE-4BF7-ADD1-DAD3A10C8C4E}" type="presOf" srcId="{99D4F466-9F35-4353-A70C-2969F9EDF098}" destId="{90A0CD36-9528-4C15-B25C-385E8475933D}" srcOrd="0" destOrd="0" presId="urn:microsoft.com/office/officeart/2005/8/layout/vList2"/>
    <dgm:cxn modelId="{A73652F6-E5F2-4F9E-874F-D0E506B07B38}" srcId="{4BBD8192-511D-4B93-8444-2591E63168B8}" destId="{99D4F466-9F35-4353-A70C-2969F9EDF098}" srcOrd="1" destOrd="0" parTransId="{6C9163EB-906E-4852-A059-951709C5BDC0}" sibTransId="{846BA127-E7EA-48AB-ACBB-6984FB73F51C}"/>
    <dgm:cxn modelId="{243C18C0-347D-4EAB-8D56-ADCAD31F2961}" type="presParOf" srcId="{B8F87959-4039-4CE4-A8D5-A964862B3C20}" destId="{30FC9707-CED0-4381-8A41-94AADA3386FF}" srcOrd="0" destOrd="0" presId="urn:microsoft.com/office/officeart/2005/8/layout/vList2"/>
    <dgm:cxn modelId="{7762C85B-C6C2-453C-A139-AD999C9E74F5}" type="presParOf" srcId="{B8F87959-4039-4CE4-A8D5-A964862B3C20}" destId="{BB580AB3-9683-4E0B-9879-B63773CDC830}" srcOrd="1" destOrd="0" presId="urn:microsoft.com/office/officeart/2005/8/layout/vList2"/>
    <dgm:cxn modelId="{B4D0EE72-003F-4C8E-B560-77E3BAFDCD84}" type="presParOf" srcId="{B8F87959-4039-4CE4-A8D5-A964862B3C20}" destId="{90A0CD36-9528-4C15-B25C-385E8475933D}" srcOrd="2" destOrd="0" presId="urn:microsoft.com/office/officeart/2005/8/layout/vList2"/>
    <dgm:cxn modelId="{2972C11B-3065-4E1B-A535-C456C5E1D437}" type="presParOf" srcId="{B8F87959-4039-4CE4-A8D5-A964862B3C20}" destId="{0481CF4F-5A15-4C81-8EB2-436E333F43BF}" srcOrd="3" destOrd="0" presId="urn:microsoft.com/office/officeart/2005/8/layout/vList2"/>
    <dgm:cxn modelId="{0E5DB5F5-0DAE-4E9C-AE29-149078737BB1}" type="presParOf" srcId="{B8F87959-4039-4CE4-A8D5-A964862B3C20}" destId="{2BEAF6A0-1FC4-47A7-BE63-D1E6186B22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2C696-5E7A-4E6F-94D4-5FD3223D7CEE}">
      <dsp:nvSpPr>
        <dsp:cNvPr id="0" name=""/>
        <dsp:cNvSpPr/>
      </dsp:nvSpPr>
      <dsp:spPr>
        <a:xfrm>
          <a:off x="920" y="731499"/>
          <a:ext cx="3591408" cy="2154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Implementarea unui algoritm de c</a:t>
          </a:r>
          <a:r>
            <a:rPr lang="ro-RO" sz="2800" kern="1200"/>
            <a:t>ăutare a unei mingi și de șutare în aceasta</a:t>
          </a:r>
          <a:endParaRPr lang="en-US" sz="2800" kern="1200"/>
        </a:p>
      </dsp:txBody>
      <dsp:txXfrm>
        <a:off x="920" y="731499"/>
        <a:ext cx="3591408" cy="2154845"/>
      </dsp:txXfrm>
    </dsp:sp>
    <dsp:sp modelId="{AF8A49B0-0CB8-4E17-9C1B-1297A7AA7ED9}">
      <dsp:nvSpPr>
        <dsp:cNvPr id="0" name=""/>
        <dsp:cNvSpPr/>
      </dsp:nvSpPr>
      <dsp:spPr>
        <a:xfrm>
          <a:off x="3951470" y="731499"/>
          <a:ext cx="3591408" cy="2154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/>
            <a:t>Posibilitatea de control manual prin intermediul unei aplicații mobile</a:t>
          </a:r>
          <a:endParaRPr lang="en-US" sz="2800" kern="1200"/>
        </a:p>
      </dsp:txBody>
      <dsp:txXfrm>
        <a:off x="3951470" y="731499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F582B-F462-4190-9A0A-170669C476E1}">
      <dsp:nvSpPr>
        <dsp:cNvPr id="0" name=""/>
        <dsp:cNvSpPr/>
      </dsp:nvSpPr>
      <dsp:spPr>
        <a:xfrm>
          <a:off x="36" y="23365"/>
          <a:ext cx="3525105" cy="1310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</a:t>
          </a:r>
          <a:r>
            <a:rPr lang="ro-RO" sz="2700" kern="1200"/>
            <a:t>ăutare automată a obiectului dorit</a:t>
          </a:r>
          <a:endParaRPr lang="en-US" sz="2700" kern="1200"/>
        </a:p>
      </dsp:txBody>
      <dsp:txXfrm>
        <a:off x="36" y="23365"/>
        <a:ext cx="3525105" cy="1310605"/>
      </dsp:txXfrm>
    </dsp:sp>
    <dsp:sp modelId="{39E88E37-7A59-475C-B0C9-ED2E6E7CD4B3}">
      <dsp:nvSpPr>
        <dsp:cNvPr id="0" name=""/>
        <dsp:cNvSpPr/>
      </dsp:nvSpPr>
      <dsp:spPr>
        <a:xfrm>
          <a:off x="36" y="1333971"/>
          <a:ext cx="3525105" cy="226050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700" kern="1200"/>
            <a:t>Deplasarea în orice direcție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700" kern="1200"/>
            <a:t>Lovirea obiectului cu ambele picioare</a:t>
          </a:r>
          <a:endParaRPr lang="en-US" sz="2700" kern="1200"/>
        </a:p>
      </dsp:txBody>
      <dsp:txXfrm>
        <a:off x="36" y="1333971"/>
        <a:ext cx="3525105" cy="2260507"/>
      </dsp:txXfrm>
    </dsp:sp>
    <dsp:sp modelId="{54B660C0-3765-4F0D-9266-16112A4CD854}">
      <dsp:nvSpPr>
        <dsp:cNvPr id="0" name=""/>
        <dsp:cNvSpPr/>
      </dsp:nvSpPr>
      <dsp:spPr>
        <a:xfrm>
          <a:off x="4018657" y="23365"/>
          <a:ext cx="3525105" cy="1310605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/>
            <a:t>Comandă manuală cu ajutorul unei interfețe</a:t>
          </a:r>
          <a:endParaRPr lang="en-US" sz="2700" kern="1200"/>
        </a:p>
      </dsp:txBody>
      <dsp:txXfrm>
        <a:off x="4018657" y="23365"/>
        <a:ext cx="3525105" cy="1310605"/>
      </dsp:txXfrm>
    </dsp:sp>
    <dsp:sp modelId="{D0FACDE1-EEB7-4178-8955-125C610FF1F0}">
      <dsp:nvSpPr>
        <dsp:cNvPr id="0" name=""/>
        <dsp:cNvSpPr/>
      </dsp:nvSpPr>
      <dsp:spPr>
        <a:xfrm>
          <a:off x="4018657" y="1333971"/>
          <a:ext cx="3525105" cy="2260507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700" kern="1200"/>
            <a:t>Toate funcțiile executate de căutarea automată</a:t>
          </a:r>
          <a:endParaRPr lang="en-US" sz="2700" kern="1200"/>
        </a:p>
      </dsp:txBody>
      <dsp:txXfrm>
        <a:off x="4018657" y="1333971"/>
        <a:ext cx="3525105" cy="2260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33222-C5D4-4E35-993E-B31A1CC17E41}">
      <dsp:nvSpPr>
        <dsp:cNvPr id="0" name=""/>
        <dsp:cNvSpPr/>
      </dsp:nvSpPr>
      <dsp:spPr>
        <a:xfrm>
          <a:off x="0" y="16122"/>
          <a:ext cx="7543800" cy="93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000" kern="1200" dirty="0"/>
            <a:t>K</a:t>
          </a:r>
          <a:r>
            <a:rPr lang="en-US" sz="4000" kern="1200" dirty="0"/>
            <a:t>it BRAT biped robot</a:t>
          </a:r>
        </a:p>
      </dsp:txBody>
      <dsp:txXfrm>
        <a:off x="45692" y="61814"/>
        <a:ext cx="7452416" cy="844616"/>
      </dsp:txXfrm>
    </dsp:sp>
    <dsp:sp modelId="{E30B04B1-45C7-47D9-90D0-918FC02209FE}">
      <dsp:nvSpPr>
        <dsp:cNvPr id="0" name=""/>
        <dsp:cNvSpPr/>
      </dsp:nvSpPr>
      <dsp:spPr>
        <a:xfrm>
          <a:off x="0" y="952122"/>
          <a:ext cx="75438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6 grade de libertate</a:t>
          </a:r>
        </a:p>
      </dsp:txBody>
      <dsp:txXfrm>
        <a:off x="0" y="952122"/>
        <a:ext cx="7543800" cy="662400"/>
      </dsp:txXfrm>
    </dsp:sp>
    <dsp:sp modelId="{F69BEC3F-8F16-4104-A5A3-A49D25656FB3}">
      <dsp:nvSpPr>
        <dsp:cNvPr id="0" name=""/>
        <dsp:cNvSpPr/>
      </dsp:nvSpPr>
      <dsp:spPr>
        <a:xfrm>
          <a:off x="0" y="1614522"/>
          <a:ext cx="7543800" cy="93600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000" kern="1200"/>
            <a:t>Placă Arduino Uno</a:t>
          </a:r>
          <a:endParaRPr lang="en-US" sz="4000" kern="1200"/>
        </a:p>
      </dsp:txBody>
      <dsp:txXfrm>
        <a:off x="45692" y="1660214"/>
        <a:ext cx="7452416" cy="844616"/>
      </dsp:txXfrm>
    </dsp:sp>
    <dsp:sp modelId="{AA9D6CE5-E8A0-4B90-AD95-C893AA37B62A}">
      <dsp:nvSpPr>
        <dsp:cNvPr id="0" name=""/>
        <dsp:cNvSpPr/>
      </dsp:nvSpPr>
      <dsp:spPr>
        <a:xfrm>
          <a:off x="0" y="2665722"/>
          <a:ext cx="7543800" cy="93600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000" kern="1200"/>
            <a:t>Placă ESP-32 Thing</a:t>
          </a:r>
          <a:endParaRPr lang="en-US" sz="4000" kern="1200"/>
        </a:p>
      </dsp:txBody>
      <dsp:txXfrm>
        <a:off x="45692" y="2711414"/>
        <a:ext cx="7452416" cy="844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08CB2-EEE4-471B-BEB9-12F8CDCA360F}">
      <dsp:nvSpPr>
        <dsp:cNvPr id="0" name=""/>
        <dsp:cNvSpPr/>
      </dsp:nvSpPr>
      <dsp:spPr>
        <a:xfrm>
          <a:off x="0" y="23862"/>
          <a:ext cx="7543800" cy="1099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700" kern="1200"/>
            <a:t>Sursă tensiune electrică</a:t>
          </a:r>
          <a:endParaRPr lang="en-US" sz="4700" kern="1200"/>
        </a:p>
      </dsp:txBody>
      <dsp:txXfrm>
        <a:off x="53688" y="77550"/>
        <a:ext cx="7436424" cy="992424"/>
      </dsp:txXfrm>
    </dsp:sp>
    <dsp:sp modelId="{7729E7B6-C2AC-4AEA-AF4B-A64ABF1831B5}">
      <dsp:nvSpPr>
        <dsp:cNvPr id="0" name=""/>
        <dsp:cNvSpPr/>
      </dsp:nvSpPr>
      <dsp:spPr>
        <a:xfrm>
          <a:off x="0" y="1259022"/>
          <a:ext cx="7543800" cy="109980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700" kern="1200"/>
            <a:t>Cameră Pixy CMUcam5</a:t>
          </a:r>
          <a:endParaRPr lang="en-US" sz="4700" kern="1200"/>
        </a:p>
      </dsp:txBody>
      <dsp:txXfrm>
        <a:off x="53688" y="1312710"/>
        <a:ext cx="7436424" cy="992424"/>
      </dsp:txXfrm>
    </dsp:sp>
    <dsp:sp modelId="{BF0E8671-1471-4BE7-A707-10B3AFE0DF45}">
      <dsp:nvSpPr>
        <dsp:cNvPr id="0" name=""/>
        <dsp:cNvSpPr/>
      </dsp:nvSpPr>
      <dsp:spPr>
        <a:xfrm>
          <a:off x="0" y="2494182"/>
          <a:ext cx="7543800" cy="109980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700" kern="1200"/>
            <a:t>PC</a:t>
          </a:r>
          <a:endParaRPr lang="en-US" sz="4700" kern="1200"/>
        </a:p>
      </dsp:txBody>
      <dsp:txXfrm>
        <a:off x="53688" y="2547870"/>
        <a:ext cx="7436424" cy="9924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E23A7-3CD0-4080-BE52-18139286F8E6}">
      <dsp:nvSpPr>
        <dsp:cNvPr id="0" name=""/>
        <dsp:cNvSpPr/>
      </dsp:nvSpPr>
      <dsp:spPr>
        <a:xfrm>
          <a:off x="0" y="197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/>
            <a:t>Arduino IDE – C++</a:t>
          </a:r>
          <a:endParaRPr lang="en-US" sz="3500" kern="1200"/>
        </a:p>
      </dsp:txBody>
      <dsp:txXfrm>
        <a:off x="39980" y="59702"/>
        <a:ext cx="7463840" cy="739039"/>
      </dsp:txXfrm>
    </dsp:sp>
    <dsp:sp modelId="{16106DC5-5891-4062-A976-AB95211526D0}">
      <dsp:nvSpPr>
        <dsp:cNvPr id="0" name=""/>
        <dsp:cNvSpPr/>
      </dsp:nvSpPr>
      <dsp:spPr>
        <a:xfrm>
          <a:off x="0" y="939522"/>
          <a:ext cx="7543800" cy="818999"/>
        </a:xfrm>
        <a:prstGeom prst="round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/>
            <a:t>Android Studio – Java</a:t>
          </a:r>
          <a:endParaRPr lang="en-US" sz="3500" kern="1200"/>
        </a:p>
      </dsp:txBody>
      <dsp:txXfrm>
        <a:off x="39980" y="979502"/>
        <a:ext cx="7463840" cy="739039"/>
      </dsp:txXfrm>
    </dsp:sp>
    <dsp:sp modelId="{B5A07579-8DA4-4BB2-8BC5-30D0C9642E48}">
      <dsp:nvSpPr>
        <dsp:cNvPr id="0" name=""/>
        <dsp:cNvSpPr/>
      </dsp:nvSpPr>
      <dsp:spPr>
        <a:xfrm>
          <a:off x="0" y="1859322"/>
          <a:ext cx="7543800" cy="818999"/>
        </a:xfrm>
        <a:prstGeom prst="round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/>
            <a:t>GitHub</a:t>
          </a:r>
          <a:endParaRPr lang="en-US" sz="3500" kern="1200"/>
        </a:p>
      </dsp:txBody>
      <dsp:txXfrm>
        <a:off x="39980" y="1899302"/>
        <a:ext cx="7463840" cy="739039"/>
      </dsp:txXfrm>
    </dsp:sp>
    <dsp:sp modelId="{9939510C-B4E4-44C3-8190-3F5E10565C9D}">
      <dsp:nvSpPr>
        <dsp:cNvPr id="0" name=""/>
        <dsp:cNvSpPr/>
      </dsp:nvSpPr>
      <dsp:spPr>
        <a:xfrm>
          <a:off x="0" y="2779122"/>
          <a:ext cx="7543800" cy="818999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/>
            <a:t>LynxTerm</a:t>
          </a:r>
          <a:endParaRPr lang="en-US" sz="3500" kern="1200"/>
        </a:p>
      </dsp:txBody>
      <dsp:txXfrm>
        <a:off x="39980" y="2819102"/>
        <a:ext cx="7463840" cy="7390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A7250-4707-4433-BCC9-90514BB151B6}">
      <dsp:nvSpPr>
        <dsp:cNvPr id="0" name=""/>
        <dsp:cNvSpPr/>
      </dsp:nvSpPr>
      <dsp:spPr>
        <a:xfrm>
          <a:off x="0" y="148422"/>
          <a:ext cx="7543800" cy="93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000" kern="1200"/>
            <a:t>Folosit ca server web</a:t>
          </a:r>
          <a:endParaRPr lang="en-US" sz="4000" kern="1200"/>
        </a:p>
      </dsp:txBody>
      <dsp:txXfrm>
        <a:off x="45692" y="194114"/>
        <a:ext cx="7452416" cy="844616"/>
      </dsp:txXfrm>
    </dsp:sp>
    <dsp:sp modelId="{DA8EE2E4-BA55-42D8-B46F-696209B3BF32}">
      <dsp:nvSpPr>
        <dsp:cNvPr id="0" name=""/>
        <dsp:cNvSpPr/>
      </dsp:nvSpPr>
      <dsp:spPr>
        <a:xfrm>
          <a:off x="0" y="1084422"/>
          <a:ext cx="7543800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3100" kern="1200"/>
            <a:t>Recepționează cererile HTTP de la aplicația Android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3100" kern="1200"/>
            <a:t>Le analizează</a:t>
          </a:r>
          <a:r>
            <a:rPr lang="en-US" sz="3100" kern="1200"/>
            <a:t> parametrii</a:t>
          </a:r>
        </a:p>
      </dsp:txBody>
      <dsp:txXfrm>
        <a:off x="0" y="1084422"/>
        <a:ext cx="7543800" cy="1449000"/>
      </dsp:txXfrm>
    </dsp:sp>
    <dsp:sp modelId="{3987B0D8-2F11-491F-8F39-750F62606B27}">
      <dsp:nvSpPr>
        <dsp:cNvPr id="0" name=""/>
        <dsp:cNvSpPr/>
      </dsp:nvSpPr>
      <dsp:spPr>
        <a:xfrm>
          <a:off x="0" y="2533422"/>
          <a:ext cx="7543800" cy="93600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000" kern="1200"/>
            <a:t>Transmite comanda la Arduino</a:t>
          </a:r>
          <a:endParaRPr lang="en-US" sz="4000" kern="1200"/>
        </a:p>
      </dsp:txBody>
      <dsp:txXfrm>
        <a:off x="45692" y="2579114"/>
        <a:ext cx="7452416" cy="8446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553D2-5C97-4FE8-8A7A-96C06D72ACB8}">
      <dsp:nvSpPr>
        <dsp:cNvPr id="0" name=""/>
        <dsp:cNvSpPr/>
      </dsp:nvSpPr>
      <dsp:spPr>
        <a:xfrm>
          <a:off x="0" y="2773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kern="1200"/>
            <a:t>Montarea unei baterii</a:t>
          </a:r>
          <a:endParaRPr lang="en-US" sz="3600" kern="1200"/>
        </a:p>
      </dsp:txBody>
      <dsp:txXfrm>
        <a:off x="41123" y="68855"/>
        <a:ext cx="7461554" cy="760154"/>
      </dsp:txXfrm>
    </dsp:sp>
    <dsp:sp modelId="{2F4D5BAA-DB56-4FC1-814C-014C16AFE090}">
      <dsp:nvSpPr>
        <dsp:cNvPr id="0" name=""/>
        <dsp:cNvSpPr/>
      </dsp:nvSpPr>
      <dsp:spPr>
        <a:xfrm>
          <a:off x="0" y="973812"/>
          <a:ext cx="7543800" cy="84240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kern="1200"/>
            <a:t>Noi funcționalități</a:t>
          </a:r>
          <a:endParaRPr lang="en-US" sz="3600" kern="1200"/>
        </a:p>
      </dsp:txBody>
      <dsp:txXfrm>
        <a:off x="41123" y="1014935"/>
        <a:ext cx="7461554" cy="760154"/>
      </dsp:txXfrm>
    </dsp:sp>
    <dsp:sp modelId="{AB1406CC-5633-4172-839C-C5622D9C9DC8}">
      <dsp:nvSpPr>
        <dsp:cNvPr id="0" name=""/>
        <dsp:cNvSpPr/>
      </dsp:nvSpPr>
      <dsp:spPr>
        <a:xfrm>
          <a:off x="0" y="1816212"/>
          <a:ext cx="7543800" cy="93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800" kern="1200"/>
            <a:t>Marcarea unui gol într-o poartă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800" kern="1200"/>
            <a:t>Interacțiunea cu alți roboți</a:t>
          </a:r>
          <a:endParaRPr lang="en-US" sz="2800" kern="1200"/>
        </a:p>
      </dsp:txBody>
      <dsp:txXfrm>
        <a:off x="0" y="1816212"/>
        <a:ext cx="7543800" cy="931500"/>
      </dsp:txXfrm>
    </dsp:sp>
    <dsp:sp modelId="{82D23CF7-896C-48BE-9C4C-950AFEAC9C55}">
      <dsp:nvSpPr>
        <dsp:cNvPr id="0" name=""/>
        <dsp:cNvSpPr/>
      </dsp:nvSpPr>
      <dsp:spPr>
        <a:xfrm>
          <a:off x="0" y="2747712"/>
          <a:ext cx="7543800" cy="84240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kern="1200"/>
            <a:t>Estetizarea ansamblului</a:t>
          </a:r>
          <a:endParaRPr lang="en-US" sz="3600" kern="1200"/>
        </a:p>
      </dsp:txBody>
      <dsp:txXfrm>
        <a:off x="41123" y="2788835"/>
        <a:ext cx="7461554" cy="7601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C9707-CED0-4381-8A41-94AADA3386FF}">
      <dsp:nvSpPr>
        <dsp:cNvPr id="0" name=""/>
        <dsp:cNvSpPr/>
      </dsp:nvSpPr>
      <dsp:spPr>
        <a:xfrm>
          <a:off x="0" y="39505"/>
          <a:ext cx="7543800" cy="11239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/>
            <a:t>Proiect interesant și antrenant </a:t>
          </a:r>
          <a:endParaRPr lang="en-US" sz="2900" kern="1200"/>
        </a:p>
      </dsp:txBody>
      <dsp:txXfrm>
        <a:off x="54866" y="94371"/>
        <a:ext cx="7434068" cy="1014199"/>
      </dsp:txXfrm>
    </dsp:sp>
    <dsp:sp modelId="{90A0CD36-9528-4C15-B25C-385E8475933D}">
      <dsp:nvSpPr>
        <dsp:cNvPr id="0" name=""/>
        <dsp:cNvSpPr/>
      </dsp:nvSpPr>
      <dsp:spPr>
        <a:xfrm>
          <a:off x="0" y="1246956"/>
          <a:ext cx="7543800" cy="1123931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/>
            <a:t>Dezvoltare profesională</a:t>
          </a:r>
          <a:endParaRPr lang="en-US" sz="2900" kern="1200"/>
        </a:p>
      </dsp:txBody>
      <dsp:txXfrm>
        <a:off x="54866" y="1301822"/>
        <a:ext cx="7434068" cy="1014199"/>
      </dsp:txXfrm>
    </dsp:sp>
    <dsp:sp modelId="{2BEAF6A0-1FC4-47A7-BE63-D1E6186B22AF}">
      <dsp:nvSpPr>
        <dsp:cNvPr id="0" name=""/>
        <dsp:cNvSpPr/>
      </dsp:nvSpPr>
      <dsp:spPr>
        <a:xfrm>
          <a:off x="0" y="2454408"/>
          <a:ext cx="7543800" cy="1123931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/>
            <a:t>Aplicarea cunoștințelor dobândite la facultate</a:t>
          </a:r>
          <a:endParaRPr lang="en-US" sz="2900" kern="1200"/>
        </a:p>
      </dsp:txBody>
      <dsp:txXfrm>
        <a:off x="54866" y="2509274"/>
        <a:ext cx="7434068" cy="1014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113D-2AA0-40B3-B8BF-A69C343657F7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BAD3-9DAE-4523-8100-254B34D98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7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D2B6-166E-40F8-9D76-749746228F93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432B-941A-4FDB-B2E4-6D384526D1B6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0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D89-C1D7-4BAB-8D4A-CFBFE24EB60F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1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9E85-1D2F-477B-BBE8-4A7F97670373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6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4E0D0E-3436-4F4C-8608-CE77D12FB72B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0CC2-2627-4392-AE48-F60BF60FDE8D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4ADE-3BBA-4424-9D2F-1B1F2BA859F2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A964A8-C6B3-4D50-BBFD-58D43C7F3544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8741-8383-4B49-BB53-43BE1918DA32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3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7A-4453-4BD5-8AB7-45AA3E9C5FE0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0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9CA9-2797-429D-A799-93AB3F83623F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EE5F79-99D7-48D8-9BE2-8F8AFE0E3260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7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2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2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microsoft.com/office/2007/relationships/hdphoto" Target="../media/hdphoto2.wdp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052736"/>
            <a:ext cx="6480048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ROBOTINHO</a:t>
            </a:r>
            <a:br>
              <a:rPr lang="ro-RO" dirty="0">
                <a:latin typeface="+mn-lt"/>
              </a:rPr>
            </a:br>
            <a:br>
              <a:rPr lang="ro-RO" dirty="0">
                <a:latin typeface="+mn-lt"/>
              </a:rPr>
            </a:br>
            <a:r>
              <a:rPr lang="ro-RO" sz="2700" dirty="0">
                <a:effectLst/>
                <a:latin typeface="+mn-lt"/>
              </a:rPr>
              <a:t>Robot biped capabil de deplasare și diverse mișcări comandat automat și manual</a:t>
            </a:r>
            <a:endParaRPr lang="en-US" sz="2700" dirty="0">
              <a:effectLst/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308425"/>
            <a:ext cx="4392488" cy="936104"/>
          </a:xfrm>
        </p:spPr>
        <p:txBody>
          <a:bodyPr/>
          <a:lstStyle/>
          <a:p>
            <a:pPr algn="l"/>
            <a:r>
              <a:rPr lang="en-US" noProof="1"/>
              <a:t>Coordonator: Ș.l.dr.ing. Sorin NANU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7517" y="4929615"/>
            <a:ext cx="305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Student: </a:t>
            </a:r>
            <a:r>
              <a:rPr lang="en-US" noProof="1"/>
              <a:t>Silviu</a:t>
            </a:r>
            <a:r>
              <a:rPr lang="en-US" dirty="0"/>
              <a:t> </a:t>
            </a:r>
            <a:r>
              <a:rPr lang="ro-RO" dirty="0"/>
              <a:t>BĂTRÎNUȚ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6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ro-RO" dirty="0"/>
              <a:t>Aplicația ESP32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A86D370-9446-4C17-B6B6-C49901A6A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24102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7213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8F30-220A-49A3-8CDA-ED245F7F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noProof="1"/>
              <a:t>Dezvolt</a:t>
            </a:r>
            <a:r>
              <a:rPr lang="ro-RO" dirty="0"/>
              <a:t>ări viitoare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ADBB5-F093-43EC-A59C-732582C3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C0F3C5D-82E6-45CF-B860-6486ABF7D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89761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436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ro-RO" dirty="0">
                <a:latin typeface="+mn-lt"/>
              </a:rPr>
              <a:t>Concluzii</a:t>
            </a:r>
            <a:endParaRPr lang="en-US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9D8E9A4-B308-4EE1-B695-D9C47C0D4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026173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298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o-RO" dirty="0"/>
          </a:p>
          <a:p>
            <a:pPr marL="36576" indent="0" algn="ctr">
              <a:buNone/>
            </a:pPr>
            <a:endParaRPr lang="ro-RO" dirty="0"/>
          </a:p>
          <a:p>
            <a:pPr marL="36576" indent="0" algn="ctr">
              <a:buNone/>
            </a:pPr>
            <a:r>
              <a:rPr lang="ro-RO" sz="4600" dirty="0"/>
              <a:t>     Vă mulțumesc pentru atenție!</a:t>
            </a:r>
            <a:endParaRPr lang="en-US" sz="4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0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ro-RO" dirty="0">
                <a:latin typeface="+mn-lt"/>
              </a:rPr>
              <a:t>Tema proiectului</a:t>
            </a:r>
            <a:endParaRPr lang="en-US"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358C9DB-7B63-4876-84D3-25AD0F9ED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3531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0296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/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Schema bloc a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2736"/>
            <a:ext cx="5091097" cy="54400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6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ro-RO" dirty="0">
                <a:latin typeface="Arial" pitchFamily="34" charset="0"/>
                <a:cs typeface="Arial" pitchFamily="34" charset="0"/>
              </a:rPr>
              <a:t>Funcțiile sistemului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9B1999A-2394-4784-A78A-D9DD6638C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964090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825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14D9-550A-4603-AE2C-4A235FBB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/>
              <a:t>Hardware</a:t>
            </a:r>
            <a:r>
              <a:rPr lang="ro-RO" dirty="0"/>
              <a:t> (1)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07F7B-000B-4ECD-9B77-ECC0C1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9A4307A-0181-4594-977B-4087C0CFB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4072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3582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C6AB-EAC5-41E7-A3B5-A1D55259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ro-RO" dirty="0"/>
              <a:t>Hardware (2)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1E673-FCA4-48C9-8D56-03068F0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917F929-5E38-446A-8EA9-D8E60BEFE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900224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6179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C153-C83D-4D33-B185-F54768A9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ro-RO" dirty="0"/>
              <a:t>Tehnologii utilizate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F1DC-B020-4A80-95EC-488AA0E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644A831-BD86-4E9E-AE2D-C3E9B5700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97892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572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937F-1795-4A26-A086-A7E90E3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/>
              <a:t>Aplicația Arduino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486647-9B91-42BC-8343-094BE0C96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740" y="1340768"/>
            <a:ext cx="2072060" cy="36899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4C6C8-2288-40CD-A066-D74671E2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34ECB-BBCC-4298-ADD7-E9AA474BCF5D}"/>
              </a:ext>
            </a:extLst>
          </p:cNvPr>
          <p:cNvSpPr txBox="1"/>
          <p:nvPr/>
        </p:nvSpPr>
        <p:spPr>
          <a:xfrm>
            <a:off x="827584" y="1417638"/>
            <a:ext cx="54726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Mișcare în lateral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Întoarcere 90° stânga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4990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en-US" noProof="1"/>
              <a:t>Aplica</a:t>
            </a:r>
            <a:r>
              <a:rPr lang="ro-RO" dirty="0"/>
              <a:t>ția Android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FB5CCB-CE24-457F-AB30-55B941DCE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556792"/>
            <a:ext cx="2232248" cy="42484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6F2317-976C-4AA9-8F3A-E1A1BB8D9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42" y="1541038"/>
            <a:ext cx="2114500" cy="1585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CA411E-9A70-468F-8311-B6B05957C2A3}"/>
              </a:ext>
            </a:extLst>
          </p:cNvPr>
          <p:cNvSpPr txBox="1"/>
          <p:nvPr/>
        </p:nvSpPr>
        <p:spPr>
          <a:xfrm>
            <a:off x="611560" y="1556792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Comenzi pentru deplasare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Comenzi pentru șut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Comandă pentru schimbarea modului de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Vizualizare </a:t>
            </a:r>
            <a:r>
              <a:rPr lang="en-US" sz="2600" noProof="1"/>
              <a:t>finalizare</a:t>
            </a:r>
            <a:r>
              <a:rPr lang="ro-RO" sz="2600" dirty="0"/>
              <a:t> comenzi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13320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On-screen Show (4:3)</PresentationFormat>
  <Paragraphs>68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Rockwell</vt:lpstr>
      <vt:lpstr>Rockwell Condensed</vt:lpstr>
      <vt:lpstr>Wingdings</vt:lpstr>
      <vt:lpstr>Wood Type</vt:lpstr>
      <vt:lpstr>ROBOTINHO  Robot biped capabil de deplasare și diverse mișcări comandat automat și manual</vt:lpstr>
      <vt:lpstr>Tema proiectului</vt:lpstr>
      <vt:lpstr>Schema bloc a sistemului</vt:lpstr>
      <vt:lpstr>Funcțiile sistemului</vt:lpstr>
      <vt:lpstr>Hardware (1)</vt:lpstr>
      <vt:lpstr>Hardware (2)</vt:lpstr>
      <vt:lpstr>Tehnologii utilizate</vt:lpstr>
      <vt:lpstr>Aplicația Arduino</vt:lpstr>
      <vt:lpstr>Aplicația Android</vt:lpstr>
      <vt:lpstr>Aplicația ESP32</vt:lpstr>
      <vt:lpstr>Dezvoltări viitoare</vt:lpstr>
      <vt:lpstr>Concluzii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ROBOTINHO  Robot biped capabil de deplasare și diverse mișcări comandat automat și manual</dc:title>
  <dc:creator>Batrinut, Silviu</dc:creator>
  <cp:lastModifiedBy>Batrinut, Silviu</cp:lastModifiedBy>
  <cp:revision>1</cp:revision>
  <dcterms:created xsi:type="dcterms:W3CDTF">2019-05-21T11:49:28Z</dcterms:created>
  <dcterms:modified xsi:type="dcterms:W3CDTF">2019-05-21T11:50:10Z</dcterms:modified>
</cp:coreProperties>
</file>