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en-US" sz="2900" dirty="0">
              <a:latin typeface="+mj-lt"/>
            </a:rPr>
            <a:t>C</a:t>
          </a:r>
          <a:r>
            <a:rPr lang="ro-RO" sz="2900" dirty="0">
              <a:latin typeface="+mj-lt"/>
            </a:rPr>
            <a:t>ăutare automată a obiectului dorit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900" dirty="0">
              <a:latin typeface="+mj-lt"/>
            </a:rPr>
            <a:t>Deplasarea în orice direcție</a:t>
          </a:r>
          <a:endParaRPr lang="en-US" sz="29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900" dirty="0">
              <a:latin typeface="+mj-lt"/>
            </a:rPr>
            <a:t>Lovirea obiectului cu ambele picioare</a:t>
          </a:r>
          <a:endParaRPr lang="en-US" sz="29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manuală cu ajutorul unei interfețe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900" dirty="0">
              <a:latin typeface="+mj-lt"/>
            </a:rPr>
            <a:t>Toate funcțiile executate de căutarea automată</a:t>
          </a:r>
          <a:endParaRPr lang="en-US" sz="29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ro-RO" sz="3500" dirty="0">
              <a:latin typeface="+mj-lt"/>
            </a:rPr>
            <a:t>K</a:t>
          </a:r>
          <a:r>
            <a:rPr lang="en-US" sz="3500" dirty="0">
              <a:latin typeface="+mj-lt"/>
            </a:rPr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 custT="1"/>
      <dgm:spPr/>
      <dgm:t>
        <a:bodyPr/>
        <a:lstStyle/>
        <a:p>
          <a:r>
            <a:rPr lang="en-US" sz="2900" dirty="0">
              <a:latin typeface="+mj-lt"/>
            </a:rPr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Sursă tensiune electrică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ro-RO" sz="3500" dirty="0">
              <a:latin typeface="+mj-lt"/>
            </a:rPr>
            <a:t>PC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3500" dirty="0">
              <a:latin typeface="+mj-lt"/>
            </a:rPr>
            <a:t>Folosit ca server web</a:t>
          </a:r>
          <a:endParaRPr lang="en-US" sz="35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 custT="1"/>
      <dgm:spPr/>
      <dgm:t>
        <a:bodyPr/>
        <a:lstStyle/>
        <a:p>
          <a:r>
            <a:rPr lang="ro-RO" sz="2900" dirty="0">
              <a:latin typeface="+mj-lt"/>
            </a:rPr>
            <a:t>Recepționează cererile HTTP de la aplicația Android</a:t>
          </a:r>
          <a:endParaRPr lang="en-US" sz="2900" dirty="0">
            <a:latin typeface="+mj-lt"/>
          </a:endParaRPr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 custT="1"/>
      <dgm:spPr/>
      <dgm:t>
        <a:bodyPr/>
        <a:lstStyle/>
        <a:p>
          <a:r>
            <a:rPr lang="ro-RO" sz="2900" dirty="0">
              <a:latin typeface="+mj-lt"/>
            </a:rPr>
            <a:t>Le analizează</a:t>
          </a:r>
          <a:r>
            <a:rPr lang="en-US" sz="2900" dirty="0">
              <a:latin typeface="+mj-lt"/>
            </a:rPr>
            <a:t> </a:t>
          </a:r>
          <a:r>
            <a:rPr lang="en-US" sz="2900" noProof="1">
              <a:latin typeface="+mj-lt"/>
            </a:rPr>
            <a:t>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ro-RO" sz="3500" dirty="0">
              <a:latin typeface="+mj-lt"/>
            </a:rPr>
            <a:t>Transmite comanda la Arduino</a:t>
          </a:r>
          <a:endParaRPr lang="en-US" sz="35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en-US" sz="2900" dirty="0">
              <a:latin typeface="+mj-lt"/>
            </a:rPr>
            <a:t>Sensibilitate camer</a:t>
          </a:r>
          <a:r>
            <a:rPr lang="ro-RO" sz="2900" dirty="0">
              <a:latin typeface="+mj-lt"/>
            </a:rPr>
            <a:t>ă Pixy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20F9E3-546D-49BC-9EC2-688391C2BDC0}">
      <dgm:prSet custT="1"/>
      <dgm:spPr/>
      <dgm:t>
        <a:bodyPr/>
        <a:lstStyle/>
        <a:p>
          <a:r>
            <a:rPr lang="ro-RO" sz="2900" dirty="0">
              <a:latin typeface="+mj-lt"/>
            </a:rPr>
            <a:t>Jumper pe placa SSC32</a:t>
          </a:r>
          <a:endParaRPr lang="en-US" sz="2900" dirty="0">
            <a:latin typeface="+mj-lt"/>
          </a:endParaRPr>
        </a:p>
      </dgm:t>
    </dgm:pt>
    <dgm:pt modelId="{4F7F654E-D325-44CC-8013-BC148363DF01}" type="par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A7EFD97-D7DF-4669-BB23-5368833D3846}" type="sib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</dgm:pt>
    <dgm:pt modelId="{6C767575-7322-48EA-BD7D-B4B09D6DAF78}" type="pres">
      <dgm:prSet presAssocID="{F951743D-EB26-4418-92BF-275381F2A2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A866AB-2200-4FF7-94BE-8E2A3D07633F}" type="pres">
      <dgm:prSet presAssocID="{637AAE48-F819-4C53-AAD5-70291C8DDED8}" presName="spacer" presStyleCnt="0"/>
      <dgm:spPr/>
    </dgm:pt>
    <dgm:pt modelId="{A29748BA-1D8F-4E2E-842D-2BB25559DE80}" type="pres">
      <dgm:prSet presAssocID="{A720F9E3-546D-49BC-9EC2-688391C2BDC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328802-8060-4BC6-9F44-F073FA170277}" srcId="{7855EEA3-AC81-46D6-9C9C-AF59444F94D6}" destId="{A720F9E3-546D-49BC-9EC2-688391C2BDC0}" srcOrd="4" destOrd="0" parTransId="{4F7F654E-D325-44CC-8013-BC148363DF01}" sibTransId="{8A7EFD97-D7DF-4669-BB23-5368833D3846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39F926C0-B4E1-4773-B7E9-AA106898FE49}" type="presOf" srcId="{A720F9E3-546D-49BC-9EC2-688391C2BDC0}" destId="{A29748BA-1D8F-4E2E-842D-2BB25559DE80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  <dgm:cxn modelId="{BFFD4E0D-D37C-4C19-ABB0-59E3E04CE098}" type="presParOf" srcId="{6DC0B733-6F89-42E6-A0CF-5644A7D95C80}" destId="{27A866AB-2200-4FF7-94BE-8E2A3D07633F}" srcOrd="7" destOrd="0" presId="urn:microsoft.com/office/officeart/2005/8/layout/vList2"/>
    <dgm:cxn modelId="{2C6A43C4-91C4-4DF7-958E-936836E25A6C}" type="presParOf" srcId="{6DC0B733-6F89-42E6-A0CF-5644A7D95C80}" destId="{A29748BA-1D8F-4E2E-842D-2BB25559D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 custT="1"/>
      <dgm:spPr/>
      <dgm:t>
        <a:bodyPr/>
        <a:lstStyle/>
        <a:p>
          <a:r>
            <a:rPr lang="ro-RO" sz="3500" dirty="0">
              <a:latin typeface="+mj-lt"/>
            </a:rPr>
            <a:t>Proiect interesant și antrenant </a:t>
          </a:r>
          <a:endParaRPr lang="en-US" sz="3500" dirty="0">
            <a:latin typeface="+mj-lt"/>
          </a:endParaRPr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 custT="1"/>
      <dgm:spPr/>
      <dgm:t>
        <a:bodyPr/>
        <a:lstStyle/>
        <a:p>
          <a:r>
            <a:rPr lang="ro-RO" sz="3500" dirty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 custT="1"/>
      <dgm:spPr/>
      <dgm:t>
        <a:bodyPr/>
        <a:lstStyle/>
        <a:p>
          <a:r>
            <a:rPr lang="ro-RO" sz="3500" dirty="0">
              <a:latin typeface="+mj-lt"/>
            </a:rPr>
            <a:t>Aplicarea cunoștințelor dobândite la facultate</a:t>
          </a:r>
          <a:endParaRPr lang="en-US" sz="3500" dirty="0">
            <a:latin typeface="+mj-lt"/>
          </a:endParaRPr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C</a:t>
          </a:r>
          <a:r>
            <a:rPr lang="ro-RO" sz="2900" kern="1200" dirty="0">
              <a:latin typeface="+mj-lt"/>
            </a:rPr>
            <a:t>ăutare automată a obiectului dorit</a:t>
          </a:r>
          <a:endParaRPr lang="en-US" sz="2900" kern="1200" dirty="0">
            <a:latin typeface="+mj-lt"/>
          </a:endParaRPr>
        </a:p>
      </dsp:txBody>
      <dsp:txXfrm>
        <a:off x="38" y="22145"/>
        <a:ext cx="3647968" cy="1382400"/>
      </dsp:txXfrm>
    </dsp:sp>
    <dsp:sp modelId="{39E88E37-7A59-475C-B0C9-ED2E6E7CD4B3}">
      <dsp:nvSpPr>
        <dsp:cNvPr id="0" name=""/>
        <dsp:cNvSpPr/>
      </dsp:nvSpPr>
      <dsp:spPr>
        <a:xfrm>
          <a:off x="38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Deplasarea în orice direcție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Lovirea obiectului cu ambele picioare</a:t>
          </a:r>
          <a:endParaRPr lang="en-US" sz="2900" kern="1200" dirty="0">
            <a:latin typeface="+mj-lt"/>
          </a:endParaRPr>
        </a:p>
      </dsp:txBody>
      <dsp:txXfrm>
        <a:off x="38" y="1404545"/>
        <a:ext cx="3647968" cy="2371680"/>
      </dsp:txXfrm>
    </dsp:sp>
    <dsp:sp modelId="{54B660C0-3765-4F0D-9266-16112A4CD854}">
      <dsp:nvSpPr>
        <dsp:cNvPr id="0" name=""/>
        <dsp:cNvSpPr/>
      </dsp:nvSpPr>
      <dsp:spPr>
        <a:xfrm>
          <a:off x="4158722" y="22145"/>
          <a:ext cx="3647968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Comandă manuală cu ajutorul unei interfețe</a:t>
          </a:r>
          <a:endParaRPr lang="en-US" sz="2900" kern="1200" dirty="0">
            <a:latin typeface="+mj-lt"/>
          </a:endParaRPr>
        </a:p>
      </dsp:txBody>
      <dsp:txXfrm>
        <a:off x="4158722" y="22145"/>
        <a:ext cx="3647968" cy="1382400"/>
      </dsp:txXfrm>
    </dsp:sp>
    <dsp:sp modelId="{D0FACDE1-EEB7-4178-8955-125C610FF1F0}">
      <dsp:nvSpPr>
        <dsp:cNvPr id="0" name=""/>
        <dsp:cNvSpPr/>
      </dsp:nvSpPr>
      <dsp:spPr>
        <a:xfrm>
          <a:off x="4158722" y="1404545"/>
          <a:ext cx="3647968" cy="2371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900" kern="1200" dirty="0">
              <a:latin typeface="+mj-lt"/>
            </a:rPr>
            <a:t>Toate funcțiile executate de căutarea automată</a:t>
          </a:r>
          <a:endParaRPr lang="en-US" sz="2900" kern="1200" dirty="0">
            <a:latin typeface="+mj-lt"/>
          </a:endParaRPr>
        </a:p>
      </dsp:txBody>
      <dsp:txXfrm>
        <a:off x="4158722" y="1404545"/>
        <a:ext cx="3647968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3232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K</a:t>
          </a:r>
          <a:r>
            <a:rPr lang="en-US" sz="3500" kern="1200" dirty="0">
              <a:latin typeface="+mj-lt"/>
            </a:rPr>
            <a:t>it BRAT biped robot</a:t>
          </a:r>
        </a:p>
      </dsp:txBody>
      <dsp:txXfrm>
        <a:off x="42950" y="75272"/>
        <a:ext cx="7457900" cy="793940"/>
      </dsp:txXfrm>
    </dsp:sp>
    <dsp:sp modelId="{E30B04B1-45C7-47D9-90D0-918FC02209FE}">
      <dsp:nvSpPr>
        <dsp:cNvPr id="0" name=""/>
        <dsp:cNvSpPr/>
      </dsp:nvSpPr>
      <dsp:spPr>
        <a:xfrm>
          <a:off x="0" y="912162"/>
          <a:ext cx="75438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>
              <a:latin typeface="+mj-lt"/>
            </a:rPr>
            <a:t>6 grade de libertate</a:t>
          </a:r>
        </a:p>
      </dsp:txBody>
      <dsp:txXfrm>
        <a:off x="0" y="912162"/>
        <a:ext cx="7543800" cy="778320"/>
      </dsp:txXfrm>
    </dsp:sp>
    <dsp:sp modelId="{F69BEC3F-8F16-4104-A5A3-A49D25656FB3}">
      <dsp:nvSpPr>
        <dsp:cNvPr id="0" name=""/>
        <dsp:cNvSpPr/>
      </dsp:nvSpPr>
      <dsp:spPr>
        <a:xfrm>
          <a:off x="0" y="16904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42950" y="1733432"/>
        <a:ext cx="7457900" cy="793940"/>
      </dsp:txXfrm>
    </dsp:sp>
    <dsp:sp modelId="{AA9D6CE5-E8A0-4B90-AD95-C893AA37B62A}">
      <dsp:nvSpPr>
        <dsp:cNvPr id="0" name=""/>
        <dsp:cNvSpPr/>
      </dsp:nvSpPr>
      <dsp:spPr>
        <a:xfrm>
          <a:off x="0" y="2705682"/>
          <a:ext cx="754380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42950" y="2748632"/>
        <a:ext cx="7457900" cy="793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Sursă tensiune electrică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0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04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PC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4084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Folosit ca server web</a:t>
          </a:r>
          <a:endParaRPr lang="en-US" sz="3500" kern="1200" dirty="0">
            <a:latin typeface="+mj-lt"/>
          </a:endParaRPr>
        </a:p>
      </dsp:txBody>
      <dsp:txXfrm>
        <a:off x="55744" y="59828"/>
        <a:ext cx="7432312" cy="1030432"/>
      </dsp:txXfrm>
    </dsp:sp>
    <dsp:sp modelId="{DA8EE2E4-BA55-42D8-B46F-696209B3BF32}">
      <dsp:nvSpPr>
        <dsp:cNvPr id="0" name=""/>
        <dsp:cNvSpPr/>
      </dsp:nvSpPr>
      <dsp:spPr>
        <a:xfrm>
          <a:off x="0" y="1146005"/>
          <a:ext cx="7543800" cy="13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Recepționează cererile HTTP de la aplicația Android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Le analizează</a:t>
          </a:r>
          <a:r>
            <a:rPr lang="en-US" sz="2900" kern="1200" dirty="0">
              <a:latin typeface="+mj-lt"/>
            </a:rPr>
            <a:t> </a:t>
          </a:r>
          <a:r>
            <a:rPr lang="en-US" sz="2900" kern="1200" noProof="1">
              <a:latin typeface="+mj-lt"/>
            </a:rPr>
            <a:t>parametrii</a:t>
          </a:r>
        </a:p>
      </dsp:txBody>
      <dsp:txXfrm>
        <a:off x="0" y="1146005"/>
        <a:ext cx="7543800" cy="1325835"/>
      </dsp:txXfrm>
    </dsp:sp>
    <dsp:sp modelId="{3987B0D8-2F11-491F-8F39-750F62606B27}">
      <dsp:nvSpPr>
        <dsp:cNvPr id="0" name=""/>
        <dsp:cNvSpPr/>
      </dsp:nvSpPr>
      <dsp:spPr>
        <a:xfrm>
          <a:off x="0" y="2471840"/>
          <a:ext cx="75438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Transmite comanda la Arduino</a:t>
          </a:r>
          <a:endParaRPr lang="en-US" sz="3500" kern="1200" dirty="0">
            <a:latin typeface="+mj-lt"/>
          </a:endParaRPr>
        </a:p>
      </dsp:txBody>
      <dsp:txXfrm>
        <a:off x="55744" y="2527584"/>
        <a:ext cx="7432312" cy="1030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4444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3098" y="37542"/>
        <a:ext cx="7477604" cy="611818"/>
      </dsp:txXfrm>
    </dsp:sp>
    <dsp:sp modelId="{936C126B-C252-4134-91C7-9D0EC8F2F73C}">
      <dsp:nvSpPr>
        <dsp:cNvPr id="0" name=""/>
        <dsp:cNvSpPr/>
      </dsp:nvSpPr>
      <dsp:spPr>
        <a:xfrm>
          <a:off x="0" y="737179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+mj-lt"/>
            </a:rPr>
            <a:t>Sensibilitate camer</a:t>
          </a:r>
          <a:r>
            <a:rPr lang="ro-RO" sz="2900" kern="1200" dirty="0">
              <a:latin typeface="+mj-lt"/>
            </a:rPr>
            <a:t>ă Pixy</a:t>
          </a:r>
          <a:endParaRPr lang="en-US" sz="2900" kern="1200" dirty="0">
            <a:latin typeface="+mj-lt"/>
          </a:endParaRPr>
        </a:p>
      </dsp:txBody>
      <dsp:txXfrm>
        <a:off x="33098" y="770277"/>
        <a:ext cx="7477604" cy="611818"/>
      </dsp:txXfrm>
    </dsp:sp>
    <dsp:sp modelId="{88AD2171-A5D5-4C09-BEBA-6940C7FFF3AC}">
      <dsp:nvSpPr>
        <dsp:cNvPr id="0" name=""/>
        <dsp:cNvSpPr/>
      </dsp:nvSpPr>
      <dsp:spPr>
        <a:xfrm>
          <a:off x="0" y="146991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3098" y="1503013"/>
        <a:ext cx="7477604" cy="611818"/>
      </dsp:txXfrm>
    </dsp:sp>
    <dsp:sp modelId="{21EDF1E5-0193-4D20-8771-CDB9280AD48D}">
      <dsp:nvSpPr>
        <dsp:cNvPr id="0" name=""/>
        <dsp:cNvSpPr/>
      </dsp:nvSpPr>
      <dsp:spPr>
        <a:xfrm>
          <a:off x="0" y="2202650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3098" y="2235748"/>
        <a:ext cx="7477604" cy="611818"/>
      </dsp:txXfrm>
    </dsp:sp>
    <dsp:sp modelId="{A29748BA-1D8F-4E2E-842D-2BB25559DE80}">
      <dsp:nvSpPr>
        <dsp:cNvPr id="0" name=""/>
        <dsp:cNvSpPr/>
      </dsp:nvSpPr>
      <dsp:spPr>
        <a:xfrm>
          <a:off x="0" y="293538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>
              <a:latin typeface="+mj-lt"/>
            </a:rPr>
            <a:t>Jumper pe placa SSC32</a:t>
          </a:r>
          <a:endParaRPr lang="en-US" sz="2900" kern="1200" dirty="0">
            <a:latin typeface="+mj-lt"/>
          </a:endParaRPr>
        </a:p>
      </dsp:txBody>
      <dsp:txXfrm>
        <a:off x="33098" y="2968483"/>
        <a:ext cx="7477604" cy="611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459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Proiect interesant și antrenant </a:t>
          </a:r>
          <a:endParaRPr lang="en-US" sz="3500" kern="1200" dirty="0">
            <a:latin typeface="+mj-lt"/>
          </a:endParaRPr>
        </a:p>
      </dsp:txBody>
      <dsp:txXfrm>
        <a:off x="58433" y="58892"/>
        <a:ext cx="7426934" cy="1080141"/>
      </dsp:txXfrm>
    </dsp:sp>
    <dsp:sp modelId="{90A0CD36-9528-4C15-B25C-385E8475933D}">
      <dsp:nvSpPr>
        <dsp:cNvPr id="0" name=""/>
        <dsp:cNvSpPr/>
      </dsp:nvSpPr>
      <dsp:spPr>
        <a:xfrm>
          <a:off x="0" y="1210418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8433" y="1268851"/>
        <a:ext cx="7426934" cy="1080141"/>
      </dsp:txXfrm>
    </dsp:sp>
    <dsp:sp modelId="{2BEAF6A0-1FC4-47A7-BE63-D1E6186B22AF}">
      <dsp:nvSpPr>
        <dsp:cNvPr id="0" name=""/>
        <dsp:cNvSpPr/>
      </dsp:nvSpPr>
      <dsp:spPr>
        <a:xfrm>
          <a:off x="0" y="2420377"/>
          <a:ext cx="7543800" cy="11970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500" kern="1200" dirty="0">
              <a:latin typeface="+mj-lt"/>
            </a:rPr>
            <a:t>Aplicarea cunoștințelor dobândite la facultate</a:t>
          </a:r>
          <a:endParaRPr lang="en-US" sz="3500" kern="1200" dirty="0">
            <a:latin typeface="+mj-lt"/>
          </a:endParaRPr>
        </a:p>
      </dsp:txBody>
      <dsp:txXfrm>
        <a:off x="58433" y="2478810"/>
        <a:ext cx="7426934" cy="10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br>
              <a:rPr lang="ro-RO" dirty="0"/>
            </a:br>
            <a:br>
              <a:rPr lang="ro-RO" dirty="0"/>
            </a:br>
            <a:r>
              <a:rPr lang="ro-RO" sz="2700" dirty="0">
                <a:effectLst/>
              </a:rPr>
              <a:t>Robot biped capabil de deplasare și diverse mișcări comandat automat și manual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2440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4554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647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>
                <a:latin typeface="+mj-lt"/>
              </a:rPr>
              <a:t>Vă </a:t>
            </a:r>
            <a:r>
              <a:rPr lang="ro-RO" sz="4200" dirty="0">
                <a:latin typeface="+mj-lt"/>
              </a:rPr>
              <a:t>mulțumesc pentru 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+mj-lt"/>
              </a:rPr>
              <a:t>Schema bloc</a:t>
            </a: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ro-RO" sz="2900" dirty="0">
                <a:latin typeface="+mj-lt"/>
              </a:rPr>
              <a:t>Hardware</a:t>
            </a:r>
          </a:p>
          <a:p>
            <a:r>
              <a:rPr lang="ro-RO" sz="2900" dirty="0">
                <a:latin typeface="+mj-lt"/>
              </a:rPr>
              <a:t>Software</a:t>
            </a: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5901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52676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6122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</Words>
  <Application>Microsoft Office PowerPoint</Application>
  <PresentationFormat>On-screen Show (4:3)</PresentationFormat>
  <Paragraphs>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Extra Bold</vt:lpstr>
      <vt:lpstr>Times New Roman</vt:lpstr>
      <vt:lpstr>Wingdings</vt:lpstr>
      <vt:lpstr>Wood Type</vt:lpstr>
      <vt:lpstr>ROBOTINHO  Robot biped capabil de deplasare și diverse mișcări comandat automat și manual</vt:lpstr>
      <vt:lpstr>Tema proiectului</vt:lpstr>
      <vt:lpstr>Cuprins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Batrinut, Silviu</cp:lastModifiedBy>
  <cp:revision>2</cp:revision>
  <dcterms:created xsi:type="dcterms:W3CDTF">2019-05-30T07:30:25Z</dcterms:created>
  <dcterms:modified xsi:type="dcterms:W3CDTF">2019-05-30T07:31:39Z</dcterms:modified>
</cp:coreProperties>
</file>