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ro-RO" sz="2900" dirty="0" smtClean="0">
              <a:latin typeface="+mj-lt"/>
            </a:rPr>
            <a:t>Comandă automată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400" dirty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400" dirty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</a:t>
          </a:r>
          <a:r>
            <a:rPr lang="ro-RO" sz="2900" dirty="0" smtClean="0">
              <a:latin typeface="+mj-lt"/>
            </a:rPr>
            <a:t>manuală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3559F25-782E-4DB9-A29C-BCC94FC8DBBD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Detecția mingii</a:t>
          </a:r>
          <a:endParaRPr lang="en-US" sz="2400" dirty="0">
            <a:latin typeface="+mj-lt"/>
          </a:endParaRPr>
        </a:p>
      </dgm:t>
    </dgm:pt>
    <dgm:pt modelId="{A3930FDD-6AE5-4002-AB1B-28AD0FAF295D}" type="parTrans" cxnId="{12090033-CB5B-4D12-9AF2-5A7F35CD9967}">
      <dgm:prSet/>
      <dgm:spPr/>
      <dgm:t>
        <a:bodyPr/>
        <a:lstStyle/>
        <a:p>
          <a:endParaRPr lang="en-US"/>
        </a:p>
      </dgm:t>
    </dgm:pt>
    <dgm:pt modelId="{2E1433AF-48CA-427C-91C6-4CB6C7FAAEE0}" type="sibTrans" cxnId="{12090033-CB5B-4D12-9AF2-5A7F35CD9967}">
      <dgm:prSet/>
      <dgm:spPr/>
      <dgm:t>
        <a:bodyPr/>
        <a:lstStyle/>
        <a:p>
          <a:endParaRPr lang="en-US"/>
        </a:p>
      </dgm:t>
    </dgm:pt>
    <dgm:pt modelId="{6758D8F2-B0AA-492B-BB19-4AB3B88A980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0DC46726-D57E-43B0-BE5D-2AFE1B29B408}" type="parTrans" cxnId="{7076611E-C912-491C-8768-79CCA0D9D29E}">
      <dgm:prSet/>
      <dgm:spPr/>
      <dgm:t>
        <a:bodyPr/>
        <a:lstStyle/>
        <a:p>
          <a:endParaRPr lang="en-US"/>
        </a:p>
      </dgm:t>
    </dgm:pt>
    <dgm:pt modelId="{4AB4BDC2-97DC-4212-AFA5-A08880C0D84B}" type="sibTrans" cxnId="{7076611E-C912-491C-8768-79CCA0D9D29E}">
      <dgm:prSet/>
      <dgm:spPr/>
      <dgm:t>
        <a:bodyPr/>
        <a:lstStyle/>
        <a:p>
          <a:endParaRPr lang="en-US"/>
        </a:p>
      </dgm:t>
    </dgm:pt>
    <dgm:pt modelId="{678C009D-DA78-4FB3-9D94-148ECBC1BB83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Rularea unui scurt dans</a:t>
          </a:r>
          <a:endParaRPr lang="en-US" sz="2400" dirty="0">
            <a:latin typeface="+mj-lt"/>
          </a:endParaRPr>
        </a:p>
      </dgm:t>
    </dgm:pt>
    <dgm:pt modelId="{D67BB762-E2BE-4E8B-A080-EFCA5615F28C}" type="parTrans" cxnId="{14E6C6CE-F997-4871-A5B1-0EBCCCAB5C26}">
      <dgm:prSet/>
      <dgm:spPr/>
    </dgm:pt>
    <dgm:pt modelId="{8A11F620-E14F-4EE1-B4D2-E9D6B315E95B}" type="sibTrans" cxnId="{14E6C6CE-F997-4871-A5B1-0EBCCCAB5C26}">
      <dgm:prSet/>
      <dgm:spPr/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1" destOrd="0" parTransId="{F6860D8F-5E8F-46C0-97E1-4F3A0B719414}" sibTransId="{4A04AF99-D125-434D-921C-827CFE659E24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2" presId="urn:microsoft.com/office/officeart/2005/8/layout/hList1"/>
    <dgm:cxn modelId="{E9087C18-DA7D-4F5C-B260-B2D87D32F3FA}" type="presOf" srcId="{6758D8F2-B0AA-492B-BB19-4AB3B88A980B}" destId="{D0FACDE1-EEB7-4178-8955-125C610FF1F0}" srcOrd="0" destOrd="1" presId="urn:microsoft.com/office/officeart/2005/8/layout/hList1"/>
    <dgm:cxn modelId="{33B03D5C-1AFB-47DB-9951-CECF8485D4DC}" type="presOf" srcId="{678C009D-DA78-4FB3-9D94-148ECBC1BB83}" destId="{39E88E37-7A59-475C-B0C9-ED2E6E7CD4B3}" srcOrd="0" destOrd="3" presId="urn:microsoft.com/office/officeart/2005/8/layout/hList1"/>
    <dgm:cxn modelId="{14E6C6CE-F997-4871-A5B1-0EBCCCAB5C26}" srcId="{4C61DB19-7F2B-4BB7-A483-7EE2561E3A5E}" destId="{678C009D-DA78-4FB3-9D94-148ECBC1BB83}" srcOrd="3" destOrd="0" parTransId="{D67BB762-E2BE-4E8B-A080-EFCA5615F28C}" sibTransId="{8A11F620-E14F-4EE1-B4D2-E9D6B315E95B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7076611E-C912-491C-8768-79CCA0D9D29E}" srcId="{172A49AB-4F6F-4E68-B52C-AE49834A388A}" destId="{6758D8F2-B0AA-492B-BB19-4AB3B88A980B}" srcOrd="1" destOrd="0" parTransId="{0DC46726-D57E-43B0-BE5D-2AFE1B29B408}" sibTransId="{4AB4BDC2-97DC-4212-AFA5-A08880C0D84B}"/>
    <dgm:cxn modelId="{49D147FA-2D00-4539-867C-9D51E381528D}" type="presOf" srcId="{4DA713F6-2A60-4389-942B-6F118F4FB8DA}" destId="{39E88E37-7A59-475C-B0C9-ED2E6E7CD4B3}" srcOrd="0" destOrd="1" presId="urn:microsoft.com/office/officeart/2005/8/layout/hList1"/>
    <dgm:cxn modelId="{14AD853F-47E4-40F4-BCE6-5816F0C73645}" type="presOf" srcId="{93559F25-782E-4DB9-A29C-BCC94FC8DBBD}" destId="{39E88E37-7A59-475C-B0C9-ED2E6E7CD4B3}" srcOrd="0" destOrd="0" presId="urn:microsoft.com/office/officeart/2005/8/layout/hList1"/>
    <dgm:cxn modelId="{12090033-CB5B-4D12-9AF2-5A7F35CD9967}" srcId="{4C61DB19-7F2B-4BB7-A483-7EE2561E3A5E}" destId="{93559F25-782E-4DB9-A29C-BCC94FC8DBBD}" srcOrd="0" destOrd="0" parTransId="{A3930FDD-6AE5-4002-AB1B-28AD0FAF295D}" sibTransId="{2E1433AF-48CA-427C-91C6-4CB6C7FAAEE0}"/>
    <dgm:cxn modelId="{427591D7-DCBF-4E95-95B4-B2063A7253C1}" srcId="{4C61DB19-7F2B-4BB7-A483-7EE2561E3A5E}" destId="{0C6D18F3-8E81-4F8F-8BE9-1FCE249D6040}" srcOrd="2" destOrd="0" parTransId="{C303F662-3510-4816-9FB8-B9E48AE0BACE}" sibTransId="{F7E29758-A36A-4CC9-932A-0B4F41F967B2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 dirty="0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2400" dirty="0">
              <a:latin typeface="+mj-lt"/>
            </a:rPr>
            <a:t>Folosit ca server web</a:t>
          </a:r>
          <a:endParaRPr lang="en-US" sz="24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en-US" sz="2400" dirty="0" smtClean="0">
              <a:latin typeface="+mj-lt"/>
            </a:rPr>
            <a:t>Recep</a:t>
          </a:r>
          <a:r>
            <a:rPr lang="ro-RO" sz="2400" dirty="0" smtClean="0">
              <a:latin typeface="+mj-lt"/>
            </a:rPr>
            <a:t>ționează cereri HTTP</a:t>
          </a:r>
          <a:endParaRPr lang="en-US" sz="24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223294D3-EDA3-42C0-9B23-0A83AC5349FB}">
      <dgm:prSet custT="1"/>
      <dgm:spPr/>
      <dgm:t>
        <a:bodyPr/>
        <a:lstStyle/>
        <a:p>
          <a:r>
            <a:rPr lang="ro-RO" sz="2400" dirty="0">
              <a:latin typeface="+mj-lt"/>
            </a:rPr>
            <a:t>Transmite </a:t>
          </a:r>
          <a:r>
            <a:rPr lang="ro-RO" sz="2400" dirty="0" smtClean="0">
              <a:latin typeface="+mj-lt"/>
            </a:rPr>
            <a:t>mesaje la </a:t>
          </a:r>
          <a:r>
            <a:rPr lang="ro-RO" sz="2400" dirty="0">
              <a:latin typeface="+mj-lt"/>
            </a:rPr>
            <a:t>Arduino</a:t>
          </a:r>
          <a:endParaRPr lang="en-US" sz="2400" dirty="0">
            <a:latin typeface="+mj-lt"/>
          </a:endParaRPr>
        </a:p>
      </dgm:t>
    </dgm:pt>
    <dgm:pt modelId="{5ABF6D24-9CA6-41C0-8023-64A53197C5B8}" type="parTrans" cxnId="{4802BC89-B3F6-4517-9F55-FBE0B1ED8BF7}">
      <dgm:prSet/>
      <dgm:spPr/>
      <dgm:t>
        <a:bodyPr/>
        <a:lstStyle/>
        <a:p>
          <a:endParaRPr lang="en-US"/>
        </a:p>
      </dgm:t>
    </dgm:pt>
    <dgm:pt modelId="{2AD2E61C-0809-4835-A70A-423698091749}" type="sibTrans" cxnId="{4802BC89-B3F6-4517-9F55-FBE0B1ED8BF7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3" custScaleX="68663" custLinFactNeighborX="-15289" custLinFactNeighborY="2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11875-3EC6-4BA1-BCCD-1B96AE0D8B79}" type="pres">
      <dgm:prSet presAssocID="{F1D8CCC4-9E9D-431B-BFE1-601BF518D52E}" presName="spacer" presStyleCnt="0"/>
      <dgm:spPr/>
    </dgm:pt>
    <dgm:pt modelId="{3987B0D8-2F11-491F-8F39-750F62606B27}" type="pres">
      <dgm:prSet presAssocID="{079FBC6E-EDF4-4FBC-B959-364CED75F73E}" presName="parentText" presStyleLbl="node1" presStyleIdx="1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FFE-1DD1-4329-9DCC-C84ABD721BCF}" type="pres">
      <dgm:prSet presAssocID="{2D41C124-B5A5-47BF-83C3-5175BE45446F}" presName="spacer" presStyleCnt="0"/>
      <dgm:spPr/>
    </dgm:pt>
    <dgm:pt modelId="{0C9E086E-380B-48A2-804A-CA431D5A13C3}" type="pres">
      <dgm:prSet presAssocID="{223294D3-EDA3-42C0-9B23-0A83AC5349FB}" presName="parentText" presStyleLbl="node1" presStyleIdx="2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587CD0E2-2D38-4197-AF46-16FF9F1321F4}" type="presOf" srcId="{223294D3-EDA3-42C0-9B23-0A83AC5349FB}" destId="{0C9E086E-380B-48A2-804A-CA431D5A13C3}" srcOrd="0" destOrd="0" presId="urn:microsoft.com/office/officeart/2005/8/layout/vList2"/>
    <dgm:cxn modelId="{4802BC89-B3F6-4517-9F55-FBE0B1ED8BF7}" srcId="{59441916-6689-4010-9EB4-493E52189782}" destId="{223294D3-EDA3-42C0-9B23-0A83AC5349FB}" srcOrd="2" destOrd="0" parTransId="{5ABF6D24-9CA6-41C0-8023-64A53197C5B8}" sibTransId="{2AD2E61C-0809-4835-A70A-423698091749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58C11843-1222-48B0-BCD9-E2E9347B8AC3}" type="presParOf" srcId="{4B94FC1F-CA87-4737-AF8A-B66E59196FD7}" destId="{9AE11875-3EC6-4BA1-BCCD-1B96AE0D8B79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  <dgm:cxn modelId="{97D61DF4-D4EC-46A3-AEC7-2700774944E3}" type="presParOf" srcId="{4B94FC1F-CA87-4737-AF8A-B66E59196FD7}" destId="{986F1FFE-1DD1-4329-9DCC-C84ABD721BCF}" srcOrd="3" destOrd="0" presId="urn:microsoft.com/office/officeart/2005/8/layout/vList2"/>
    <dgm:cxn modelId="{37043990-F4C2-460A-8915-2196F5B7E371}" type="presParOf" srcId="{4B94FC1F-CA87-4737-AF8A-B66E59196FD7}" destId="{0C9E086E-380B-48A2-804A-CA431D5A13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67575-7322-48EA-BD7D-B4B09D6DAF78}" type="pres">
      <dgm:prSet presAssocID="{F951743D-EB26-4418-92BF-275381F2A2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1CE847-F28D-4046-A97A-34B7A74731E0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Proiect interesant și antrenant</a:t>
          </a:r>
          <a:endParaRPr lang="en-US" sz="3500" dirty="0">
            <a:latin typeface="+mj-lt"/>
          </a:endParaRPr>
        </a:p>
      </dgm:t>
    </dgm:pt>
    <dgm:pt modelId="{8DFA6108-96CA-4BD8-86E4-B21ED04F3A39}" type="parTrans" cxnId="{B5755510-7A17-492B-B1E4-654D491575AE}">
      <dgm:prSet/>
      <dgm:spPr/>
      <dgm:t>
        <a:bodyPr/>
        <a:lstStyle/>
        <a:p>
          <a:endParaRPr lang="en-US"/>
        </a:p>
      </dgm:t>
    </dgm:pt>
    <dgm:pt modelId="{A4B0093F-97BF-4C95-A1DD-22213E179EF3}" type="sibTrans" cxnId="{B5755510-7A17-492B-B1E4-654D491575AE}">
      <dgm:prSet/>
      <dgm:spPr/>
      <dgm:t>
        <a:bodyPr/>
        <a:lstStyle/>
        <a:p>
          <a:endParaRPr lang="en-US"/>
        </a:p>
      </dgm:t>
    </dgm:pt>
    <dgm:pt modelId="{210C4D39-4BA3-4BA4-8683-09D192337706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7BF29E9D-89CF-44AD-B394-3DD81EE54983}" type="parTrans" cxnId="{7A2DB1A8-840A-4084-B8B2-E012F866AF07}">
      <dgm:prSet/>
      <dgm:spPr/>
      <dgm:t>
        <a:bodyPr/>
        <a:lstStyle/>
        <a:p>
          <a:endParaRPr lang="en-US"/>
        </a:p>
      </dgm:t>
    </dgm:pt>
    <dgm:pt modelId="{3B373E76-BE10-4BA0-99FF-12BA431F0F19}" type="sibTrans" cxnId="{7A2DB1A8-840A-4084-B8B2-E012F866AF07}">
      <dgm:prSet/>
      <dgm:spPr/>
      <dgm:t>
        <a:bodyPr/>
        <a:lstStyle/>
        <a:p>
          <a:endParaRPr lang="en-US"/>
        </a:p>
      </dgm:t>
    </dgm:pt>
    <dgm:pt modelId="{F4638310-7076-4B3F-B08F-89DC24AA7191}">
      <dgm:prSet custT="1"/>
      <dgm:spPr/>
      <dgm:t>
        <a:bodyPr/>
        <a:lstStyle/>
        <a:p>
          <a:r>
            <a:rPr lang="vi-VN" sz="3500" dirty="0" smtClean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FFEB185B-B97E-4A1A-AAFA-B274A6E05708}" type="parTrans" cxnId="{419B6E30-5317-4AFD-8426-941C28F895C3}">
      <dgm:prSet/>
      <dgm:spPr/>
      <dgm:t>
        <a:bodyPr/>
        <a:lstStyle/>
        <a:p>
          <a:endParaRPr lang="en-US"/>
        </a:p>
      </dgm:t>
    </dgm:pt>
    <dgm:pt modelId="{0654DBD1-87BD-4B33-A192-DADECA307102}" type="sibTrans" cxnId="{419B6E30-5317-4AFD-8426-941C28F895C3}">
      <dgm:prSet/>
      <dgm:spPr/>
      <dgm:t>
        <a:bodyPr/>
        <a:lstStyle/>
        <a:p>
          <a:endParaRPr lang="en-US"/>
        </a:p>
      </dgm:t>
    </dgm:pt>
    <dgm:pt modelId="{F71775CE-36F7-4A0B-B343-D83EB004DD47}">
      <dgm:prSet custT="1"/>
      <dgm:spPr/>
      <dgm:t>
        <a:bodyPr/>
        <a:lstStyle/>
        <a:p>
          <a:r>
            <a:rPr lang="en-US" sz="2800" dirty="0" smtClean="0">
              <a:latin typeface="+mj-lt"/>
            </a:rPr>
            <a:t>Aplicarea cunoștințelor dobândite la facultate</a:t>
          </a:r>
          <a:endParaRPr lang="en-US" sz="2800" dirty="0">
            <a:latin typeface="+mj-lt"/>
          </a:endParaRPr>
        </a:p>
      </dgm:t>
    </dgm:pt>
    <dgm:pt modelId="{E36D82E8-C53B-48AA-BF6D-E4ABECD3DEE9}" type="parTrans" cxnId="{3EAABAA2-08A7-4CCF-8C8D-4E79203914A1}">
      <dgm:prSet/>
      <dgm:spPr/>
      <dgm:t>
        <a:bodyPr/>
        <a:lstStyle/>
        <a:p>
          <a:endParaRPr lang="en-US"/>
        </a:p>
      </dgm:t>
    </dgm:pt>
    <dgm:pt modelId="{45D309D3-E611-4B2B-8695-BE22572961AF}" type="sibTrans" cxnId="{3EAABAA2-08A7-4CCF-8C8D-4E79203914A1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455C3-8D3C-4B5F-85CE-E1AAF3884F72}" type="pres">
      <dgm:prSet presAssocID="{EB1CE847-F28D-4046-A97A-34B7A74731E0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8A16-BB02-45ED-8B19-B7AC78A15617}" type="pres">
      <dgm:prSet presAssocID="{EB1CE847-F28D-4046-A97A-34B7A74731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6D4-7BE5-49E3-8A57-B44F4288A798}" type="pres">
      <dgm:prSet presAssocID="{F4638310-7076-4B3F-B08F-89DC24AA719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F135F-4294-4164-B27C-B5C3C45EB20A}" type="pres">
      <dgm:prSet presAssocID="{0654DBD1-87BD-4B33-A192-DADECA307102}" presName="spacer" presStyleCnt="0"/>
      <dgm:spPr/>
    </dgm:pt>
    <dgm:pt modelId="{FE4E5635-E983-4E46-B29B-BD2978265FB9}" type="pres">
      <dgm:prSet presAssocID="{F71775CE-36F7-4A0B-B343-D83EB004DD47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B6E30-5317-4AFD-8426-941C28F895C3}" srcId="{4BBD8192-511D-4B93-8444-2591E63168B8}" destId="{F4638310-7076-4B3F-B08F-89DC24AA7191}" srcOrd="1" destOrd="0" parTransId="{FFEB185B-B97E-4A1A-AAFA-B274A6E05708}" sibTransId="{0654DBD1-87BD-4B33-A192-DADECA307102}"/>
    <dgm:cxn modelId="{7A2DB1A8-840A-4084-B8B2-E012F866AF07}" srcId="{EB1CE847-F28D-4046-A97A-34B7A74731E0}" destId="{210C4D39-4BA3-4BA4-8683-09D192337706}" srcOrd="0" destOrd="0" parTransId="{7BF29E9D-89CF-44AD-B394-3DD81EE54983}" sibTransId="{3B373E76-BE10-4BA0-99FF-12BA431F0F19}"/>
    <dgm:cxn modelId="{AB122C63-F483-4720-9CF2-59A9954FB16B}" type="presOf" srcId="{EB1CE847-F28D-4046-A97A-34B7A74731E0}" destId="{18D455C3-8D3C-4B5F-85CE-E1AAF3884F72}" srcOrd="0" destOrd="0" presId="urn:microsoft.com/office/officeart/2005/8/layout/vList2"/>
    <dgm:cxn modelId="{B1500F36-70FB-4A68-BD58-220D00BBD0F3}" type="presOf" srcId="{210C4D39-4BA3-4BA4-8683-09D192337706}" destId="{55578A16-BB02-45ED-8B19-B7AC78A15617}" srcOrd="0" destOrd="0" presId="urn:microsoft.com/office/officeart/2005/8/layout/vList2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5755510-7A17-492B-B1E4-654D491575AE}" srcId="{4BBD8192-511D-4B93-8444-2591E63168B8}" destId="{EB1CE847-F28D-4046-A97A-34B7A74731E0}" srcOrd="0" destOrd="0" parTransId="{8DFA6108-96CA-4BD8-86E4-B21ED04F3A39}" sibTransId="{A4B0093F-97BF-4C95-A1DD-22213E179EF3}"/>
    <dgm:cxn modelId="{3EAABAA2-08A7-4CCF-8C8D-4E79203914A1}" srcId="{4BBD8192-511D-4B93-8444-2591E63168B8}" destId="{F71775CE-36F7-4A0B-B343-D83EB004DD47}" srcOrd="2" destOrd="0" parTransId="{E36D82E8-C53B-48AA-BF6D-E4ABECD3DEE9}" sibTransId="{45D309D3-E611-4B2B-8695-BE22572961AF}"/>
    <dgm:cxn modelId="{CAB38A59-76AA-440B-A7A6-72C09E90C115}" type="presOf" srcId="{F4638310-7076-4B3F-B08F-89DC24AA7191}" destId="{E96886D4-7BE5-49E3-8A57-B44F4288A798}" srcOrd="0" destOrd="0" presId="urn:microsoft.com/office/officeart/2005/8/layout/vList2"/>
    <dgm:cxn modelId="{8C1EF469-2EB9-4EB3-B546-2BD886D7F4BA}" type="presOf" srcId="{F71775CE-36F7-4A0B-B343-D83EB004DD47}" destId="{FE4E5635-E983-4E46-B29B-BD2978265FB9}" srcOrd="0" destOrd="0" presId="urn:microsoft.com/office/officeart/2005/8/layout/vList2"/>
    <dgm:cxn modelId="{72840F6A-8F2A-4B4E-9F96-CCD5A3BDEE04}" type="presParOf" srcId="{B8F87959-4039-4CE4-A8D5-A964862B3C20}" destId="{18D455C3-8D3C-4B5F-85CE-E1AAF3884F72}" srcOrd="0" destOrd="0" presId="urn:microsoft.com/office/officeart/2005/8/layout/vList2"/>
    <dgm:cxn modelId="{0405C440-1D4D-423B-B533-237FB77BE0B8}" type="presParOf" srcId="{B8F87959-4039-4CE4-A8D5-A964862B3C20}" destId="{55578A16-BB02-45ED-8B19-B7AC78A15617}" srcOrd="1" destOrd="0" presId="urn:microsoft.com/office/officeart/2005/8/layout/vList2"/>
    <dgm:cxn modelId="{958E9D55-C997-4567-AD3C-0B61C997A567}" type="presParOf" srcId="{B8F87959-4039-4CE4-A8D5-A964862B3C20}" destId="{E96886D4-7BE5-49E3-8A57-B44F4288A798}" srcOrd="2" destOrd="0" presId="urn:microsoft.com/office/officeart/2005/8/layout/vList2"/>
    <dgm:cxn modelId="{137987A0-A973-4702-9A63-625B1EABDA10}" type="presParOf" srcId="{B8F87959-4039-4CE4-A8D5-A964862B3C20}" destId="{3B3F135F-4294-4164-B27C-B5C3C45EB20A}" srcOrd="3" destOrd="0" presId="urn:microsoft.com/office/officeart/2005/8/layout/vList2"/>
    <dgm:cxn modelId="{B4FFFAA7-4C39-423A-8BAE-404A816C4A7D}" type="presParOf" srcId="{B8F87959-4039-4CE4-A8D5-A964862B3C20}" destId="{FE4E5635-E983-4E46-B29B-BD2978265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>
              <a:latin typeface="+mj-lt"/>
            </a:rPr>
            <a:t>Comandă automată</a:t>
          </a:r>
          <a:endParaRPr lang="en-US" sz="2900" kern="1200" dirty="0">
            <a:latin typeface="+mj-lt"/>
          </a:endParaRPr>
        </a:p>
      </dsp:txBody>
      <dsp:txXfrm>
        <a:off x="38" y="195927"/>
        <a:ext cx="3647968" cy="759609"/>
      </dsp:txXfrm>
    </dsp:sp>
    <dsp:sp modelId="{39E88E37-7A59-475C-B0C9-ED2E6E7CD4B3}">
      <dsp:nvSpPr>
        <dsp:cNvPr id="0" name=""/>
        <dsp:cNvSpPr/>
      </dsp:nvSpPr>
      <dsp:spPr>
        <a:xfrm>
          <a:off x="38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Detecția mingii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Rularea unui scurt dans</a:t>
          </a:r>
          <a:endParaRPr lang="en-US" sz="2400" kern="1200" dirty="0">
            <a:latin typeface="+mj-lt"/>
          </a:endParaRPr>
        </a:p>
      </dsp:txBody>
      <dsp:txXfrm>
        <a:off x="38" y="884893"/>
        <a:ext cx="3647968" cy="2717550"/>
      </dsp:txXfrm>
    </dsp:sp>
    <dsp:sp modelId="{54B660C0-3765-4F0D-9266-16112A4CD854}">
      <dsp:nvSpPr>
        <dsp:cNvPr id="0" name=""/>
        <dsp:cNvSpPr/>
      </dsp:nvSpPr>
      <dsp:spPr>
        <a:xfrm>
          <a:off x="4158722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</a:t>
          </a:r>
          <a:r>
            <a:rPr lang="ro-RO" sz="2900" kern="1200" dirty="0" smtClean="0">
              <a:latin typeface="+mj-lt"/>
            </a:rPr>
            <a:t>manuală</a:t>
          </a:r>
          <a:endParaRPr lang="en-US" sz="2900" kern="1200" dirty="0">
            <a:latin typeface="+mj-lt"/>
          </a:endParaRPr>
        </a:p>
      </dsp:txBody>
      <dsp:txXfrm>
        <a:off x="4158722" y="195927"/>
        <a:ext cx="3647968" cy="759609"/>
      </dsp:txXfrm>
    </dsp:sp>
    <dsp:sp modelId="{D0FACDE1-EEB7-4178-8955-125C610FF1F0}">
      <dsp:nvSpPr>
        <dsp:cNvPr id="0" name=""/>
        <dsp:cNvSpPr/>
      </dsp:nvSpPr>
      <dsp:spPr>
        <a:xfrm>
          <a:off x="4158722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</dsp:txBody>
      <dsp:txXfrm>
        <a:off x="4158722" y="884893"/>
        <a:ext cx="3647968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18404" y="17199"/>
          <a:ext cx="3329907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Folosit ca server web</a:t>
          </a:r>
          <a:endParaRPr lang="en-US" sz="2400" kern="1200" dirty="0">
            <a:latin typeface="+mj-lt"/>
          </a:endParaRPr>
        </a:p>
      </dsp:txBody>
      <dsp:txXfrm>
        <a:off x="71406" y="70201"/>
        <a:ext cx="3223903" cy="979756"/>
      </dsp:txXfrm>
    </dsp:sp>
    <dsp:sp modelId="{3987B0D8-2F11-491F-8F39-750F62606B27}">
      <dsp:nvSpPr>
        <dsp:cNvPr id="0" name=""/>
        <dsp:cNvSpPr/>
      </dsp:nvSpPr>
      <dsp:spPr>
        <a:xfrm>
          <a:off x="0" y="12584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Recep</a:t>
          </a:r>
          <a:r>
            <a:rPr lang="ro-RO" sz="2400" kern="1200" dirty="0" smtClean="0">
              <a:latin typeface="+mj-lt"/>
            </a:rPr>
            <a:t>ționează cereri HTTP</a:t>
          </a:r>
          <a:endParaRPr lang="en-US" sz="2400" kern="1200" dirty="0">
            <a:latin typeface="+mj-lt"/>
          </a:endParaRPr>
        </a:p>
      </dsp:txBody>
      <dsp:txXfrm>
        <a:off x="53002" y="1311475"/>
        <a:ext cx="3245630" cy="979756"/>
      </dsp:txXfrm>
    </dsp:sp>
    <dsp:sp modelId="{0C9E086E-380B-48A2-804A-CA431D5A13C3}">
      <dsp:nvSpPr>
        <dsp:cNvPr id="0" name=""/>
        <dsp:cNvSpPr/>
      </dsp:nvSpPr>
      <dsp:spPr>
        <a:xfrm>
          <a:off x="0" y="25112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Transmite </a:t>
          </a:r>
          <a:r>
            <a:rPr lang="ro-RO" sz="2400" kern="1200" dirty="0" smtClean="0">
              <a:latin typeface="+mj-lt"/>
            </a:rPr>
            <a:t>mesaje la </a:t>
          </a:r>
          <a:r>
            <a:rPr lang="ro-RO" sz="2400" kern="1200" dirty="0">
              <a:latin typeface="+mj-lt"/>
            </a:rPr>
            <a:t>Arduino</a:t>
          </a:r>
          <a:endParaRPr lang="en-US" sz="2400" kern="1200" dirty="0">
            <a:latin typeface="+mj-lt"/>
          </a:endParaRPr>
        </a:p>
      </dsp:txBody>
      <dsp:txXfrm>
        <a:off x="53002" y="2564275"/>
        <a:ext cx="3245630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132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9295" y="52537"/>
        <a:ext cx="7465210" cy="726370"/>
      </dsp:txXfrm>
    </dsp:sp>
    <dsp:sp modelId="{936C126B-C252-4134-91C7-9D0EC8F2F73C}">
      <dsp:nvSpPr>
        <dsp:cNvPr id="0" name=""/>
        <dsp:cNvSpPr/>
      </dsp:nvSpPr>
      <dsp:spPr>
        <a:xfrm>
          <a:off x="0" y="9420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9295" y="981337"/>
        <a:ext cx="7465210" cy="726370"/>
      </dsp:txXfrm>
    </dsp:sp>
    <dsp:sp modelId="{88AD2171-A5D5-4C09-BEBA-6940C7FFF3AC}">
      <dsp:nvSpPr>
        <dsp:cNvPr id="0" name=""/>
        <dsp:cNvSpPr/>
      </dsp:nvSpPr>
      <dsp:spPr>
        <a:xfrm>
          <a:off x="0" y="18708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9295" y="1910137"/>
        <a:ext cx="7465210" cy="726370"/>
      </dsp:txXfrm>
    </dsp:sp>
    <dsp:sp modelId="{21EDF1E5-0193-4D20-8771-CDB9280AD48D}">
      <dsp:nvSpPr>
        <dsp:cNvPr id="0" name=""/>
        <dsp:cNvSpPr/>
      </dsp:nvSpPr>
      <dsp:spPr>
        <a:xfrm>
          <a:off x="0" y="2799642"/>
          <a:ext cx="75438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9295" y="2838937"/>
        <a:ext cx="7465210" cy="726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455C3-8D3C-4B5F-85CE-E1AAF3884F72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Proiect interesant și antrenant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55578A16-BB02-45ED-8B19-B7AC78A15617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E96886D4-7BE5-49E3-8A57-B44F4288A798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FE4E5635-E983-4E46-B29B-BD2978265FB9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Aplicarea cunoștințelor dobândite la facultate</a:t>
          </a:r>
          <a:endParaRPr lang="en-US" sz="28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6.xml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sz="7200" dirty="0"/>
              <a:t/>
            </a: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84342"/>
              </p:ext>
            </p:extLst>
          </p:nvPr>
        </p:nvGraphicFramePr>
        <p:xfrm>
          <a:off x="778729" y="2236429"/>
          <a:ext cx="484963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WhatsApp Video 2019-06-17 at 13.30.4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572000" y="2093976"/>
            <a:ext cx="378998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717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xmlns="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20888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16155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+mj-lt"/>
              </a:rPr>
              <a:t>Arhitectura sistemului</a:t>
            </a:r>
            <a:endParaRPr lang="en-US" sz="2900" dirty="0">
              <a:latin typeface="+mj-lt"/>
            </a:endParaRP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Hardware</a:t>
            </a:r>
            <a:r>
              <a:rPr lang="en-US" sz="2900" dirty="0" smtClean="0">
                <a:latin typeface="+mj-lt"/>
              </a:rPr>
              <a:t> </a:t>
            </a:r>
            <a:endParaRPr lang="ro-RO" sz="2900" dirty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Software</a:t>
            </a:r>
            <a:endParaRPr lang="ro-RO" sz="2900" dirty="0">
              <a:latin typeface="+mj-lt"/>
            </a:endParaRP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Arhitectur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o-RO" dirty="0"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67744" y="980728"/>
            <a:ext cx="4608512" cy="152524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2505972"/>
            <a:ext cx="2088232" cy="243519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35696" y="3212976"/>
            <a:ext cx="5400600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3212976"/>
            <a:ext cx="2088232" cy="338437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1268760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04" y="15775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1898496"/>
            <a:ext cx="216024" cy="2160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2082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Silviu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010" y="15108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Daniel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10" y="18218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Ambii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35198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FECA7078-DDED-45FE-BC63-9F2BAA5E13E3}"/>
              </a:ext>
            </a:extLst>
          </p:cNvPr>
          <p:cNvSpPr/>
          <p:nvPr/>
        </p:nvSpPr>
        <p:spPr>
          <a:xfrm>
            <a:off x="6991112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1" y="4901839"/>
            <a:ext cx="1353377" cy="11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Unelte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FD711E9-7F79-40A9-8D9E-4AE293C15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225</Words>
  <Application>Microsoft Office PowerPoint</Application>
  <PresentationFormat>On-screen Show (4:3)</PresentationFormat>
  <Paragraphs>86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ROBOTINHO  Robot Umanoid autonom pentru Urmărirea obiectelor</vt:lpstr>
      <vt:lpstr>Tema proiectului</vt:lpstr>
      <vt:lpstr>Cuprins</vt:lpstr>
      <vt:lpstr>Arhitectura sistemului</vt:lpstr>
      <vt:lpstr>Funcțiile sistemului</vt:lpstr>
      <vt:lpstr>Hardware (1)</vt:lpstr>
      <vt:lpstr>Hardware (2)</vt:lpstr>
      <vt:lpstr>Unelte Software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Silviu Batrinut</cp:lastModifiedBy>
  <cp:revision>35</cp:revision>
  <dcterms:created xsi:type="dcterms:W3CDTF">2019-06-14T09:57:21Z</dcterms:created>
  <dcterms:modified xsi:type="dcterms:W3CDTF">2019-06-17T15:41:52Z</dcterms:modified>
</cp:coreProperties>
</file>