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4" r:id="rId7"/>
    <p:sldId id="261" r:id="rId8"/>
    <p:sldId id="262" r:id="rId9"/>
    <p:sldId id="266" r:id="rId10"/>
    <p:sldId id="260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113D-2AA0-40B3-B8BF-A69C343657F7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4BAD3-9DAE-4523-8100-254B34D989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7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BAD3-9DAE-4523-8100-254B34D9891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91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BAD3-9DAE-4523-8100-254B34D9891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D2B6-166E-40F8-9D76-749746228F93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432B-941A-4FDB-B2E4-6D384526D1B6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6D89-C1D7-4BAB-8D4A-CFBFE24EB60F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9E85-1D2F-477B-BBE8-4A7F97670373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D0E-3436-4F4C-8608-CE77D12FB72B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0CC2-2627-4392-AE48-F60BF60FDE8D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4ADE-3BBA-4424-9D2F-1B1F2BA859F2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964A8-C6B3-4D50-BBFD-58D43C7F3544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8741-8383-4B49-BB53-43BE1918DA32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8A7A-4453-4BD5-8AB7-45AA3E9C5FE0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E329CA9-2797-429D-A799-93AB3F83623F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6EE5F79-99D7-48D8-9BE2-8F8AFE0E3260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1052736"/>
            <a:ext cx="6480048" cy="25922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+mn-lt"/>
              </a:rPr>
              <a:t>ROBOTINHO</a:t>
            </a:r>
            <a:br>
              <a:rPr lang="ro-RO" dirty="0">
                <a:latin typeface="+mn-lt"/>
              </a:rPr>
            </a:br>
            <a:br>
              <a:rPr lang="ro-RO" dirty="0">
                <a:latin typeface="+mn-lt"/>
              </a:rPr>
            </a:br>
            <a:r>
              <a:rPr lang="ro-RO" sz="2700" dirty="0">
                <a:effectLst/>
                <a:latin typeface="+mn-lt"/>
              </a:rPr>
              <a:t>Robot biped capabil de deplasare și diverse mișcări comandat automat și manual</a:t>
            </a:r>
            <a:endParaRPr lang="en-US" sz="2700" dirty="0">
              <a:effectLst/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308425"/>
            <a:ext cx="4392488" cy="936104"/>
          </a:xfrm>
        </p:spPr>
        <p:txBody>
          <a:bodyPr/>
          <a:lstStyle/>
          <a:p>
            <a:pPr algn="l"/>
            <a:r>
              <a:rPr lang="en-US" noProof="1"/>
              <a:t>Coordonator: Ș.l.dr.ing. Sorin NANU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7517" y="4929615"/>
            <a:ext cx="305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Student: </a:t>
            </a:r>
            <a:r>
              <a:rPr lang="en-US" noProof="1"/>
              <a:t>Silviu</a:t>
            </a:r>
            <a:r>
              <a:rPr lang="en-US" dirty="0"/>
              <a:t> </a:t>
            </a:r>
            <a:r>
              <a:rPr lang="ro-RO" dirty="0"/>
              <a:t>BĂTRÎNUȚ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960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ctr"/>
            <a:r>
              <a:rPr lang="ro-RO" dirty="0">
                <a:latin typeface="+mn-lt"/>
              </a:rPr>
              <a:t>Concluzii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88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ro-RO" dirty="0"/>
          </a:p>
          <a:p>
            <a:pPr algn="ctr"/>
            <a:endParaRPr lang="ro-RO" dirty="0"/>
          </a:p>
          <a:p>
            <a:pPr algn="ctr"/>
            <a:endParaRPr lang="ro-RO" dirty="0"/>
          </a:p>
          <a:p>
            <a:pPr marL="36576" indent="0" algn="ctr">
              <a:buNone/>
            </a:pPr>
            <a:r>
              <a:rPr lang="ro-RO" sz="4000" dirty="0"/>
              <a:t>      Vă mulțumesc!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0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ctr"/>
            <a:r>
              <a:rPr lang="ro-RO" dirty="0">
                <a:latin typeface="+mn-lt"/>
              </a:rPr>
              <a:t>Tema proiectului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Implementarea unui algoritm de c</a:t>
            </a:r>
            <a:r>
              <a:rPr lang="ro-RO" dirty="0"/>
              <a:t>ăutare a unei mingi și de șutare a acesteia</a:t>
            </a:r>
          </a:p>
          <a:p>
            <a:endParaRPr lang="ro-RO" dirty="0"/>
          </a:p>
          <a:p>
            <a:endParaRPr lang="ro-RO" dirty="0"/>
          </a:p>
          <a:p>
            <a:r>
              <a:rPr lang="ro-RO" dirty="0"/>
              <a:t>Posibilitatea de control manual prin intermediul unei aplicații mobile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30480" y="6422064"/>
            <a:ext cx="762000" cy="365125"/>
          </a:xfrm>
        </p:spPr>
        <p:txBody>
          <a:bodyPr/>
          <a:lstStyle/>
          <a:p>
            <a:fld id="{29574101-FBCA-4CCC-8F71-4FACD19D037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6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686800" cy="1143000"/>
          </a:xfrm>
        </p:spPr>
        <p:txBody>
          <a:bodyPr/>
          <a:lstStyle/>
          <a:p>
            <a:pPr algn="ctr"/>
            <a:r>
              <a:rPr lang="ro-RO" dirty="0">
                <a:latin typeface="Arial" pitchFamily="34" charset="0"/>
                <a:cs typeface="Arial" pitchFamily="34" charset="0"/>
              </a:rPr>
              <a:t>Schema bloc a sistemului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052736"/>
            <a:ext cx="5091097" cy="5440084"/>
          </a:xfrm>
        </p:spPr>
      </p:pic>
    </p:spTree>
    <p:extLst>
      <p:ext uri="{BB962C8B-B14F-4D97-AF65-F5344CB8AC3E}">
        <p14:creationId xmlns:p14="http://schemas.microsoft.com/office/powerpoint/2010/main" val="368166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ctr"/>
            <a:r>
              <a:rPr lang="ro-RO" dirty="0">
                <a:latin typeface="Arial" pitchFamily="34" charset="0"/>
                <a:cs typeface="Arial" pitchFamily="34" charset="0"/>
              </a:rPr>
              <a:t>Funcțiile sistemului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o-RO" dirty="0"/>
              <a:t>ăutare automată a obiectului dorit</a:t>
            </a:r>
          </a:p>
          <a:p>
            <a:pPr lvl="1"/>
            <a:r>
              <a:rPr lang="ro-RO" dirty="0"/>
              <a:t>Deplasarea în orice direcție</a:t>
            </a:r>
          </a:p>
          <a:p>
            <a:pPr lvl="1"/>
            <a:r>
              <a:rPr lang="ro-RO" dirty="0"/>
              <a:t>Lovirea obiectului cu ambele picioare</a:t>
            </a:r>
          </a:p>
          <a:p>
            <a:pPr lvl="1"/>
            <a:endParaRPr lang="ro-RO" dirty="0"/>
          </a:p>
          <a:p>
            <a:r>
              <a:rPr lang="ro-RO" dirty="0"/>
              <a:t>Comandă manuală cu ajutorul unei interfețe</a:t>
            </a:r>
          </a:p>
          <a:p>
            <a:pPr lvl="1"/>
            <a:r>
              <a:rPr lang="ro-RO" dirty="0"/>
              <a:t>Toate funcțiile executate de căutarea automată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25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14D9-550A-4603-AE2C-4A235FBB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ctr"/>
            <a:r>
              <a:rPr lang="en-US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E8193-0E49-4EA5-B070-B1AF76E8B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Asamblare kit BRAT biped robot</a:t>
            </a:r>
          </a:p>
          <a:p>
            <a:r>
              <a:rPr lang="en-US" dirty="0"/>
              <a:t>6 grade de libertate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07F7B-000B-4ECD-9B77-ECC0C1DD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82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937F-1795-4A26-A086-A7E90E36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CBBA4-5D7F-4186-B7A4-C33D866B0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4C6C8-2288-40CD-A066-D74671E2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0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ctr"/>
            <a:r>
              <a:rPr lang="en-US" noProof="1"/>
              <a:t>Aplica</a:t>
            </a:r>
            <a:r>
              <a:rPr lang="ro-RO" dirty="0"/>
              <a:t>ția Android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FB5CCB-CE24-457F-AB30-55B941DCE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556792"/>
            <a:ext cx="2232248" cy="424847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6F2317-976C-4AA9-8F3A-E1A1BB8D92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142" y="1541038"/>
            <a:ext cx="2114500" cy="1585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CA411E-9A70-468F-8311-B6B05957C2A3}"/>
              </a:ext>
            </a:extLst>
          </p:cNvPr>
          <p:cNvSpPr txBox="1"/>
          <p:nvPr/>
        </p:nvSpPr>
        <p:spPr>
          <a:xfrm>
            <a:off x="611560" y="1556792"/>
            <a:ext cx="31683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600" dirty="0"/>
              <a:t>Comenzi pentru deplasare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600" dirty="0"/>
              <a:t>Comenzi pentru șut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600" dirty="0"/>
              <a:t>Comandă pentru schimbarea modului de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600" dirty="0"/>
              <a:t>Vizualizare </a:t>
            </a:r>
            <a:r>
              <a:rPr lang="en-US" sz="2600" noProof="1"/>
              <a:t>finalizare</a:t>
            </a:r>
            <a:r>
              <a:rPr lang="ro-RO" sz="2600" dirty="0"/>
              <a:t> comenzi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1332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ctr"/>
            <a:r>
              <a:rPr lang="ro-RO" dirty="0"/>
              <a:t>Aplicația ESP32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Recepționează cererile HTTP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3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8F30-220A-49A3-8CDA-ED245F7F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ctr"/>
            <a:r>
              <a:rPr lang="en-US" noProof="1"/>
              <a:t>Dezvolt</a:t>
            </a:r>
            <a:r>
              <a:rPr lang="ro-RO" dirty="0"/>
              <a:t>ări viitoare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1C675-D6D6-439B-938D-BD580B9FE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Montarea unei baterii</a:t>
            </a:r>
          </a:p>
          <a:p>
            <a:endParaRPr lang="ro-RO" dirty="0"/>
          </a:p>
          <a:p>
            <a:r>
              <a:rPr lang="ro-RO" dirty="0"/>
              <a:t>Noi funcționalități</a:t>
            </a:r>
          </a:p>
          <a:p>
            <a:pPr lvl="1"/>
            <a:r>
              <a:rPr lang="ro-RO" dirty="0"/>
              <a:t>Marcarea unui gol într-o poartă</a:t>
            </a:r>
          </a:p>
          <a:p>
            <a:pPr lvl="1"/>
            <a:r>
              <a:rPr lang="ro-RO" dirty="0"/>
              <a:t>Interacțiunea cu alți roboți</a:t>
            </a:r>
          </a:p>
          <a:p>
            <a:pPr lvl="1"/>
            <a:endParaRPr lang="ro-RO" dirty="0"/>
          </a:p>
          <a:p>
            <a:r>
              <a:rPr lang="ro-RO" dirty="0"/>
              <a:t>Estetizarea ansamblului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ADBB5-F093-43EC-A59C-732582C3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6569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277</TotalTime>
  <Words>144</Words>
  <Application>Microsoft Office PowerPoint</Application>
  <PresentationFormat>On-screen Show (4:3)</PresentationFormat>
  <Paragraphs>51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Franklin Gothic Book</vt:lpstr>
      <vt:lpstr>Wingdings 2</vt:lpstr>
      <vt:lpstr>Technic</vt:lpstr>
      <vt:lpstr>ROBOTINHO  Robot biped capabil de deplasare și diverse mișcări comandat automat și manual</vt:lpstr>
      <vt:lpstr>Tema proiectului</vt:lpstr>
      <vt:lpstr>Schema bloc a sistemului</vt:lpstr>
      <vt:lpstr>Funcțiile sistemului</vt:lpstr>
      <vt:lpstr>Hardware</vt:lpstr>
      <vt:lpstr>PowerPoint Presentation</vt:lpstr>
      <vt:lpstr>Aplicația Android</vt:lpstr>
      <vt:lpstr>Aplicația ESP32</vt:lpstr>
      <vt:lpstr>Dezvoltări viitoare</vt:lpstr>
      <vt:lpstr>Concluzii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Silviu Batrinut</dc:creator>
  <cp:lastModifiedBy>Batrinut, Silviu</cp:lastModifiedBy>
  <cp:revision>28</cp:revision>
  <dcterms:created xsi:type="dcterms:W3CDTF">2019-05-19T09:47:39Z</dcterms:created>
  <dcterms:modified xsi:type="dcterms:W3CDTF">2019-05-20T10:58:45Z</dcterms:modified>
</cp:coreProperties>
</file>