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8" r:id="rId7"/>
    <p:sldId id="267" r:id="rId8"/>
    <p:sldId id="264" r:id="rId9"/>
    <p:sldId id="261" r:id="rId10"/>
    <p:sldId id="262" r:id="rId11"/>
    <p:sldId id="266" r:id="rId12"/>
    <p:sldId id="26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 varScale="1">
        <p:scale>
          <a:sx n="108" d="100"/>
          <a:sy n="108" d="100"/>
        </p:scale>
        <p:origin x="9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113D-2AA0-40B3-B8BF-A69C343657F7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4BAD3-9DAE-4523-8100-254B34D989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7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9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BAD3-9DAE-4523-8100-254B34D989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D2B6-166E-40F8-9D76-749746228F9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7432B-941A-4FDB-B2E4-6D384526D1B6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6D89-C1D7-4BAB-8D4A-CFBFE24EB60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9E85-1D2F-477B-BBE8-4A7F97670373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0D0E-3436-4F4C-8608-CE77D12FB72B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0CC2-2627-4392-AE48-F60BF60FDE8D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4ADE-3BBA-4424-9D2F-1B1F2BA859F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64A8-C6B3-4D50-BBFD-58D43C7F3544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8741-8383-4B49-BB53-43BE1918DA32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7A-4453-4BD5-8AB7-45AA3E9C5FE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E329CA9-2797-429D-A799-93AB3F83623F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6EE5F79-99D7-48D8-9BE2-8F8AFE0E3260}" type="datetime1">
              <a:rPr lang="en-US" smtClean="0"/>
              <a:t>5/21/2019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574101-FBCA-4CCC-8F71-4FACD19D0373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6480048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ROBOTINHO</a:t>
            </a:r>
            <a:br>
              <a:rPr lang="ro-RO" dirty="0">
                <a:latin typeface="+mn-lt"/>
              </a:rPr>
            </a:br>
            <a:br>
              <a:rPr lang="ro-RO" dirty="0">
                <a:latin typeface="+mn-lt"/>
              </a:rPr>
            </a:br>
            <a:r>
              <a:rPr lang="ro-RO" sz="2700" dirty="0">
                <a:effectLst/>
                <a:latin typeface="+mn-lt"/>
              </a:rPr>
              <a:t>Robot biped capabil de deplasare și diverse mișcări comandat automat și manual</a:t>
            </a:r>
            <a:endParaRPr lang="en-US" sz="2700" dirty="0">
              <a:effectLst/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308425"/>
            <a:ext cx="4392488" cy="936104"/>
          </a:xfrm>
        </p:spPr>
        <p:txBody>
          <a:bodyPr/>
          <a:lstStyle/>
          <a:p>
            <a:pPr algn="l"/>
            <a:r>
              <a:rPr lang="en-US" noProof="1"/>
              <a:t>Coordonator: Ș.l.dr.ing. Sorin NANU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7517" y="4929615"/>
            <a:ext cx="305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</a:t>
            </a:r>
            <a:r>
              <a:rPr lang="en-US" noProof="1"/>
              <a:t>Silviu</a:t>
            </a:r>
            <a:r>
              <a:rPr lang="en-US" dirty="0"/>
              <a:t> </a:t>
            </a:r>
            <a:r>
              <a:rPr lang="ro-RO" dirty="0"/>
              <a:t>BĂTRÎNUȚ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/>
              <a:t>Aplicația ESP32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r>
              <a:rPr lang="ro-RO" dirty="0"/>
              <a:t>Folosit ca server web</a:t>
            </a:r>
          </a:p>
          <a:p>
            <a:pPr lvl="1"/>
            <a:r>
              <a:rPr lang="ro-RO" dirty="0"/>
              <a:t>Recepționează cererile HTTP de la aplicația Android</a:t>
            </a:r>
          </a:p>
          <a:p>
            <a:pPr lvl="1"/>
            <a:r>
              <a:rPr lang="ro-RO" dirty="0"/>
              <a:t>Le analizează</a:t>
            </a:r>
            <a:r>
              <a:rPr lang="en-US" dirty="0"/>
              <a:t> parametrii</a:t>
            </a:r>
            <a:endParaRPr lang="ro-RO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r>
              <a:rPr lang="ro-RO" dirty="0"/>
              <a:t>Transmite comanda la Arduino</a:t>
            </a:r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8F30-220A-49A3-8CDA-ED245F7F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en-US" noProof="1"/>
              <a:t>Dezvolt</a:t>
            </a:r>
            <a:r>
              <a:rPr lang="ro-RO" dirty="0"/>
              <a:t>ări viitoare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1C675-D6D6-439B-938D-BD580B9F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Montarea unei baterii</a:t>
            </a:r>
          </a:p>
          <a:p>
            <a:endParaRPr lang="ro-RO" dirty="0"/>
          </a:p>
          <a:p>
            <a:r>
              <a:rPr lang="ro-RO" dirty="0"/>
              <a:t>Noi funcționalități</a:t>
            </a:r>
          </a:p>
          <a:p>
            <a:pPr lvl="1"/>
            <a:r>
              <a:rPr lang="ro-RO" dirty="0"/>
              <a:t>Marcarea unui gol într-o poartă</a:t>
            </a:r>
          </a:p>
          <a:p>
            <a:pPr lvl="1"/>
            <a:r>
              <a:rPr lang="ro-RO" dirty="0"/>
              <a:t>Interacțiunea cu alți roboți</a:t>
            </a:r>
          </a:p>
          <a:p>
            <a:pPr lvl="1"/>
            <a:endParaRPr lang="ro-RO" dirty="0"/>
          </a:p>
          <a:p>
            <a:r>
              <a:rPr lang="ro-RO" dirty="0"/>
              <a:t>Estetizarea ansamblului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DBB5-F093-43EC-A59C-732582C3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6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+mn-lt"/>
              </a:rPr>
              <a:t>Concluzii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Proiect interesant și antrenant </a:t>
            </a:r>
          </a:p>
          <a:p>
            <a:endParaRPr lang="ro-RO" dirty="0"/>
          </a:p>
          <a:p>
            <a:r>
              <a:rPr lang="ro-RO" dirty="0"/>
              <a:t>Dezvoltare profesională</a:t>
            </a:r>
          </a:p>
          <a:p>
            <a:endParaRPr lang="ro-RO" dirty="0"/>
          </a:p>
          <a:p>
            <a:r>
              <a:rPr lang="ro-RO" dirty="0"/>
              <a:t>Aplicarea cunoștințelor dobândite la facultate</a:t>
            </a:r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8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o-RO" dirty="0"/>
          </a:p>
          <a:p>
            <a:pPr marL="36576" indent="0" algn="ctr">
              <a:buNone/>
            </a:pPr>
            <a:endParaRPr lang="ro-RO" dirty="0"/>
          </a:p>
          <a:p>
            <a:pPr marL="36576" indent="0" algn="ctr">
              <a:buNone/>
            </a:pPr>
            <a:r>
              <a:rPr lang="ro-RO" sz="4600" dirty="0"/>
              <a:t>     Vă mulțumesc pentru atenție!</a:t>
            </a:r>
            <a:endParaRPr lang="en-US" sz="4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+mn-lt"/>
              </a:rPr>
              <a:t>Tema proiectului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Implementarea unui algoritm de c</a:t>
            </a:r>
            <a:r>
              <a:rPr lang="ro-RO" dirty="0"/>
              <a:t>ăutare a unei mingi și de șutare în aceasta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Posibilitatea de control manual prin intermediul unei aplicații mobile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30480" y="6422064"/>
            <a:ext cx="762000" cy="365125"/>
          </a:xfrm>
        </p:spPr>
        <p:txBody>
          <a:bodyPr/>
          <a:lstStyle/>
          <a:p>
            <a:fld id="{29574101-FBCA-4CCC-8F71-4FACD19D037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Schema bloc a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2736"/>
            <a:ext cx="5091097" cy="5440084"/>
          </a:xfrm>
        </p:spPr>
      </p:pic>
    </p:spTree>
    <p:extLst>
      <p:ext uri="{BB962C8B-B14F-4D97-AF65-F5344CB8AC3E}">
        <p14:creationId xmlns:p14="http://schemas.microsoft.com/office/powerpoint/2010/main" val="368166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>
                <a:latin typeface="Arial" pitchFamily="34" charset="0"/>
                <a:cs typeface="Arial" pitchFamily="34" charset="0"/>
              </a:rPr>
              <a:t>Funcțiile sistemului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o-RO" dirty="0"/>
              <a:t>ăutare automată a obiectului dorit</a:t>
            </a:r>
          </a:p>
          <a:p>
            <a:pPr lvl="1"/>
            <a:r>
              <a:rPr lang="ro-RO" dirty="0"/>
              <a:t>Deplasarea în orice direcție</a:t>
            </a:r>
          </a:p>
          <a:p>
            <a:pPr lvl="1"/>
            <a:r>
              <a:rPr lang="ro-RO" dirty="0"/>
              <a:t>Lovirea obiectului cu ambele picioare</a:t>
            </a:r>
          </a:p>
          <a:p>
            <a:pPr lvl="1"/>
            <a:endParaRPr lang="ro-RO" dirty="0"/>
          </a:p>
          <a:p>
            <a:r>
              <a:rPr lang="ro-RO" dirty="0"/>
              <a:t>Comandă manuală cu ajutorul unei interfețe</a:t>
            </a:r>
          </a:p>
          <a:p>
            <a:pPr lvl="1"/>
            <a:r>
              <a:rPr lang="ro-RO" dirty="0"/>
              <a:t>Toate funcțiile executate de căutarea automată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5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14D9-550A-4603-AE2C-4A235FB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en-US" dirty="0"/>
              <a:t>Hardware</a:t>
            </a:r>
            <a:r>
              <a:rPr lang="ro-RO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8193-0E49-4EA5-B070-B1AF76E8B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K</a:t>
            </a:r>
            <a:r>
              <a:rPr lang="en-US" dirty="0"/>
              <a:t>it BRAT biped robot</a:t>
            </a:r>
          </a:p>
          <a:p>
            <a:pPr lvl="1"/>
            <a:r>
              <a:rPr lang="en-US" dirty="0"/>
              <a:t>6 grade de libertate</a:t>
            </a:r>
            <a:endParaRPr lang="ro-RO" dirty="0"/>
          </a:p>
          <a:p>
            <a:pPr lvl="1"/>
            <a:endParaRPr lang="ro-RO" dirty="0"/>
          </a:p>
          <a:p>
            <a:r>
              <a:rPr lang="ro-RO" dirty="0"/>
              <a:t>Placă Arduino Uno</a:t>
            </a:r>
          </a:p>
          <a:p>
            <a:endParaRPr lang="ro-RO" dirty="0"/>
          </a:p>
          <a:p>
            <a:r>
              <a:rPr lang="ro-RO" dirty="0"/>
              <a:t>Placă ESP-32 Thing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07F7B-000B-4ECD-9B77-ECC0C1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C6AB-EAC5-41E7-A3B5-A1D55259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/>
              <a:t>Hardware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09D7-FFC7-4AE7-8EF8-BD2B9FA6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Sursă tensiune electrică</a:t>
            </a:r>
          </a:p>
          <a:p>
            <a:endParaRPr lang="ro-RO" dirty="0"/>
          </a:p>
          <a:p>
            <a:r>
              <a:rPr lang="ro-RO" dirty="0"/>
              <a:t>Cameră Pixy CMUcam5</a:t>
            </a:r>
          </a:p>
          <a:p>
            <a:endParaRPr lang="ro-RO" dirty="0"/>
          </a:p>
          <a:p>
            <a:r>
              <a:rPr lang="ro-RO" dirty="0"/>
              <a:t>PC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E673-FCA4-48C9-8D56-03068F0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9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C153-C83D-4D33-B185-F54768A9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/>
              <a:t>Tehnologii utilizate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BC6A-EB4F-41F0-9A3F-3CECACEB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Arduino IDE – C++</a:t>
            </a:r>
          </a:p>
          <a:p>
            <a:endParaRPr lang="ro-RO" dirty="0"/>
          </a:p>
          <a:p>
            <a:r>
              <a:rPr lang="ro-RO" dirty="0"/>
              <a:t>Android Studio – Java</a:t>
            </a:r>
          </a:p>
          <a:p>
            <a:endParaRPr lang="ro-RO" dirty="0"/>
          </a:p>
          <a:p>
            <a:r>
              <a:rPr lang="ro-RO" dirty="0"/>
              <a:t>GitHub</a:t>
            </a:r>
          </a:p>
          <a:p>
            <a:endParaRPr lang="ro-RO" dirty="0"/>
          </a:p>
          <a:p>
            <a:r>
              <a:rPr lang="ro-RO" dirty="0"/>
              <a:t>LynxTerm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F1DC-B020-4A80-95EC-488AA0E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2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937F-1795-4A26-A086-A7E90E3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ro-RO" dirty="0"/>
              <a:t>Aplicația Arduino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86647-9B91-42BC-8343-094BE0C96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40" y="1340768"/>
            <a:ext cx="2072060" cy="36899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C6C8-2288-40CD-A066-D74671E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34ECB-BBCC-4298-ADD7-E9AA474BCF5D}"/>
              </a:ext>
            </a:extLst>
          </p:cNvPr>
          <p:cNvSpPr txBox="1"/>
          <p:nvPr/>
        </p:nvSpPr>
        <p:spPr>
          <a:xfrm>
            <a:off x="827584" y="1417638"/>
            <a:ext cx="54726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Mișcare în 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Întoarcere 90° stânga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4990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ctr"/>
            <a:r>
              <a:rPr lang="en-US" noProof="1"/>
              <a:t>Aplica</a:t>
            </a:r>
            <a:r>
              <a:rPr lang="ro-RO" dirty="0"/>
              <a:t>ția Android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FB5CCB-CE24-457F-AB30-55B941DCE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556792"/>
            <a:ext cx="2232248" cy="42484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4101-FBCA-4CCC-8F71-4FACD19D0373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F2317-976C-4AA9-8F3A-E1A1BB8D92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42" y="1541038"/>
            <a:ext cx="2114500" cy="1585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A411E-9A70-468F-8311-B6B05957C2A3}"/>
              </a:ext>
            </a:extLst>
          </p:cNvPr>
          <p:cNvSpPr txBox="1"/>
          <p:nvPr/>
        </p:nvSpPr>
        <p:spPr>
          <a:xfrm>
            <a:off x="611560" y="1556792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Comenzi pentru deplasare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Comenzi pentru șut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Comandă pentru schimbarea modului de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dirty="0"/>
              <a:t>Vizualizare </a:t>
            </a:r>
            <a:r>
              <a:rPr lang="en-US" sz="2600" noProof="1"/>
              <a:t>finalizare</a:t>
            </a:r>
            <a:r>
              <a:rPr lang="ro-RO" sz="2600" dirty="0"/>
              <a:t> comenzi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1332026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593</TotalTime>
  <Words>216</Words>
  <Application>Microsoft Office PowerPoint</Application>
  <PresentationFormat>On-screen Show (4:3)</PresentationFormat>
  <Paragraphs>85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Wingdings 2</vt:lpstr>
      <vt:lpstr>Technic</vt:lpstr>
      <vt:lpstr>ROBOTINHO  Robot biped capabil de deplasare și diverse mișcări comandat automat și manual</vt:lpstr>
      <vt:lpstr>Tema proiectului</vt:lpstr>
      <vt:lpstr>Schema bloc a sistemului</vt:lpstr>
      <vt:lpstr>Funcțiile sistemului</vt:lpstr>
      <vt:lpstr>Hardware (1)</vt:lpstr>
      <vt:lpstr>Hardware (2)</vt:lpstr>
      <vt:lpstr>Tehnologii utilizate</vt:lpstr>
      <vt:lpstr>Aplicația Arduino</vt:lpstr>
      <vt:lpstr>Aplicația Android</vt:lpstr>
      <vt:lpstr>Aplicația ESP32</vt:lpstr>
      <vt:lpstr>Dezvoltări viitoare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Silviu Batrinut</dc:creator>
  <cp:lastModifiedBy>Batrinut, Silviu</cp:lastModifiedBy>
  <cp:revision>38</cp:revision>
  <dcterms:created xsi:type="dcterms:W3CDTF">2019-05-19T09:47:39Z</dcterms:created>
  <dcterms:modified xsi:type="dcterms:W3CDTF">2019-05-21T11:51:44Z</dcterms:modified>
</cp:coreProperties>
</file>