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3FD6-BB55-4B10-AB9E-93107624F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19F07-3929-48F2-99F6-1873CCBB8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F9BD6C-90EC-4850-96C3-6F6C8D7D71E6}"/>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5" name="Footer Placeholder 4">
            <a:extLst>
              <a:ext uri="{FF2B5EF4-FFF2-40B4-BE49-F238E27FC236}">
                <a16:creationId xmlns:a16="http://schemas.microsoft.com/office/drawing/2014/main" id="{D70B0159-ABA6-45FA-9271-ADBFDCBE8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EA473-20CA-41EA-91A8-411E21BC48DB}"/>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88586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BBFB-598B-489B-95E8-505253A01D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F6AA5A-9A79-4199-9FF2-0D1D86FB9A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105A0-B4AC-4736-A1FA-A256ADF02BDB}"/>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5" name="Footer Placeholder 4">
            <a:extLst>
              <a:ext uri="{FF2B5EF4-FFF2-40B4-BE49-F238E27FC236}">
                <a16:creationId xmlns:a16="http://schemas.microsoft.com/office/drawing/2014/main" id="{FC096F96-6191-4CDF-A983-8E4EC9F39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36E52-F1E0-4753-869B-844D7685B040}"/>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181464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F1432-A49E-48AB-8BAA-864E866562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794AD3-653A-4C04-BA22-C8A7995C4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AA3F5-14D3-46EF-B4E9-5539B905880A}"/>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5" name="Footer Placeholder 4">
            <a:extLst>
              <a:ext uri="{FF2B5EF4-FFF2-40B4-BE49-F238E27FC236}">
                <a16:creationId xmlns:a16="http://schemas.microsoft.com/office/drawing/2014/main" id="{9CF18086-9B7C-4692-9EA7-9D6046549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7BBA6-E484-4DC3-9AF6-EB84EDF6E3F2}"/>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24623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BF1E-1449-482F-80D4-2A4C3FBB3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BB097-E298-4EE5-BAE3-371BBAAEA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E2C73-7944-4640-A415-F1DB4A409DA9}"/>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5" name="Footer Placeholder 4">
            <a:extLst>
              <a:ext uri="{FF2B5EF4-FFF2-40B4-BE49-F238E27FC236}">
                <a16:creationId xmlns:a16="http://schemas.microsoft.com/office/drawing/2014/main" id="{35C5EB84-BFBE-41C2-A370-B95C53D81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ADD5A-3C6B-4CC5-8B5C-46940052FF51}"/>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142074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F1F9-E9E6-485A-AE4C-9BCB6F28C8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D1D99A-0661-4A20-B72C-D35E469115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2F1EF7-3839-4A11-95CD-23A7906A443A}"/>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5" name="Footer Placeholder 4">
            <a:extLst>
              <a:ext uri="{FF2B5EF4-FFF2-40B4-BE49-F238E27FC236}">
                <a16:creationId xmlns:a16="http://schemas.microsoft.com/office/drawing/2014/main" id="{C98052C6-3B08-4FD8-A10A-B9C460BB4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2A574-4EBF-4EC3-B08D-4639C2F405E1}"/>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421397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6879-479B-43BB-ABBC-6BB77F0B9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A8BA2-0817-40D6-BA56-FAD9BBC30E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4B9D22-844F-4692-8ED3-D5945962F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B1839F-B66E-4FD1-8F92-18EA3AECA1C0}"/>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6" name="Footer Placeholder 5">
            <a:extLst>
              <a:ext uri="{FF2B5EF4-FFF2-40B4-BE49-F238E27FC236}">
                <a16:creationId xmlns:a16="http://schemas.microsoft.com/office/drawing/2014/main" id="{2B701641-D754-4A29-9856-A6E201DB1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3F474-B43B-4CAE-B3EF-7F5D3AFBD4B1}"/>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22660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B849-DAC5-43C9-836C-6356928BE2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404C5-B49F-4AD0-B9F5-7C3AABED9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397454-BA16-4E6C-B972-720FCCBC8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E6E2A0-3C36-43DE-9900-93123BB0C1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F10A8-018A-47DB-8E11-D038A6CC1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BE98B1-C0CA-4D50-8611-9EF280FD48F7}"/>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8" name="Footer Placeholder 7">
            <a:extLst>
              <a:ext uri="{FF2B5EF4-FFF2-40B4-BE49-F238E27FC236}">
                <a16:creationId xmlns:a16="http://schemas.microsoft.com/office/drawing/2014/main" id="{E1511FAD-73AA-45D2-82C7-E54551DFB0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6E792-B097-41AC-B66A-EF57A80ED1DF}"/>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83942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C662-26BB-4D16-8AFB-69A19A9A7E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A89443-C6F0-4C77-B9D4-B7751731B1DE}"/>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4" name="Footer Placeholder 3">
            <a:extLst>
              <a:ext uri="{FF2B5EF4-FFF2-40B4-BE49-F238E27FC236}">
                <a16:creationId xmlns:a16="http://schemas.microsoft.com/office/drawing/2014/main" id="{05ECB31F-A55D-4151-A044-4EAC9C563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FB3715-74EE-4C08-AFCB-98B1592019D4}"/>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5977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5501B-FE81-45F7-AE18-79891F9F2F61}"/>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3" name="Footer Placeholder 2">
            <a:extLst>
              <a:ext uri="{FF2B5EF4-FFF2-40B4-BE49-F238E27FC236}">
                <a16:creationId xmlns:a16="http://schemas.microsoft.com/office/drawing/2014/main" id="{5424E6B1-08A1-4181-9B90-BE553DE0A5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BF1BD1-1DD9-465B-AF5D-68F54BD4EE49}"/>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214965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E795-A39E-4737-B11A-FDFF514D4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DFB794-07A0-46A4-BE4A-9B4C249BB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DA5F42-33AB-4AB6-AADA-D730CC008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51018-2588-4A8E-ADF0-492897C42E9C}"/>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6" name="Footer Placeholder 5">
            <a:extLst>
              <a:ext uri="{FF2B5EF4-FFF2-40B4-BE49-F238E27FC236}">
                <a16:creationId xmlns:a16="http://schemas.microsoft.com/office/drawing/2014/main" id="{C15F3460-142D-47C1-9E9A-9D869B758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F43A7-F479-43CC-8D04-CCAABE326C99}"/>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342416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5F4C-F566-4559-9F46-2FF78BB91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69F1E-3486-4DBE-8E52-174BC9E73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15BC04-EE1A-45AA-8F53-A782402F4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7A210-BB8B-41C1-B581-67695F0D88DC}"/>
              </a:ext>
            </a:extLst>
          </p:cNvPr>
          <p:cNvSpPr>
            <a:spLocks noGrp="1"/>
          </p:cNvSpPr>
          <p:nvPr>
            <p:ph type="dt" sz="half" idx="10"/>
          </p:nvPr>
        </p:nvSpPr>
        <p:spPr/>
        <p:txBody>
          <a:bodyPr/>
          <a:lstStyle/>
          <a:p>
            <a:fld id="{03130302-60D7-4F88-B3AD-F0C79AA76C90}" type="datetimeFigureOut">
              <a:rPr lang="en-US" smtClean="0"/>
              <a:t>3/29/2020</a:t>
            </a:fld>
            <a:endParaRPr lang="en-US"/>
          </a:p>
        </p:txBody>
      </p:sp>
      <p:sp>
        <p:nvSpPr>
          <p:cNvPr id="6" name="Footer Placeholder 5">
            <a:extLst>
              <a:ext uri="{FF2B5EF4-FFF2-40B4-BE49-F238E27FC236}">
                <a16:creationId xmlns:a16="http://schemas.microsoft.com/office/drawing/2014/main" id="{EC38162D-70D3-4521-9E69-B16DA7D1D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CBC0F-BC4F-43B4-8DEE-727462AD625B}"/>
              </a:ext>
            </a:extLst>
          </p:cNvPr>
          <p:cNvSpPr>
            <a:spLocks noGrp="1"/>
          </p:cNvSpPr>
          <p:nvPr>
            <p:ph type="sldNum" sz="quarter" idx="12"/>
          </p:nvPr>
        </p:nvSpPr>
        <p:spPr/>
        <p:txBody>
          <a:bodyPr/>
          <a:lstStyle/>
          <a:p>
            <a:fld id="{E44D029D-3BB6-451E-BE9F-D8F1D9D025E6}" type="slidenum">
              <a:rPr lang="en-US" smtClean="0"/>
              <a:t>‹#›</a:t>
            </a:fld>
            <a:endParaRPr lang="en-US"/>
          </a:p>
        </p:txBody>
      </p:sp>
    </p:spTree>
    <p:extLst>
      <p:ext uri="{BB962C8B-B14F-4D97-AF65-F5344CB8AC3E}">
        <p14:creationId xmlns:p14="http://schemas.microsoft.com/office/powerpoint/2010/main" val="125752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16D29-4F92-461C-83A8-A77220558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C9C225-8D33-458B-A986-D7E750580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96548-F1BB-4BAE-B22E-A75E11BB2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30302-60D7-4F88-B3AD-F0C79AA76C90}" type="datetimeFigureOut">
              <a:rPr lang="en-US" smtClean="0"/>
              <a:t>3/29/2020</a:t>
            </a:fld>
            <a:endParaRPr lang="en-US"/>
          </a:p>
        </p:txBody>
      </p:sp>
      <p:sp>
        <p:nvSpPr>
          <p:cNvPr id="5" name="Footer Placeholder 4">
            <a:extLst>
              <a:ext uri="{FF2B5EF4-FFF2-40B4-BE49-F238E27FC236}">
                <a16:creationId xmlns:a16="http://schemas.microsoft.com/office/drawing/2014/main" id="{29CC9078-4C51-402D-A636-6393D47DB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C0F9D1-2050-4DEB-A23E-AFF71A9A09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D029D-3BB6-451E-BE9F-D8F1D9D025E6}" type="slidenum">
              <a:rPr lang="en-US" smtClean="0"/>
              <a:t>‹#›</a:t>
            </a:fld>
            <a:endParaRPr lang="en-US"/>
          </a:p>
        </p:txBody>
      </p:sp>
    </p:spTree>
    <p:extLst>
      <p:ext uri="{BB962C8B-B14F-4D97-AF65-F5344CB8AC3E}">
        <p14:creationId xmlns:p14="http://schemas.microsoft.com/office/powerpoint/2010/main" val="56014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8" name="Straight Connector 1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2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BB354-7217-41BD-961A-9143B61263F5}"/>
              </a:ext>
            </a:extLst>
          </p:cNvPr>
          <p:cNvSpPr>
            <a:spLocks noGrp="1"/>
          </p:cNvSpPr>
          <p:nvPr>
            <p:ph type="ctrTitle"/>
          </p:nvPr>
        </p:nvSpPr>
        <p:spPr>
          <a:xfrm>
            <a:off x="795338" y="1566473"/>
            <a:ext cx="10601325" cy="2166723"/>
          </a:xfrm>
        </p:spPr>
        <p:txBody>
          <a:bodyPr>
            <a:normAutofit/>
          </a:bodyPr>
          <a:lstStyle/>
          <a:p>
            <a:r>
              <a:rPr lang="en-US" sz="6600"/>
              <a:t>GUI Group Project</a:t>
            </a:r>
          </a:p>
        </p:txBody>
      </p:sp>
      <p:sp>
        <p:nvSpPr>
          <p:cNvPr id="3" name="Subtitle 2">
            <a:extLst>
              <a:ext uri="{FF2B5EF4-FFF2-40B4-BE49-F238E27FC236}">
                <a16:creationId xmlns:a16="http://schemas.microsoft.com/office/drawing/2014/main" id="{88B996C8-23F3-4877-81CA-D3396F460458}"/>
              </a:ext>
            </a:extLst>
          </p:cNvPr>
          <p:cNvSpPr>
            <a:spLocks noGrp="1"/>
          </p:cNvSpPr>
          <p:nvPr>
            <p:ph type="subTitle" idx="1"/>
          </p:nvPr>
        </p:nvSpPr>
        <p:spPr>
          <a:xfrm>
            <a:off x="795338" y="4092320"/>
            <a:ext cx="10601325" cy="1144884"/>
          </a:xfrm>
        </p:spPr>
        <p:txBody>
          <a:bodyPr>
            <a:normAutofit/>
          </a:bodyPr>
          <a:lstStyle/>
          <a:p>
            <a:r>
              <a:rPr lang="en-US" sz="1900"/>
              <a:t>Dustin Marshall</a:t>
            </a:r>
          </a:p>
          <a:p>
            <a:r>
              <a:rPr lang="en-US" sz="1900"/>
              <a:t>Justin Fletcher</a:t>
            </a:r>
          </a:p>
          <a:p>
            <a:r>
              <a:rPr lang="en-US" sz="1900"/>
              <a:t>Blake Wingard</a:t>
            </a:r>
          </a:p>
        </p:txBody>
      </p:sp>
      <p:cxnSp>
        <p:nvCxnSpPr>
          <p:cNvPr id="30" name="Straight Connector 22">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24">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95243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7D33-0AAD-49A4-97F7-F277AE6FFE04}"/>
              </a:ext>
            </a:extLst>
          </p:cNvPr>
          <p:cNvSpPr>
            <a:spLocks noGrp="1"/>
          </p:cNvSpPr>
          <p:nvPr>
            <p:ph type="title"/>
          </p:nvPr>
        </p:nvSpPr>
        <p:spPr>
          <a:xfrm>
            <a:off x="1136428" y="627564"/>
            <a:ext cx="7474172" cy="1325563"/>
          </a:xfrm>
        </p:spPr>
        <p:txBody>
          <a:bodyPr>
            <a:normAutofit/>
          </a:bodyPr>
          <a:lstStyle/>
          <a:p>
            <a:r>
              <a:rPr lang="en-US"/>
              <a:t>Apache PDFBox</a:t>
            </a:r>
            <a:endParaRPr lang="en-US" dirty="0"/>
          </a:p>
        </p:txBody>
      </p:sp>
      <p:sp>
        <p:nvSpPr>
          <p:cNvPr id="3" name="Content Placeholder 2">
            <a:extLst>
              <a:ext uri="{FF2B5EF4-FFF2-40B4-BE49-F238E27FC236}">
                <a16:creationId xmlns:a16="http://schemas.microsoft.com/office/drawing/2014/main" id="{4ED9F7E7-BF82-4921-9641-1CD46EE4CD0D}"/>
              </a:ext>
            </a:extLst>
          </p:cNvPr>
          <p:cNvSpPr>
            <a:spLocks noGrp="1"/>
          </p:cNvSpPr>
          <p:nvPr>
            <p:ph idx="1"/>
          </p:nvPr>
        </p:nvSpPr>
        <p:spPr>
          <a:xfrm>
            <a:off x="1136429" y="2278173"/>
            <a:ext cx="6467867" cy="3450613"/>
          </a:xfrm>
        </p:spPr>
        <p:txBody>
          <a:bodyPr anchor="ctr">
            <a:normAutofit/>
          </a:bodyPr>
          <a:lstStyle/>
          <a:p>
            <a:r>
              <a:rPr lang="en-US" sz="2400"/>
              <a:t>“The Apache PDFBox</a:t>
            </a:r>
            <a:r>
              <a:rPr lang="en-US" sz="2400" baseline="30000"/>
              <a:t>®</a:t>
            </a:r>
            <a:r>
              <a:rPr lang="en-US" sz="2400"/>
              <a:t> library is an open source Java tool for working with PDF documents. This project allows creation of new PDF documents, manipulation of existing documents and the ability to extract content from documents.”</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cument">
            <a:extLst>
              <a:ext uri="{FF2B5EF4-FFF2-40B4-BE49-F238E27FC236}">
                <a16:creationId xmlns:a16="http://schemas.microsoft.com/office/drawing/2014/main" id="{474B6B54-2997-414A-84A4-91544DB7D7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7888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042F-7A1C-41AC-BE02-B9EE678CEA41}"/>
              </a:ext>
            </a:extLst>
          </p:cNvPr>
          <p:cNvSpPr>
            <a:spLocks noGrp="1"/>
          </p:cNvSpPr>
          <p:nvPr>
            <p:ph type="title"/>
          </p:nvPr>
        </p:nvSpPr>
        <p:spPr>
          <a:xfrm>
            <a:off x="1136428" y="627564"/>
            <a:ext cx="7474172" cy="1325563"/>
          </a:xfrm>
        </p:spPr>
        <p:txBody>
          <a:bodyPr>
            <a:normAutofit/>
          </a:bodyPr>
          <a:lstStyle/>
          <a:p>
            <a:r>
              <a:rPr lang="en-US" dirty="0"/>
              <a:t>Who is it for?</a:t>
            </a:r>
          </a:p>
        </p:txBody>
      </p:sp>
      <p:sp>
        <p:nvSpPr>
          <p:cNvPr id="3" name="Content Placeholder 2">
            <a:extLst>
              <a:ext uri="{FF2B5EF4-FFF2-40B4-BE49-F238E27FC236}">
                <a16:creationId xmlns:a16="http://schemas.microsoft.com/office/drawing/2014/main" id="{03DB506D-6438-4A0C-9EAD-FA7A768BDD9A}"/>
              </a:ext>
            </a:extLst>
          </p:cNvPr>
          <p:cNvSpPr>
            <a:spLocks noGrp="1"/>
          </p:cNvSpPr>
          <p:nvPr>
            <p:ph idx="1"/>
          </p:nvPr>
        </p:nvSpPr>
        <p:spPr>
          <a:xfrm>
            <a:off x="1136429" y="2278173"/>
            <a:ext cx="6467867" cy="3450613"/>
          </a:xfrm>
        </p:spPr>
        <p:txBody>
          <a:bodyPr anchor="ctr">
            <a:normAutofit/>
          </a:bodyPr>
          <a:lstStyle/>
          <a:p>
            <a:r>
              <a:rPr lang="en-US" sz="2400" dirty="0"/>
              <a:t>Our intended audience is going to be for people who want to split and merge documents and fill out PDF forums.</a:t>
            </a:r>
          </a:p>
          <a:p>
            <a:r>
              <a:rPr lang="en-US" sz="2400" dirty="0"/>
              <a:t>We decided we wanted to narrow down our audience so that we could create a tool that would better for those specific people.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arget Audience">
            <a:extLst>
              <a:ext uri="{FF2B5EF4-FFF2-40B4-BE49-F238E27FC236}">
                <a16:creationId xmlns:a16="http://schemas.microsoft.com/office/drawing/2014/main" id="{D77B94EB-9CA5-4233-86E9-EBEDB8B6D6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349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3768-9E52-4911-B522-F44DF536D6B2}"/>
              </a:ext>
            </a:extLst>
          </p:cNvPr>
          <p:cNvSpPr>
            <a:spLocks noGrp="1"/>
          </p:cNvSpPr>
          <p:nvPr>
            <p:ph type="title"/>
          </p:nvPr>
        </p:nvSpPr>
        <p:spPr>
          <a:xfrm>
            <a:off x="1136428" y="627564"/>
            <a:ext cx="7474172" cy="1325563"/>
          </a:xfrm>
        </p:spPr>
        <p:txBody>
          <a:bodyPr>
            <a:normAutofit/>
          </a:bodyPr>
          <a:lstStyle/>
          <a:p>
            <a:r>
              <a:rPr lang="en-US" dirty="0"/>
              <a:t>What will it do?</a:t>
            </a:r>
          </a:p>
        </p:txBody>
      </p:sp>
      <p:sp>
        <p:nvSpPr>
          <p:cNvPr id="29" name="Content Placeholder 2">
            <a:extLst>
              <a:ext uri="{FF2B5EF4-FFF2-40B4-BE49-F238E27FC236}">
                <a16:creationId xmlns:a16="http://schemas.microsoft.com/office/drawing/2014/main" id="{BF74236E-1DEE-4B7C-826A-2C6C1ACB8ED6}"/>
              </a:ext>
            </a:extLst>
          </p:cNvPr>
          <p:cNvSpPr>
            <a:spLocks noGrp="1"/>
          </p:cNvSpPr>
          <p:nvPr>
            <p:ph idx="1"/>
          </p:nvPr>
        </p:nvSpPr>
        <p:spPr>
          <a:xfrm>
            <a:off x="1136429" y="2278173"/>
            <a:ext cx="6467867" cy="3450613"/>
          </a:xfrm>
        </p:spPr>
        <p:txBody>
          <a:bodyPr anchor="ctr">
            <a:normAutofit/>
          </a:bodyPr>
          <a:lstStyle/>
          <a:p>
            <a:r>
              <a:rPr lang="en-US" sz="2400" dirty="0"/>
              <a:t>It will split a PDF, which means if a PDF has multiple pages it will be able to split those pages into multiple stand alone PDFs.</a:t>
            </a:r>
          </a:p>
          <a:p>
            <a:r>
              <a:rPr lang="en-US" sz="2400" dirty="0"/>
              <a:t>It will also be able to merge a PDF, which means if you have multiple PDFs you can combine them into a single PDF.</a:t>
            </a:r>
          </a:p>
          <a:p>
            <a:r>
              <a:rPr lang="en-US" sz="2400" dirty="0"/>
              <a:t>You will also be able to extract data from and fill out PDF forums.</a:t>
            </a:r>
          </a:p>
        </p:txBody>
      </p:sp>
      <p:sp>
        <p:nvSpPr>
          <p:cNvPr id="30"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13" descr="Pdf">
            <a:extLst>
              <a:ext uri="{FF2B5EF4-FFF2-40B4-BE49-F238E27FC236}">
                <a16:creationId xmlns:a16="http://schemas.microsoft.com/office/drawing/2014/main" id="{0597AF31-A978-4BF3-9EF2-AEF672B41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918416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176</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GUI Group Project</vt:lpstr>
      <vt:lpstr>Apache PDFBox</vt:lpstr>
      <vt:lpstr>Who is it for?</vt:lpstr>
      <vt:lpstr>What will it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Group Project</dc:title>
  <dc:creator>Dustin Marshall</dc:creator>
  <cp:lastModifiedBy>Dustin Marshall</cp:lastModifiedBy>
  <cp:revision>3</cp:revision>
  <dcterms:created xsi:type="dcterms:W3CDTF">2020-03-29T16:49:27Z</dcterms:created>
  <dcterms:modified xsi:type="dcterms:W3CDTF">2020-03-29T19:09:29Z</dcterms:modified>
</cp:coreProperties>
</file>