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88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009F-4653-499F-81A8-2ACC31A76F85}" type="datetimeFigureOut">
              <a:rPr lang="he-IL" smtClean="0"/>
              <a:t>ג'/תשרי/תשפ"ב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8C5C-4346-48B5-B8F0-C213B77CFF2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468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009F-4653-499F-81A8-2ACC31A76F85}" type="datetimeFigureOut">
              <a:rPr lang="he-IL" smtClean="0"/>
              <a:t>ג'/תשרי/תשפ"ב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8C5C-4346-48B5-B8F0-C213B77CFF2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073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009F-4653-499F-81A8-2ACC31A76F85}" type="datetimeFigureOut">
              <a:rPr lang="he-IL" smtClean="0"/>
              <a:t>ג'/תשרי/תשפ"ב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8C5C-4346-48B5-B8F0-C213B77CFF2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007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009F-4653-499F-81A8-2ACC31A76F85}" type="datetimeFigureOut">
              <a:rPr lang="he-IL" smtClean="0"/>
              <a:t>ג'/תשרי/תשפ"ב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8C5C-4346-48B5-B8F0-C213B77CFF2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578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009F-4653-499F-81A8-2ACC31A76F85}" type="datetimeFigureOut">
              <a:rPr lang="he-IL" smtClean="0"/>
              <a:t>ג'/תשרי/תשפ"ב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8C5C-4346-48B5-B8F0-C213B77CFF2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303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009F-4653-499F-81A8-2ACC31A76F85}" type="datetimeFigureOut">
              <a:rPr lang="he-IL" smtClean="0"/>
              <a:t>ג'/תשרי/תשפ"ב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8C5C-4346-48B5-B8F0-C213B77CFF2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188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009F-4653-499F-81A8-2ACC31A76F85}" type="datetimeFigureOut">
              <a:rPr lang="he-IL" smtClean="0"/>
              <a:t>ג'/תשרי/תשפ"ב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8C5C-4346-48B5-B8F0-C213B77CFF2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439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009F-4653-499F-81A8-2ACC31A76F85}" type="datetimeFigureOut">
              <a:rPr lang="he-IL" smtClean="0"/>
              <a:t>ג'/תשרי/תשפ"ב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8C5C-4346-48B5-B8F0-C213B77CFF2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174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009F-4653-499F-81A8-2ACC31A76F85}" type="datetimeFigureOut">
              <a:rPr lang="he-IL" smtClean="0"/>
              <a:t>ג'/תשרי/תשפ"ב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8C5C-4346-48B5-B8F0-C213B77CFF2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697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009F-4653-499F-81A8-2ACC31A76F85}" type="datetimeFigureOut">
              <a:rPr lang="he-IL" smtClean="0"/>
              <a:t>ג'/תשרי/תשפ"ב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8C5C-4346-48B5-B8F0-C213B77CFF2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869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009F-4653-499F-81A8-2ACC31A76F85}" type="datetimeFigureOut">
              <a:rPr lang="he-IL" smtClean="0"/>
              <a:t>ג'/תשרי/תשפ"ב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8C5C-4346-48B5-B8F0-C213B77CFF2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175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9009F-4653-499F-81A8-2ACC31A76F85}" type="datetimeFigureOut">
              <a:rPr lang="he-IL" smtClean="0"/>
              <a:t>ג'/תשרי/תשפ"ב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C8C5C-4346-48B5-B8F0-C213B77CFF2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737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260" y="125722"/>
            <a:ext cx="2640525" cy="67307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Connector 7"/>
          <p:cNvCxnSpPr>
            <a:stCxn id="6" idx="2"/>
            <a:endCxn id="144" idx="0"/>
          </p:cNvCxnSpPr>
          <p:nvPr/>
        </p:nvCxnSpPr>
        <p:spPr>
          <a:xfrm flipH="1">
            <a:off x="5642341" y="798798"/>
            <a:ext cx="120182" cy="3832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r="2434" b="12351"/>
          <a:stretch/>
        </p:blipFill>
        <p:spPr>
          <a:xfrm>
            <a:off x="6079463" y="5552589"/>
            <a:ext cx="1921538" cy="4271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r="2621"/>
          <a:stretch/>
        </p:blipFill>
        <p:spPr>
          <a:xfrm>
            <a:off x="8847993" y="5552589"/>
            <a:ext cx="1512538" cy="4872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r="4896"/>
          <a:stretch/>
        </p:blipFill>
        <p:spPr>
          <a:xfrm>
            <a:off x="9194188" y="4377540"/>
            <a:ext cx="779991" cy="7057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r="4726"/>
          <a:stretch/>
        </p:blipFill>
        <p:spPr>
          <a:xfrm>
            <a:off x="6654127" y="4377540"/>
            <a:ext cx="781389" cy="70570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Straight Connector 15"/>
          <p:cNvCxnSpPr>
            <a:stCxn id="15" idx="2"/>
            <a:endCxn id="12" idx="0"/>
          </p:cNvCxnSpPr>
          <p:nvPr/>
        </p:nvCxnSpPr>
        <p:spPr>
          <a:xfrm flipH="1">
            <a:off x="7040232" y="5083248"/>
            <a:ext cx="4590" cy="469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2"/>
            <a:endCxn id="13" idx="0"/>
          </p:cNvCxnSpPr>
          <p:nvPr/>
        </p:nvCxnSpPr>
        <p:spPr>
          <a:xfrm>
            <a:off x="9584184" y="5083248"/>
            <a:ext cx="20078" cy="469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48941" y="3352377"/>
            <a:ext cx="51735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sz="4000" dirty="0" smtClean="0"/>
              <a:t>-</a:t>
            </a:r>
            <a:endParaRPr lang="he-IL" sz="4000" dirty="0"/>
          </a:p>
        </p:txBody>
      </p:sp>
      <p:cxnSp>
        <p:nvCxnSpPr>
          <p:cNvPr id="26" name="Straight Connector 25"/>
          <p:cNvCxnSpPr>
            <a:stCxn id="23" idx="2"/>
            <a:endCxn id="15" idx="0"/>
          </p:cNvCxnSpPr>
          <p:nvPr/>
        </p:nvCxnSpPr>
        <p:spPr>
          <a:xfrm flipH="1">
            <a:off x="7044822" y="4060263"/>
            <a:ext cx="1262798" cy="3172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3" idx="2"/>
            <a:endCxn id="14" idx="0"/>
          </p:cNvCxnSpPr>
          <p:nvPr/>
        </p:nvCxnSpPr>
        <p:spPr>
          <a:xfrm>
            <a:off x="8307620" y="4060263"/>
            <a:ext cx="1276564" cy="3172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4552" y="2685161"/>
            <a:ext cx="523948" cy="40010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4" name="Straight Connector 33"/>
          <p:cNvCxnSpPr>
            <a:stCxn id="33" idx="2"/>
            <a:endCxn id="23" idx="0"/>
          </p:cNvCxnSpPr>
          <p:nvPr/>
        </p:nvCxnSpPr>
        <p:spPr>
          <a:xfrm>
            <a:off x="7076526" y="3085267"/>
            <a:ext cx="1231094" cy="267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/>
          <a:srcRect t="1" r="1803" b="6555"/>
          <a:stretch/>
        </p:blipFill>
        <p:spPr>
          <a:xfrm>
            <a:off x="3949473" y="4140711"/>
            <a:ext cx="1933969" cy="45535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5" name="Straight Connector 44"/>
          <p:cNvCxnSpPr>
            <a:stCxn id="43" idx="0"/>
            <a:endCxn id="33" idx="2"/>
          </p:cNvCxnSpPr>
          <p:nvPr/>
        </p:nvCxnSpPr>
        <p:spPr>
          <a:xfrm flipV="1">
            <a:off x="4916458" y="3085267"/>
            <a:ext cx="2160068" cy="1055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7"/>
          <a:srcRect l="1" r="4402" b="-3991"/>
          <a:stretch/>
        </p:blipFill>
        <p:spPr>
          <a:xfrm>
            <a:off x="1600200" y="4115015"/>
            <a:ext cx="1885552" cy="5067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8"/>
          <a:srcRect l="18113" b="7585"/>
          <a:stretch/>
        </p:blipFill>
        <p:spPr>
          <a:xfrm>
            <a:off x="5474515" y="1773123"/>
            <a:ext cx="271973" cy="45017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0" name="Straight Connector 49"/>
          <p:cNvCxnSpPr>
            <a:stCxn id="48" idx="0"/>
            <a:endCxn id="94" idx="2"/>
          </p:cNvCxnSpPr>
          <p:nvPr/>
        </p:nvCxnSpPr>
        <p:spPr>
          <a:xfrm flipV="1">
            <a:off x="2542976" y="2885214"/>
            <a:ext cx="864099" cy="122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3" idx="0"/>
            <a:endCxn id="49" idx="3"/>
          </p:cNvCxnSpPr>
          <p:nvPr/>
        </p:nvCxnSpPr>
        <p:spPr>
          <a:xfrm flipH="1" flipV="1">
            <a:off x="5746488" y="1998210"/>
            <a:ext cx="1330038" cy="686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44" idx="2"/>
            <a:endCxn id="49" idx="0"/>
          </p:cNvCxnSpPr>
          <p:nvPr/>
        </p:nvCxnSpPr>
        <p:spPr>
          <a:xfrm flipH="1">
            <a:off x="5610502" y="1517358"/>
            <a:ext cx="31839" cy="255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209173" y="4968216"/>
            <a:ext cx="7820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2000</a:t>
            </a:r>
            <a:endParaRPr lang="he-IL" dirty="0"/>
          </a:p>
        </p:txBody>
      </p:sp>
      <p:sp>
        <p:nvSpPr>
          <p:cNvPr id="85" name="TextBox 84"/>
          <p:cNvSpPr txBox="1"/>
          <p:nvPr/>
        </p:nvSpPr>
        <p:spPr>
          <a:xfrm>
            <a:off x="4160388" y="5083248"/>
            <a:ext cx="7820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10000</a:t>
            </a:r>
            <a:endParaRPr lang="he-IL" dirty="0"/>
          </a:p>
        </p:txBody>
      </p:sp>
      <p:sp>
        <p:nvSpPr>
          <p:cNvPr id="86" name="TextBox 85"/>
          <p:cNvSpPr txBox="1"/>
          <p:nvPr/>
        </p:nvSpPr>
        <p:spPr>
          <a:xfrm>
            <a:off x="6387231" y="6125794"/>
            <a:ext cx="7820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10000</a:t>
            </a:r>
            <a:endParaRPr lang="he-IL" dirty="0"/>
          </a:p>
        </p:txBody>
      </p:sp>
      <p:sp>
        <p:nvSpPr>
          <p:cNvPr id="87" name="TextBox 86"/>
          <p:cNvSpPr txBox="1"/>
          <p:nvPr/>
        </p:nvSpPr>
        <p:spPr>
          <a:xfrm>
            <a:off x="9078294" y="6143738"/>
            <a:ext cx="7820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7000</a:t>
            </a:r>
            <a:endParaRPr lang="he-IL" dirty="0"/>
          </a:p>
        </p:txBody>
      </p:sp>
      <p:sp>
        <p:nvSpPr>
          <p:cNvPr id="88" name="TextBox 87"/>
          <p:cNvSpPr txBox="1"/>
          <p:nvPr/>
        </p:nvSpPr>
        <p:spPr>
          <a:xfrm>
            <a:off x="8842445" y="3539598"/>
            <a:ext cx="7820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3000</a:t>
            </a:r>
            <a:endParaRPr lang="he-IL" dirty="0"/>
          </a:p>
        </p:txBody>
      </p:sp>
      <p:grpSp>
        <p:nvGrpSpPr>
          <p:cNvPr id="158" name="Group 157"/>
          <p:cNvGrpSpPr/>
          <p:nvPr/>
        </p:nvGrpSpPr>
        <p:grpSpPr>
          <a:xfrm>
            <a:off x="2168164" y="2557286"/>
            <a:ext cx="2249563" cy="327928"/>
            <a:chOff x="2990230" y="2140238"/>
            <a:chExt cx="2249563" cy="327928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9"/>
            <a:srcRect t="1" r="95125" b="6602"/>
            <a:stretch/>
          </p:blipFill>
          <p:spPr>
            <a:xfrm>
              <a:off x="2990230" y="2140238"/>
              <a:ext cx="228258" cy="3217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9"/>
            <a:srcRect l="57084" t="9974" r="-252" b="-4279"/>
            <a:stretch/>
          </p:blipFill>
          <p:spPr>
            <a:xfrm>
              <a:off x="3218488" y="2143313"/>
              <a:ext cx="2021305" cy="3248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cxnSp>
        <p:nvCxnSpPr>
          <p:cNvPr id="101" name="Straight Connector 100"/>
          <p:cNvCxnSpPr>
            <a:stCxn id="94" idx="0"/>
            <a:endCxn id="49" idx="1"/>
          </p:cNvCxnSpPr>
          <p:nvPr/>
        </p:nvCxnSpPr>
        <p:spPr>
          <a:xfrm flipV="1">
            <a:off x="3407075" y="1998210"/>
            <a:ext cx="2067440" cy="562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Picture 143"/>
          <p:cNvPicPr>
            <a:picLocks noChangeAspect="1"/>
          </p:cNvPicPr>
          <p:nvPr/>
        </p:nvPicPr>
        <p:blipFill rotWithShape="1">
          <a:blip r:embed="rId9"/>
          <a:srcRect l="1" t="1423" r="44992" b="1244"/>
          <a:stretch/>
        </p:blipFill>
        <p:spPr>
          <a:xfrm>
            <a:off x="4354491" y="1182075"/>
            <a:ext cx="2575699" cy="3352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2" name="TextBox 161"/>
          <p:cNvSpPr txBox="1"/>
          <p:nvPr/>
        </p:nvSpPr>
        <p:spPr>
          <a:xfrm>
            <a:off x="3198669" y="2970451"/>
            <a:ext cx="7820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10</a:t>
            </a:r>
            <a:endParaRPr lang="he-IL" dirty="0"/>
          </a:p>
        </p:txBody>
      </p:sp>
      <p:sp>
        <p:nvSpPr>
          <p:cNvPr id="163" name="TextBox 162"/>
          <p:cNvSpPr txBox="1"/>
          <p:nvPr/>
        </p:nvSpPr>
        <p:spPr>
          <a:xfrm>
            <a:off x="3351069" y="3122851"/>
            <a:ext cx="7820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0596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212" y="197939"/>
            <a:ext cx="2640525" cy="67307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Connector 7"/>
          <p:cNvCxnSpPr>
            <a:stCxn id="6" idx="2"/>
            <a:endCxn id="144" idx="0"/>
          </p:cNvCxnSpPr>
          <p:nvPr/>
        </p:nvCxnSpPr>
        <p:spPr>
          <a:xfrm>
            <a:off x="5373475" y="871015"/>
            <a:ext cx="48161" cy="409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r="2434" b="12351"/>
          <a:stretch/>
        </p:blipFill>
        <p:spPr>
          <a:xfrm>
            <a:off x="6079463" y="5552589"/>
            <a:ext cx="1921538" cy="4271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r="2621"/>
          <a:stretch/>
        </p:blipFill>
        <p:spPr>
          <a:xfrm>
            <a:off x="8847993" y="5552589"/>
            <a:ext cx="1512538" cy="4872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r="4896"/>
          <a:stretch/>
        </p:blipFill>
        <p:spPr>
          <a:xfrm>
            <a:off x="9194188" y="4377540"/>
            <a:ext cx="779991" cy="7057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r="4726"/>
          <a:stretch/>
        </p:blipFill>
        <p:spPr>
          <a:xfrm>
            <a:off x="6654127" y="4377540"/>
            <a:ext cx="781389" cy="70570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Straight Connector 15"/>
          <p:cNvCxnSpPr>
            <a:stCxn id="15" idx="2"/>
            <a:endCxn id="12" idx="0"/>
          </p:cNvCxnSpPr>
          <p:nvPr/>
        </p:nvCxnSpPr>
        <p:spPr>
          <a:xfrm flipH="1">
            <a:off x="7040232" y="5083248"/>
            <a:ext cx="4590" cy="469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2"/>
            <a:endCxn id="13" idx="0"/>
          </p:cNvCxnSpPr>
          <p:nvPr/>
        </p:nvCxnSpPr>
        <p:spPr>
          <a:xfrm>
            <a:off x="9584184" y="5083248"/>
            <a:ext cx="20078" cy="469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48941" y="3352377"/>
            <a:ext cx="51735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sz="4000" dirty="0" smtClean="0"/>
              <a:t>-</a:t>
            </a:r>
            <a:endParaRPr lang="he-IL" sz="4000" dirty="0"/>
          </a:p>
        </p:txBody>
      </p:sp>
      <p:cxnSp>
        <p:nvCxnSpPr>
          <p:cNvPr id="26" name="Straight Connector 25"/>
          <p:cNvCxnSpPr>
            <a:stCxn id="23" idx="2"/>
            <a:endCxn id="15" idx="0"/>
          </p:cNvCxnSpPr>
          <p:nvPr/>
        </p:nvCxnSpPr>
        <p:spPr>
          <a:xfrm flipH="1">
            <a:off x="7044822" y="4060263"/>
            <a:ext cx="1262798" cy="3172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3" idx="2"/>
            <a:endCxn id="14" idx="0"/>
          </p:cNvCxnSpPr>
          <p:nvPr/>
        </p:nvCxnSpPr>
        <p:spPr>
          <a:xfrm>
            <a:off x="8307620" y="4060263"/>
            <a:ext cx="1276564" cy="3172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4552" y="2685161"/>
            <a:ext cx="523948" cy="40010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4" name="Straight Connector 33"/>
          <p:cNvCxnSpPr>
            <a:stCxn id="33" idx="2"/>
            <a:endCxn id="23" idx="0"/>
          </p:cNvCxnSpPr>
          <p:nvPr/>
        </p:nvCxnSpPr>
        <p:spPr>
          <a:xfrm>
            <a:off x="7076526" y="3085267"/>
            <a:ext cx="1231094" cy="267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/>
          <a:srcRect t="1" r="1803" b="6555"/>
          <a:stretch/>
        </p:blipFill>
        <p:spPr>
          <a:xfrm>
            <a:off x="3949473" y="4140711"/>
            <a:ext cx="1933969" cy="45535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5" name="Straight Connector 44"/>
          <p:cNvCxnSpPr>
            <a:stCxn id="43" idx="0"/>
            <a:endCxn id="33" idx="2"/>
          </p:cNvCxnSpPr>
          <p:nvPr/>
        </p:nvCxnSpPr>
        <p:spPr>
          <a:xfrm flipV="1">
            <a:off x="4916458" y="3085267"/>
            <a:ext cx="2160068" cy="1055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7"/>
          <a:srcRect l="1" r="4402" b="-3991"/>
          <a:stretch/>
        </p:blipFill>
        <p:spPr>
          <a:xfrm>
            <a:off x="1600200" y="4115015"/>
            <a:ext cx="1885552" cy="5067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8"/>
          <a:srcRect l="18113" b="7585"/>
          <a:stretch/>
        </p:blipFill>
        <p:spPr>
          <a:xfrm>
            <a:off x="5149663" y="2133282"/>
            <a:ext cx="271973" cy="45017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0" name="Straight Connector 49"/>
          <p:cNvCxnSpPr>
            <a:stCxn id="48" idx="0"/>
            <a:endCxn id="49" idx="1"/>
          </p:cNvCxnSpPr>
          <p:nvPr/>
        </p:nvCxnSpPr>
        <p:spPr>
          <a:xfrm flipV="1">
            <a:off x="2542976" y="2358369"/>
            <a:ext cx="2606687" cy="1756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3" idx="0"/>
            <a:endCxn id="49" idx="3"/>
          </p:cNvCxnSpPr>
          <p:nvPr/>
        </p:nvCxnSpPr>
        <p:spPr>
          <a:xfrm flipH="1" flipV="1">
            <a:off x="5421636" y="2358369"/>
            <a:ext cx="1654890" cy="3267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44" idx="2"/>
            <a:endCxn id="49" idx="0"/>
          </p:cNvCxnSpPr>
          <p:nvPr/>
        </p:nvCxnSpPr>
        <p:spPr>
          <a:xfrm flipH="1">
            <a:off x="5285650" y="1626538"/>
            <a:ext cx="135986" cy="506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209173" y="4968216"/>
            <a:ext cx="7820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2000</a:t>
            </a:r>
            <a:endParaRPr lang="he-IL" dirty="0"/>
          </a:p>
        </p:txBody>
      </p:sp>
      <p:sp>
        <p:nvSpPr>
          <p:cNvPr id="85" name="TextBox 84"/>
          <p:cNvSpPr txBox="1"/>
          <p:nvPr/>
        </p:nvSpPr>
        <p:spPr>
          <a:xfrm>
            <a:off x="4160388" y="5083248"/>
            <a:ext cx="7820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10000</a:t>
            </a:r>
            <a:endParaRPr lang="he-IL" dirty="0"/>
          </a:p>
        </p:txBody>
      </p:sp>
      <p:sp>
        <p:nvSpPr>
          <p:cNvPr id="86" name="TextBox 85"/>
          <p:cNvSpPr txBox="1"/>
          <p:nvPr/>
        </p:nvSpPr>
        <p:spPr>
          <a:xfrm>
            <a:off x="6387231" y="6125794"/>
            <a:ext cx="7820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10000</a:t>
            </a:r>
            <a:endParaRPr lang="he-IL" dirty="0"/>
          </a:p>
        </p:txBody>
      </p:sp>
      <p:sp>
        <p:nvSpPr>
          <p:cNvPr id="87" name="TextBox 86"/>
          <p:cNvSpPr txBox="1"/>
          <p:nvPr/>
        </p:nvSpPr>
        <p:spPr>
          <a:xfrm>
            <a:off x="9078294" y="6143738"/>
            <a:ext cx="7820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7000</a:t>
            </a:r>
            <a:endParaRPr lang="he-IL" dirty="0"/>
          </a:p>
        </p:txBody>
      </p:sp>
      <p:sp>
        <p:nvSpPr>
          <p:cNvPr id="88" name="TextBox 87"/>
          <p:cNvSpPr txBox="1"/>
          <p:nvPr/>
        </p:nvSpPr>
        <p:spPr>
          <a:xfrm>
            <a:off x="8842445" y="3539598"/>
            <a:ext cx="7820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3000</a:t>
            </a:r>
            <a:endParaRPr lang="he-IL" dirty="0"/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 rotWithShape="1">
          <a:blip r:embed="rId9"/>
          <a:srcRect l="-1" t="1423" r="285" b="-1849"/>
          <a:stretch/>
        </p:blipFill>
        <p:spPr>
          <a:xfrm>
            <a:off x="3087039" y="1280602"/>
            <a:ext cx="4669193" cy="3459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" name="TextBox 39"/>
          <p:cNvSpPr txBox="1"/>
          <p:nvPr/>
        </p:nvSpPr>
        <p:spPr>
          <a:xfrm>
            <a:off x="5492415" y="1948432"/>
            <a:ext cx="12013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6000000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499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5426" y="621632"/>
            <a:ext cx="517358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0</a:t>
            </a:r>
            <a:endParaRPr lang="he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05426" y="1564105"/>
            <a:ext cx="517358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</a:t>
            </a:r>
            <a:endParaRPr lang="he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05426" y="2448426"/>
            <a:ext cx="517358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2</a:t>
            </a:r>
            <a:endParaRPr lang="he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05426" y="3384885"/>
            <a:ext cx="517358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3</a:t>
            </a:r>
            <a:endParaRPr lang="he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05426" y="4279232"/>
            <a:ext cx="517358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4</a:t>
            </a:r>
            <a:endParaRPr lang="he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2784" y="709863"/>
            <a:ext cx="16964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15, 60, 50, 80</a:t>
            </a:r>
            <a:endParaRPr lang="he-IL" dirty="0"/>
          </a:p>
        </p:txBody>
      </p:sp>
      <p:cxnSp>
        <p:nvCxnSpPr>
          <p:cNvPr id="12" name="Straight Arrow Connector 11"/>
          <p:cNvCxnSpPr>
            <a:stCxn id="10" idx="3"/>
            <a:endCxn id="16" idx="1"/>
          </p:cNvCxnSpPr>
          <p:nvPr/>
        </p:nvCxnSpPr>
        <p:spPr>
          <a:xfrm>
            <a:off x="3519236" y="894529"/>
            <a:ext cx="5173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36594" y="709863"/>
            <a:ext cx="5113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smtClean="0"/>
              <a:t>90</a:t>
            </a:r>
            <a:endParaRPr lang="he-IL" dirty="0"/>
          </a:p>
        </p:txBody>
      </p:sp>
      <p:sp>
        <p:nvSpPr>
          <p:cNvPr id="20" name="TextBox 19"/>
          <p:cNvSpPr txBox="1"/>
          <p:nvPr/>
        </p:nvSpPr>
        <p:spPr>
          <a:xfrm>
            <a:off x="1822784" y="1678042"/>
            <a:ext cx="16964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56, 31</a:t>
            </a:r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1822784" y="2567833"/>
            <a:ext cx="16964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52, 47, 62, 7</a:t>
            </a:r>
            <a:endParaRPr lang="he-IL" dirty="0"/>
          </a:p>
        </p:txBody>
      </p:sp>
      <p:cxnSp>
        <p:nvCxnSpPr>
          <p:cNvPr id="22" name="Straight Arrow Connector 21"/>
          <p:cNvCxnSpPr>
            <a:endCxn id="23" idx="1"/>
          </p:cNvCxnSpPr>
          <p:nvPr/>
        </p:nvCxnSpPr>
        <p:spPr>
          <a:xfrm>
            <a:off x="3519236" y="2752499"/>
            <a:ext cx="5173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36594" y="2567833"/>
            <a:ext cx="5113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smtClean="0"/>
              <a:t>77</a:t>
            </a:r>
            <a:endParaRPr lang="he-IL" dirty="0"/>
          </a:p>
        </p:txBody>
      </p:sp>
      <p:sp>
        <p:nvSpPr>
          <p:cNvPr id="24" name="TextBox 23"/>
          <p:cNvSpPr txBox="1"/>
          <p:nvPr/>
        </p:nvSpPr>
        <p:spPr>
          <a:xfrm>
            <a:off x="1822784" y="3494992"/>
            <a:ext cx="16964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23, 33, 83</a:t>
            </a:r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1822784" y="4389339"/>
            <a:ext cx="16964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64, 84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32055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7752" y="259427"/>
            <a:ext cx="517358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0</a:t>
            </a:r>
            <a:endParaRPr lang="he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309346"/>
              </p:ext>
            </p:extLst>
          </p:nvPr>
        </p:nvGraphicFramePr>
        <p:xfrm>
          <a:off x="1750595" y="171150"/>
          <a:ext cx="2937040" cy="77371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34260"/>
                <a:gridCol w="734260"/>
                <a:gridCol w="734260"/>
                <a:gridCol w="734260"/>
              </a:tblGrid>
              <a:tr h="3868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84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64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15</a:t>
                      </a:r>
                      <a:endParaRPr lang="he-IL" dirty="0"/>
                    </a:p>
                  </a:txBody>
                  <a:tcPr/>
                </a:tc>
              </a:tr>
              <a:tr h="3868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0100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0000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1111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Arrow Connector 16"/>
          <p:cNvCxnSpPr>
            <a:stCxn id="4" idx="3"/>
            <a:endCxn id="2" idx="1"/>
          </p:cNvCxnSpPr>
          <p:nvPr/>
        </p:nvCxnSpPr>
        <p:spPr>
          <a:xfrm>
            <a:off x="1185110" y="554201"/>
            <a:ext cx="565485" cy="3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67752" y="1430118"/>
            <a:ext cx="517358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0</a:t>
            </a:r>
            <a:endParaRPr lang="he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711474"/>
              </p:ext>
            </p:extLst>
          </p:nvPr>
        </p:nvGraphicFramePr>
        <p:xfrm>
          <a:off x="1750595" y="1169444"/>
          <a:ext cx="2937040" cy="77371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34260"/>
                <a:gridCol w="734260"/>
                <a:gridCol w="734260"/>
                <a:gridCol w="734260"/>
              </a:tblGrid>
              <a:tr h="3868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52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84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64</a:t>
                      </a:r>
                      <a:endParaRPr lang="he-IL" dirty="0"/>
                    </a:p>
                  </a:txBody>
                  <a:tcPr/>
                </a:tc>
              </a:tr>
              <a:tr h="3868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0100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0100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0000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stCxn id="26" idx="3"/>
            <a:endCxn id="27" idx="1"/>
          </p:cNvCxnSpPr>
          <p:nvPr/>
        </p:nvCxnSpPr>
        <p:spPr>
          <a:xfrm flipV="1">
            <a:off x="1185110" y="1556300"/>
            <a:ext cx="565485" cy="168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67752" y="2011439"/>
            <a:ext cx="517358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</a:t>
            </a:r>
            <a:endParaRPr lang="he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69056"/>
              </p:ext>
            </p:extLst>
          </p:nvPr>
        </p:nvGraphicFramePr>
        <p:xfrm>
          <a:off x="1750595" y="2132229"/>
          <a:ext cx="2937040" cy="77371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34260"/>
                <a:gridCol w="734260"/>
                <a:gridCol w="734260"/>
                <a:gridCol w="734260"/>
              </a:tblGrid>
              <a:tr h="3868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60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47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56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15</a:t>
                      </a:r>
                      <a:endParaRPr lang="he-IL" dirty="0"/>
                    </a:p>
                  </a:txBody>
                  <a:tcPr/>
                </a:tc>
              </a:tr>
              <a:tr h="3868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1100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1000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1111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>
          <a:xfrm>
            <a:off x="1185110" y="2306213"/>
            <a:ext cx="565485" cy="212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67752" y="3713929"/>
            <a:ext cx="517358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00</a:t>
            </a:r>
            <a:endParaRPr lang="he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987757"/>
              </p:ext>
            </p:extLst>
          </p:nvPr>
        </p:nvGraphicFramePr>
        <p:xfrm>
          <a:off x="1750595" y="3234367"/>
          <a:ext cx="2937040" cy="77371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34260"/>
                <a:gridCol w="734260"/>
                <a:gridCol w="734260"/>
                <a:gridCol w="734260"/>
              </a:tblGrid>
              <a:tr h="3868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80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50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33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64</a:t>
                      </a:r>
                      <a:endParaRPr lang="he-IL" dirty="0"/>
                    </a:p>
                  </a:txBody>
                  <a:tcPr/>
                </a:tc>
              </a:tr>
              <a:tr h="3868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0000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0010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0001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0000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Arrow Connector 33"/>
          <p:cNvCxnSpPr>
            <a:stCxn id="32" idx="3"/>
            <a:endCxn id="33" idx="1"/>
          </p:cNvCxnSpPr>
          <p:nvPr/>
        </p:nvCxnSpPr>
        <p:spPr>
          <a:xfrm flipV="1">
            <a:off x="1185110" y="3621223"/>
            <a:ext cx="565485" cy="387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67752" y="4295250"/>
            <a:ext cx="517358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01</a:t>
            </a:r>
            <a:endParaRPr lang="he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487461"/>
              </p:ext>
            </p:extLst>
          </p:nvPr>
        </p:nvGraphicFramePr>
        <p:xfrm>
          <a:off x="1750595" y="4168823"/>
          <a:ext cx="2937040" cy="77371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34260"/>
                <a:gridCol w="734260"/>
                <a:gridCol w="734260"/>
                <a:gridCol w="734260"/>
              </a:tblGrid>
              <a:tr h="3868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52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84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23</a:t>
                      </a:r>
                      <a:endParaRPr lang="he-IL" dirty="0"/>
                    </a:p>
                  </a:txBody>
                  <a:tcPr/>
                </a:tc>
              </a:tr>
              <a:tr h="3868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0100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0100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0111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stCxn id="35" idx="3"/>
            <a:endCxn id="36" idx="1"/>
          </p:cNvCxnSpPr>
          <p:nvPr/>
        </p:nvCxnSpPr>
        <p:spPr>
          <a:xfrm flipV="1">
            <a:off x="1185110" y="4555679"/>
            <a:ext cx="565485" cy="34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67752" y="4883859"/>
            <a:ext cx="517358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10</a:t>
            </a:r>
            <a:endParaRPr lang="he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7752" y="5465180"/>
            <a:ext cx="517358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11</a:t>
            </a:r>
            <a:endParaRPr lang="he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081194"/>
              </p:ext>
            </p:extLst>
          </p:nvPr>
        </p:nvGraphicFramePr>
        <p:xfrm>
          <a:off x="1750595" y="6051358"/>
          <a:ext cx="2937040" cy="77371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34260"/>
                <a:gridCol w="734260"/>
                <a:gridCol w="734260"/>
                <a:gridCol w="734260"/>
              </a:tblGrid>
              <a:tr h="3868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62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60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47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15</a:t>
                      </a:r>
                      <a:endParaRPr lang="he-IL" dirty="0"/>
                    </a:p>
                  </a:txBody>
                  <a:tcPr/>
                </a:tc>
              </a:tr>
              <a:tr h="3868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1110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1100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1111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stCxn id="41" idx="3"/>
            <a:endCxn id="62" idx="1"/>
          </p:cNvCxnSpPr>
          <p:nvPr/>
        </p:nvCxnSpPr>
        <p:spPr>
          <a:xfrm>
            <a:off x="1185110" y="5178633"/>
            <a:ext cx="565485" cy="318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3"/>
            <a:endCxn id="46" idx="1"/>
          </p:cNvCxnSpPr>
          <p:nvPr/>
        </p:nvCxnSpPr>
        <p:spPr>
          <a:xfrm>
            <a:off x="1185110" y="5759954"/>
            <a:ext cx="565485" cy="678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413049"/>
              </p:ext>
            </p:extLst>
          </p:nvPr>
        </p:nvGraphicFramePr>
        <p:xfrm>
          <a:off x="1750595" y="5110090"/>
          <a:ext cx="2937040" cy="77371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34260"/>
                <a:gridCol w="734260"/>
                <a:gridCol w="734260"/>
                <a:gridCol w="734260"/>
              </a:tblGrid>
              <a:tr h="3868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56</a:t>
                      </a:r>
                      <a:endParaRPr lang="he-IL" dirty="0"/>
                    </a:p>
                  </a:txBody>
                  <a:tcPr/>
                </a:tc>
              </a:tr>
              <a:tr h="3868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1000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5660860" y="3226398"/>
            <a:ext cx="691815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100</a:t>
            </a:r>
            <a:endParaRPr lang="he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660860" y="3807719"/>
            <a:ext cx="691815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101</a:t>
            </a:r>
            <a:endParaRPr lang="he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958121"/>
              </p:ext>
            </p:extLst>
          </p:nvPr>
        </p:nvGraphicFramePr>
        <p:xfrm>
          <a:off x="7200901" y="3475009"/>
          <a:ext cx="2937040" cy="77371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34260"/>
                <a:gridCol w="734260"/>
                <a:gridCol w="734260"/>
                <a:gridCol w="734260"/>
              </a:tblGrid>
              <a:tr h="3868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56</a:t>
                      </a:r>
                      <a:endParaRPr lang="he-IL" dirty="0"/>
                    </a:p>
                  </a:txBody>
                  <a:tcPr/>
                </a:tc>
              </a:tr>
              <a:tr h="3868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1000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8" name="Straight Arrow Connector 67"/>
          <p:cNvCxnSpPr>
            <a:stCxn id="65" idx="3"/>
            <a:endCxn id="67" idx="1"/>
          </p:cNvCxnSpPr>
          <p:nvPr/>
        </p:nvCxnSpPr>
        <p:spPr>
          <a:xfrm>
            <a:off x="6352675" y="3521172"/>
            <a:ext cx="848226" cy="340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451119"/>
              </p:ext>
            </p:extLst>
          </p:nvPr>
        </p:nvGraphicFramePr>
        <p:xfrm>
          <a:off x="7200901" y="6022579"/>
          <a:ext cx="2937040" cy="77371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34260"/>
                <a:gridCol w="734260"/>
                <a:gridCol w="734260"/>
                <a:gridCol w="734260"/>
              </a:tblGrid>
              <a:tr h="3868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31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mtClean="0"/>
                        <a:t>62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47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15</a:t>
                      </a:r>
                      <a:endParaRPr lang="he-IL" dirty="0"/>
                    </a:p>
                  </a:txBody>
                  <a:tcPr/>
                </a:tc>
              </a:tr>
              <a:tr h="3868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1110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1111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0" name="Straight Arrow Connector 69"/>
          <p:cNvCxnSpPr>
            <a:stCxn id="66" idx="3"/>
            <a:endCxn id="72" idx="1"/>
          </p:cNvCxnSpPr>
          <p:nvPr/>
        </p:nvCxnSpPr>
        <p:spPr>
          <a:xfrm>
            <a:off x="6352675" y="4102493"/>
            <a:ext cx="848226" cy="625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85" idx="3"/>
            <a:endCxn id="87" idx="1"/>
          </p:cNvCxnSpPr>
          <p:nvPr/>
        </p:nvCxnSpPr>
        <p:spPr>
          <a:xfrm>
            <a:off x="6352675" y="4691102"/>
            <a:ext cx="848226" cy="86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210594"/>
              </p:ext>
            </p:extLst>
          </p:nvPr>
        </p:nvGraphicFramePr>
        <p:xfrm>
          <a:off x="7200901" y="4340698"/>
          <a:ext cx="2937040" cy="77371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34260"/>
                <a:gridCol w="734260"/>
                <a:gridCol w="734260"/>
                <a:gridCol w="734260"/>
              </a:tblGrid>
              <a:tr h="3868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90</a:t>
                      </a:r>
                      <a:endParaRPr lang="he-IL" dirty="0"/>
                    </a:p>
                  </a:txBody>
                  <a:tcPr/>
                </a:tc>
              </a:tr>
              <a:tr h="3868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1010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3" name="Rectangle 72"/>
          <p:cNvSpPr/>
          <p:nvPr/>
        </p:nvSpPr>
        <p:spPr>
          <a:xfrm>
            <a:off x="5660860" y="886702"/>
            <a:ext cx="691815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000</a:t>
            </a:r>
            <a:endParaRPr lang="he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010685"/>
              </p:ext>
            </p:extLst>
          </p:nvPr>
        </p:nvGraphicFramePr>
        <p:xfrm>
          <a:off x="7200901" y="19889"/>
          <a:ext cx="2937040" cy="77371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34260"/>
                <a:gridCol w="734260"/>
                <a:gridCol w="734260"/>
                <a:gridCol w="734260"/>
              </a:tblGrid>
              <a:tr h="3868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80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33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64</a:t>
                      </a:r>
                      <a:endParaRPr lang="he-IL" dirty="0"/>
                    </a:p>
                  </a:txBody>
                  <a:tcPr/>
                </a:tc>
              </a:tr>
              <a:tr h="3868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0000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0001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0000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5" name="Straight Arrow Connector 74"/>
          <p:cNvCxnSpPr>
            <a:stCxn id="73" idx="3"/>
            <a:endCxn id="74" idx="1"/>
          </p:cNvCxnSpPr>
          <p:nvPr/>
        </p:nvCxnSpPr>
        <p:spPr>
          <a:xfrm flipV="1">
            <a:off x="6352675" y="406745"/>
            <a:ext cx="848226" cy="774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660860" y="1468023"/>
            <a:ext cx="691815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001</a:t>
            </a:r>
            <a:endParaRPr lang="he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681740"/>
              </p:ext>
            </p:extLst>
          </p:nvPr>
        </p:nvGraphicFramePr>
        <p:xfrm>
          <a:off x="7200901" y="862638"/>
          <a:ext cx="2937040" cy="77371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34260"/>
                <a:gridCol w="734260"/>
                <a:gridCol w="734260"/>
                <a:gridCol w="734260"/>
              </a:tblGrid>
              <a:tr h="3868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83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50</a:t>
                      </a:r>
                      <a:endParaRPr lang="he-IL" dirty="0"/>
                    </a:p>
                  </a:txBody>
                  <a:tcPr/>
                </a:tc>
              </a:tr>
              <a:tr h="3868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0011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0010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8" name="Straight Arrow Connector 77"/>
          <p:cNvCxnSpPr>
            <a:stCxn id="76" idx="3"/>
            <a:endCxn id="77" idx="1"/>
          </p:cNvCxnSpPr>
          <p:nvPr/>
        </p:nvCxnSpPr>
        <p:spPr>
          <a:xfrm flipV="1">
            <a:off x="6352675" y="1249494"/>
            <a:ext cx="848226" cy="513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660860" y="2056632"/>
            <a:ext cx="691815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010</a:t>
            </a:r>
            <a:endParaRPr lang="he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660860" y="2637953"/>
            <a:ext cx="691815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011</a:t>
            </a:r>
            <a:endParaRPr lang="he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443308"/>
              </p:ext>
            </p:extLst>
          </p:nvPr>
        </p:nvGraphicFramePr>
        <p:xfrm>
          <a:off x="7200901" y="2596214"/>
          <a:ext cx="2937040" cy="77371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34260"/>
                <a:gridCol w="734260"/>
                <a:gridCol w="734260"/>
                <a:gridCol w="734260"/>
              </a:tblGrid>
              <a:tr h="3868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23</a:t>
                      </a:r>
                      <a:endParaRPr lang="he-IL" dirty="0"/>
                    </a:p>
                  </a:txBody>
                  <a:tcPr/>
                </a:tc>
              </a:tr>
              <a:tr h="3868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0111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2" name="Straight Arrow Connector 81"/>
          <p:cNvCxnSpPr>
            <a:stCxn id="79" idx="3"/>
            <a:endCxn id="84" idx="1"/>
          </p:cNvCxnSpPr>
          <p:nvPr/>
        </p:nvCxnSpPr>
        <p:spPr>
          <a:xfrm flipV="1">
            <a:off x="6352675" y="2116307"/>
            <a:ext cx="848226" cy="235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0" idx="3"/>
            <a:endCxn id="81" idx="1"/>
          </p:cNvCxnSpPr>
          <p:nvPr/>
        </p:nvCxnSpPr>
        <p:spPr>
          <a:xfrm>
            <a:off x="6352675" y="2932727"/>
            <a:ext cx="848226" cy="5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527946"/>
              </p:ext>
            </p:extLst>
          </p:nvPr>
        </p:nvGraphicFramePr>
        <p:xfrm>
          <a:off x="7200901" y="1729451"/>
          <a:ext cx="2937040" cy="77371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34260"/>
                <a:gridCol w="734260"/>
                <a:gridCol w="734260"/>
                <a:gridCol w="734260"/>
              </a:tblGrid>
              <a:tr h="3868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52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84</a:t>
                      </a:r>
                      <a:endParaRPr lang="he-IL" dirty="0"/>
                    </a:p>
                  </a:txBody>
                  <a:tcPr/>
                </a:tc>
              </a:tr>
              <a:tr h="3868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0100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0100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Rectangle 84"/>
          <p:cNvSpPr/>
          <p:nvPr/>
        </p:nvSpPr>
        <p:spPr>
          <a:xfrm>
            <a:off x="5660860" y="4396328"/>
            <a:ext cx="691815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110</a:t>
            </a:r>
            <a:endParaRPr lang="he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60860" y="4977649"/>
            <a:ext cx="691815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111</a:t>
            </a:r>
            <a:endParaRPr lang="he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967802"/>
              </p:ext>
            </p:extLst>
          </p:nvPr>
        </p:nvGraphicFramePr>
        <p:xfrm>
          <a:off x="7200901" y="5170291"/>
          <a:ext cx="2937040" cy="77371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34260"/>
                <a:gridCol w="734260"/>
                <a:gridCol w="734260"/>
                <a:gridCol w="734260"/>
              </a:tblGrid>
              <a:tr h="3868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77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60</a:t>
                      </a:r>
                      <a:endParaRPr lang="he-IL" dirty="0"/>
                    </a:p>
                  </a:txBody>
                  <a:tcPr/>
                </a:tc>
              </a:tr>
              <a:tr h="3868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1101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1100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8" name="Straight Arrow Connector 87"/>
          <p:cNvCxnSpPr>
            <a:stCxn id="86" idx="3"/>
            <a:endCxn id="69" idx="1"/>
          </p:cNvCxnSpPr>
          <p:nvPr/>
        </p:nvCxnSpPr>
        <p:spPr>
          <a:xfrm>
            <a:off x="6352675" y="5272423"/>
            <a:ext cx="848226" cy="1137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78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7752" y="259427"/>
            <a:ext cx="517358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0</a:t>
            </a:r>
            <a:endParaRPr lang="he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835085"/>
              </p:ext>
            </p:extLst>
          </p:nvPr>
        </p:nvGraphicFramePr>
        <p:xfrm>
          <a:off x="1750595" y="219278"/>
          <a:ext cx="2937040" cy="77371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34260"/>
                <a:gridCol w="734260"/>
                <a:gridCol w="734260"/>
                <a:gridCol w="734260"/>
              </a:tblGrid>
              <a:tr h="3868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84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64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15</a:t>
                      </a:r>
                      <a:endParaRPr lang="he-IL" dirty="0"/>
                    </a:p>
                  </a:txBody>
                  <a:tcPr/>
                </a:tc>
              </a:tr>
              <a:tr h="3868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0100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0000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1111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Arrow Connector 16"/>
          <p:cNvCxnSpPr>
            <a:stCxn id="4" idx="3"/>
            <a:endCxn id="2" idx="1"/>
          </p:cNvCxnSpPr>
          <p:nvPr/>
        </p:nvCxnSpPr>
        <p:spPr>
          <a:xfrm>
            <a:off x="1185110" y="554201"/>
            <a:ext cx="565485" cy="51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67752" y="1430118"/>
            <a:ext cx="517358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0</a:t>
            </a:r>
            <a:endParaRPr lang="he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223905"/>
              </p:ext>
            </p:extLst>
          </p:nvPr>
        </p:nvGraphicFramePr>
        <p:xfrm>
          <a:off x="1750595" y="1229604"/>
          <a:ext cx="2937040" cy="77371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34260"/>
                <a:gridCol w="734260"/>
                <a:gridCol w="734260"/>
                <a:gridCol w="734260"/>
              </a:tblGrid>
              <a:tr h="3868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52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84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64</a:t>
                      </a:r>
                      <a:endParaRPr lang="he-IL" dirty="0"/>
                    </a:p>
                  </a:txBody>
                  <a:tcPr/>
                </a:tc>
              </a:tr>
              <a:tr h="3868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0100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0100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0000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stCxn id="26" idx="3"/>
            <a:endCxn id="27" idx="1"/>
          </p:cNvCxnSpPr>
          <p:nvPr/>
        </p:nvCxnSpPr>
        <p:spPr>
          <a:xfrm flipV="1">
            <a:off x="1185110" y="1616460"/>
            <a:ext cx="565485" cy="108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67752" y="2011439"/>
            <a:ext cx="517358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</a:t>
            </a:r>
            <a:endParaRPr lang="he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533053"/>
              </p:ext>
            </p:extLst>
          </p:nvPr>
        </p:nvGraphicFramePr>
        <p:xfrm>
          <a:off x="1750595" y="2204421"/>
          <a:ext cx="2937040" cy="77371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34260"/>
                <a:gridCol w="734260"/>
                <a:gridCol w="734260"/>
                <a:gridCol w="734260"/>
              </a:tblGrid>
              <a:tr h="3868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60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47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56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15</a:t>
                      </a:r>
                      <a:endParaRPr lang="he-IL" dirty="0"/>
                    </a:p>
                  </a:txBody>
                  <a:tcPr/>
                </a:tc>
              </a:tr>
              <a:tr h="3868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1100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1000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1111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>
          <a:xfrm>
            <a:off x="1185110" y="2306213"/>
            <a:ext cx="565485" cy="285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67752" y="3713929"/>
            <a:ext cx="517358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00</a:t>
            </a:r>
            <a:endParaRPr lang="he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987757"/>
              </p:ext>
            </p:extLst>
          </p:nvPr>
        </p:nvGraphicFramePr>
        <p:xfrm>
          <a:off x="1750595" y="3234367"/>
          <a:ext cx="2937040" cy="77371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34260"/>
                <a:gridCol w="734260"/>
                <a:gridCol w="734260"/>
                <a:gridCol w="734260"/>
              </a:tblGrid>
              <a:tr h="3868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80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50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33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64</a:t>
                      </a:r>
                      <a:endParaRPr lang="he-IL" dirty="0"/>
                    </a:p>
                  </a:txBody>
                  <a:tcPr/>
                </a:tc>
              </a:tr>
              <a:tr h="3868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0000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0010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0001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0000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Arrow Connector 33"/>
          <p:cNvCxnSpPr>
            <a:stCxn id="32" idx="3"/>
            <a:endCxn id="33" idx="1"/>
          </p:cNvCxnSpPr>
          <p:nvPr/>
        </p:nvCxnSpPr>
        <p:spPr>
          <a:xfrm flipV="1">
            <a:off x="1185110" y="3621223"/>
            <a:ext cx="565485" cy="387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67752" y="4295250"/>
            <a:ext cx="517358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01</a:t>
            </a:r>
            <a:endParaRPr lang="he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487461"/>
              </p:ext>
            </p:extLst>
          </p:nvPr>
        </p:nvGraphicFramePr>
        <p:xfrm>
          <a:off x="1750595" y="4168823"/>
          <a:ext cx="2937040" cy="77371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34260"/>
                <a:gridCol w="734260"/>
                <a:gridCol w="734260"/>
                <a:gridCol w="734260"/>
              </a:tblGrid>
              <a:tr h="3868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52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84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23</a:t>
                      </a:r>
                      <a:endParaRPr lang="he-IL" dirty="0"/>
                    </a:p>
                  </a:txBody>
                  <a:tcPr/>
                </a:tc>
              </a:tr>
              <a:tr h="3868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0100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0100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0111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stCxn id="35" idx="3"/>
            <a:endCxn id="36" idx="1"/>
          </p:cNvCxnSpPr>
          <p:nvPr/>
        </p:nvCxnSpPr>
        <p:spPr>
          <a:xfrm flipV="1">
            <a:off x="1185110" y="4555679"/>
            <a:ext cx="565485" cy="34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67752" y="4883859"/>
            <a:ext cx="517358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10</a:t>
            </a:r>
            <a:endParaRPr lang="he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7752" y="5465180"/>
            <a:ext cx="517358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11</a:t>
            </a:r>
            <a:endParaRPr lang="he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081194"/>
              </p:ext>
            </p:extLst>
          </p:nvPr>
        </p:nvGraphicFramePr>
        <p:xfrm>
          <a:off x="1750595" y="6051358"/>
          <a:ext cx="2937040" cy="77371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34260"/>
                <a:gridCol w="734260"/>
                <a:gridCol w="734260"/>
                <a:gridCol w="734260"/>
              </a:tblGrid>
              <a:tr h="3868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62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60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47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15</a:t>
                      </a:r>
                      <a:endParaRPr lang="he-IL" dirty="0"/>
                    </a:p>
                  </a:txBody>
                  <a:tcPr/>
                </a:tc>
              </a:tr>
              <a:tr h="3868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1110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1100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1111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stCxn id="41" idx="3"/>
            <a:endCxn id="62" idx="1"/>
          </p:cNvCxnSpPr>
          <p:nvPr/>
        </p:nvCxnSpPr>
        <p:spPr>
          <a:xfrm>
            <a:off x="1185110" y="5178633"/>
            <a:ext cx="565485" cy="318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3"/>
            <a:endCxn id="46" idx="1"/>
          </p:cNvCxnSpPr>
          <p:nvPr/>
        </p:nvCxnSpPr>
        <p:spPr>
          <a:xfrm>
            <a:off x="1185110" y="5759954"/>
            <a:ext cx="565485" cy="678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413049"/>
              </p:ext>
            </p:extLst>
          </p:nvPr>
        </p:nvGraphicFramePr>
        <p:xfrm>
          <a:off x="1750595" y="5110090"/>
          <a:ext cx="2937040" cy="77371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34260"/>
                <a:gridCol w="734260"/>
                <a:gridCol w="734260"/>
                <a:gridCol w="734260"/>
              </a:tblGrid>
              <a:tr h="3868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56</a:t>
                      </a:r>
                      <a:endParaRPr lang="he-IL" dirty="0"/>
                    </a:p>
                  </a:txBody>
                  <a:tcPr/>
                </a:tc>
              </a:tr>
              <a:tr h="3868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1000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5660860" y="3226398"/>
            <a:ext cx="691815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100</a:t>
            </a:r>
            <a:endParaRPr lang="he-IL" sz="16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660860" y="3807719"/>
            <a:ext cx="691815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101</a:t>
            </a:r>
            <a:endParaRPr lang="he-IL" sz="16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68" name="Straight Arrow Connector 67"/>
          <p:cNvCxnSpPr>
            <a:stCxn id="65" idx="3"/>
            <a:endCxn id="72" idx="1"/>
          </p:cNvCxnSpPr>
          <p:nvPr/>
        </p:nvCxnSpPr>
        <p:spPr>
          <a:xfrm>
            <a:off x="6352675" y="3521172"/>
            <a:ext cx="831516" cy="205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223883"/>
              </p:ext>
            </p:extLst>
          </p:nvPr>
        </p:nvGraphicFramePr>
        <p:xfrm>
          <a:off x="7184191" y="5567196"/>
          <a:ext cx="2937040" cy="7315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34260"/>
                <a:gridCol w="734260"/>
                <a:gridCol w="734260"/>
                <a:gridCol w="734260"/>
              </a:tblGrid>
              <a:tr h="36576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31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62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47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15</a:t>
                      </a:r>
                      <a:endParaRPr lang="he-IL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1110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1111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0" name="Straight Arrow Connector 69"/>
          <p:cNvCxnSpPr>
            <a:stCxn id="66" idx="3"/>
            <a:endCxn id="72" idx="1"/>
          </p:cNvCxnSpPr>
          <p:nvPr/>
        </p:nvCxnSpPr>
        <p:spPr>
          <a:xfrm flipV="1">
            <a:off x="6352675" y="3727082"/>
            <a:ext cx="831516" cy="375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85" idx="3"/>
            <a:endCxn id="87" idx="1"/>
          </p:cNvCxnSpPr>
          <p:nvPr/>
        </p:nvCxnSpPr>
        <p:spPr>
          <a:xfrm>
            <a:off x="6352675" y="4691102"/>
            <a:ext cx="831516" cy="183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846321"/>
              </p:ext>
            </p:extLst>
          </p:nvPr>
        </p:nvGraphicFramePr>
        <p:xfrm>
          <a:off x="7184191" y="3361322"/>
          <a:ext cx="2937040" cy="7315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34260"/>
                <a:gridCol w="734260"/>
                <a:gridCol w="734260"/>
                <a:gridCol w="734260"/>
              </a:tblGrid>
              <a:tr h="36576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90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56</a:t>
                      </a:r>
                      <a:endParaRPr lang="he-IL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1010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1000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3" name="Rectangle 72"/>
          <p:cNvSpPr/>
          <p:nvPr/>
        </p:nvSpPr>
        <p:spPr>
          <a:xfrm>
            <a:off x="5660860" y="886702"/>
            <a:ext cx="691815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000</a:t>
            </a:r>
            <a:endParaRPr lang="he-IL" sz="16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562551"/>
              </p:ext>
            </p:extLst>
          </p:nvPr>
        </p:nvGraphicFramePr>
        <p:xfrm>
          <a:off x="7200901" y="312612"/>
          <a:ext cx="2937040" cy="7315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34260"/>
                <a:gridCol w="734260"/>
                <a:gridCol w="734260"/>
                <a:gridCol w="734260"/>
              </a:tblGrid>
              <a:tr h="36576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80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33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64</a:t>
                      </a:r>
                      <a:endParaRPr lang="he-IL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0000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0001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0000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5" name="Straight Arrow Connector 74"/>
          <p:cNvCxnSpPr>
            <a:stCxn id="73" idx="3"/>
            <a:endCxn id="74" idx="1"/>
          </p:cNvCxnSpPr>
          <p:nvPr/>
        </p:nvCxnSpPr>
        <p:spPr>
          <a:xfrm flipV="1">
            <a:off x="6352675" y="678372"/>
            <a:ext cx="848226" cy="503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660860" y="1468023"/>
            <a:ext cx="691815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001</a:t>
            </a:r>
            <a:endParaRPr lang="he-IL" sz="16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511419"/>
              </p:ext>
            </p:extLst>
          </p:nvPr>
        </p:nvGraphicFramePr>
        <p:xfrm>
          <a:off x="7200901" y="1355143"/>
          <a:ext cx="2937040" cy="7315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34260"/>
                <a:gridCol w="734260"/>
                <a:gridCol w="734260"/>
                <a:gridCol w="734260"/>
              </a:tblGrid>
              <a:tr h="36576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83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50</a:t>
                      </a:r>
                      <a:endParaRPr lang="he-IL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0011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0010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8" name="Straight Arrow Connector 77"/>
          <p:cNvCxnSpPr>
            <a:stCxn id="76" idx="3"/>
            <a:endCxn id="77" idx="1"/>
          </p:cNvCxnSpPr>
          <p:nvPr/>
        </p:nvCxnSpPr>
        <p:spPr>
          <a:xfrm flipV="1">
            <a:off x="6352675" y="1720903"/>
            <a:ext cx="848226" cy="41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660860" y="2056632"/>
            <a:ext cx="691815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010</a:t>
            </a:r>
            <a:endParaRPr lang="he-IL" sz="16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660860" y="2637953"/>
            <a:ext cx="691815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011</a:t>
            </a:r>
            <a:endParaRPr lang="he-IL" sz="16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82" name="Straight Arrow Connector 81"/>
          <p:cNvCxnSpPr>
            <a:stCxn id="79" idx="3"/>
            <a:endCxn id="84" idx="1"/>
          </p:cNvCxnSpPr>
          <p:nvPr/>
        </p:nvCxnSpPr>
        <p:spPr>
          <a:xfrm>
            <a:off x="6352675" y="2351406"/>
            <a:ext cx="831516" cy="369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0" idx="3"/>
            <a:endCxn id="84" idx="1"/>
          </p:cNvCxnSpPr>
          <p:nvPr/>
        </p:nvCxnSpPr>
        <p:spPr>
          <a:xfrm flipV="1">
            <a:off x="6352675" y="2721342"/>
            <a:ext cx="831516" cy="211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001448"/>
              </p:ext>
            </p:extLst>
          </p:nvPr>
        </p:nvGraphicFramePr>
        <p:xfrm>
          <a:off x="7184191" y="2355582"/>
          <a:ext cx="2937040" cy="7315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34260"/>
                <a:gridCol w="734260"/>
                <a:gridCol w="734260"/>
                <a:gridCol w="734260"/>
              </a:tblGrid>
              <a:tr h="36576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52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84</a:t>
                      </a:r>
                      <a:endParaRPr lang="he-IL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0100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0100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Rectangle 84"/>
          <p:cNvSpPr/>
          <p:nvPr/>
        </p:nvSpPr>
        <p:spPr>
          <a:xfrm>
            <a:off x="5660860" y="4396328"/>
            <a:ext cx="691815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110</a:t>
            </a:r>
            <a:endParaRPr lang="he-IL" sz="16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60860" y="4977649"/>
            <a:ext cx="691815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111</a:t>
            </a:r>
            <a:endParaRPr lang="he-IL" sz="16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936805"/>
              </p:ext>
            </p:extLst>
          </p:nvPr>
        </p:nvGraphicFramePr>
        <p:xfrm>
          <a:off x="7184191" y="4508726"/>
          <a:ext cx="2937040" cy="7315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34260"/>
                <a:gridCol w="734260"/>
                <a:gridCol w="734260"/>
                <a:gridCol w="734260"/>
              </a:tblGrid>
              <a:tr h="36576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77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60</a:t>
                      </a:r>
                      <a:endParaRPr lang="he-IL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1101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1100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8" name="Straight Arrow Connector 87"/>
          <p:cNvCxnSpPr>
            <a:stCxn id="86" idx="3"/>
            <a:endCxn id="69" idx="1"/>
          </p:cNvCxnSpPr>
          <p:nvPr/>
        </p:nvCxnSpPr>
        <p:spPr>
          <a:xfrm>
            <a:off x="6352675" y="5272423"/>
            <a:ext cx="831516" cy="660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nip Single Corner Rectangle 2"/>
          <p:cNvSpPr/>
          <p:nvPr/>
        </p:nvSpPr>
        <p:spPr>
          <a:xfrm>
            <a:off x="1750595" y="37551"/>
            <a:ext cx="354931" cy="16734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0</a:t>
            </a:r>
            <a:endParaRPr lang="he-IL" sz="1100" dirty="0">
              <a:solidFill>
                <a:schemeClr val="tx1"/>
              </a:solidFill>
            </a:endParaRPr>
          </a:p>
        </p:txBody>
      </p:sp>
      <p:sp>
        <p:nvSpPr>
          <p:cNvPr id="48" name="Snip Single Corner Rectangle 47"/>
          <p:cNvSpPr/>
          <p:nvPr/>
        </p:nvSpPr>
        <p:spPr>
          <a:xfrm>
            <a:off x="1750595" y="1044132"/>
            <a:ext cx="354931" cy="16734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</a:t>
            </a:r>
            <a:endParaRPr lang="he-IL" sz="1100" dirty="0">
              <a:solidFill>
                <a:schemeClr val="tx1"/>
              </a:solidFill>
            </a:endParaRPr>
          </a:p>
        </p:txBody>
      </p:sp>
      <p:sp>
        <p:nvSpPr>
          <p:cNvPr id="49" name="Snip Single Corner Rectangle 48"/>
          <p:cNvSpPr/>
          <p:nvPr/>
        </p:nvSpPr>
        <p:spPr>
          <a:xfrm>
            <a:off x="1750594" y="2051147"/>
            <a:ext cx="354931" cy="16734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</a:t>
            </a:r>
            <a:endParaRPr lang="he-IL" sz="1100" dirty="0">
              <a:solidFill>
                <a:schemeClr val="tx1"/>
              </a:solidFill>
            </a:endParaRPr>
          </a:p>
        </p:txBody>
      </p:sp>
      <p:sp>
        <p:nvSpPr>
          <p:cNvPr id="51" name="Snip Single Corner Rectangle 50"/>
          <p:cNvSpPr/>
          <p:nvPr/>
        </p:nvSpPr>
        <p:spPr>
          <a:xfrm>
            <a:off x="1750594" y="3070820"/>
            <a:ext cx="354931" cy="16734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2</a:t>
            </a:r>
            <a:endParaRPr lang="he-IL" sz="1100" dirty="0">
              <a:solidFill>
                <a:schemeClr val="tx1"/>
              </a:solidFill>
            </a:endParaRPr>
          </a:p>
        </p:txBody>
      </p:sp>
      <p:sp>
        <p:nvSpPr>
          <p:cNvPr id="52" name="Snip Single Corner Rectangle 51"/>
          <p:cNvSpPr/>
          <p:nvPr/>
        </p:nvSpPr>
        <p:spPr>
          <a:xfrm>
            <a:off x="1740902" y="4018819"/>
            <a:ext cx="354931" cy="16734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2</a:t>
            </a:r>
            <a:endParaRPr lang="he-IL" sz="1100" dirty="0">
              <a:solidFill>
                <a:schemeClr val="tx1"/>
              </a:solidFill>
            </a:endParaRPr>
          </a:p>
        </p:txBody>
      </p:sp>
      <p:sp>
        <p:nvSpPr>
          <p:cNvPr id="53" name="Snip Single Corner Rectangle 52"/>
          <p:cNvSpPr/>
          <p:nvPr/>
        </p:nvSpPr>
        <p:spPr>
          <a:xfrm>
            <a:off x="1740903" y="4928997"/>
            <a:ext cx="354931" cy="16734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2</a:t>
            </a:r>
            <a:endParaRPr lang="he-IL" sz="1100" dirty="0">
              <a:solidFill>
                <a:schemeClr val="tx1"/>
              </a:solidFill>
            </a:endParaRPr>
          </a:p>
        </p:txBody>
      </p:sp>
      <p:sp>
        <p:nvSpPr>
          <p:cNvPr id="54" name="Snip Single Corner Rectangle 53"/>
          <p:cNvSpPr/>
          <p:nvPr/>
        </p:nvSpPr>
        <p:spPr>
          <a:xfrm>
            <a:off x="1750594" y="5886778"/>
            <a:ext cx="354931" cy="16734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2</a:t>
            </a:r>
            <a:endParaRPr lang="he-IL" sz="1100" dirty="0">
              <a:solidFill>
                <a:schemeClr val="tx1"/>
              </a:solidFill>
            </a:endParaRPr>
          </a:p>
        </p:txBody>
      </p:sp>
      <p:sp>
        <p:nvSpPr>
          <p:cNvPr id="89" name="Snip Single Corner Rectangle 88"/>
          <p:cNvSpPr/>
          <p:nvPr/>
        </p:nvSpPr>
        <p:spPr>
          <a:xfrm>
            <a:off x="7184191" y="3174694"/>
            <a:ext cx="354931" cy="16734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2</a:t>
            </a:r>
            <a:endParaRPr lang="he-IL" sz="1100" dirty="0">
              <a:solidFill>
                <a:schemeClr val="tx1"/>
              </a:solidFill>
            </a:endParaRPr>
          </a:p>
        </p:txBody>
      </p:sp>
      <p:sp>
        <p:nvSpPr>
          <p:cNvPr id="90" name="Snip Single Corner Rectangle 89"/>
          <p:cNvSpPr/>
          <p:nvPr/>
        </p:nvSpPr>
        <p:spPr>
          <a:xfrm>
            <a:off x="7184190" y="2184836"/>
            <a:ext cx="354931" cy="16734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2</a:t>
            </a:r>
            <a:endParaRPr lang="he-IL" sz="1100" dirty="0">
              <a:solidFill>
                <a:schemeClr val="tx1"/>
              </a:solidFill>
            </a:endParaRPr>
          </a:p>
        </p:txBody>
      </p:sp>
      <p:sp>
        <p:nvSpPr>
          <p:cNvPr id="91" name="Snip Single Corner Rectangle 90"/>
          <p:cNvSpPr/>
          <p:nvPr/>
        </p:nvSpPr>
        <p:spPr>
          <a:xfrm>
            <a:off x="7167479" y="5399850"/>
            <a:ext cx="354931" cy="16734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  <a:endParaRPr lang="he-IL" sz="1100" dirty="0">
              <a:solidFill>
                <a:schemeClr val="tx1"/>
              </a:solidFill>
            </a:endParaRPr>
          </a:p>
        </p:txBody>
      </p:sp>
      <p:sp>
        <p:nvSpPr>
          <p:cNvPr id="92" name="Snip Single Corner Rectangle 91"/>
          <p:cNvSpPr/>
          <p:nvPr/>
        </p:nvSpPr>
        <p:spPr>
          <a:xfrm>
            <a:off x="7188869" y="4337276"/>
            <a:ext cx="354931" cy="16734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  <a:endParaRPr lang="he-IL" sz="1100" dirty="0">
              <a:solidFill>
                <a:schemeClr val="tx1"/>
              </a:solidFill>
            </a:endParaRPr>
          </a:p>
        </p:txBody>
      </p:sp>
      <p:sp>
        <p:nvSpPr>
          <p:cNvPr id="93" name="Snip Single Corner Rectangle 92"/>
          <p:cNvSpPr/>
          <p:nvPr/>
        </p:nvSpPr>
        <p:spPr>
          <a:xfrm>
            <a:off x="7200901" y="1178146"/>
            <a:ext cx="354931" cy="16734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  <a:endParaRPr lang="he-IL" sz="1100" dirty="0">
              <a:solidFill>
                <a:schemeClr val="tx1"/>
              </a:solidFill>
            </a:endParaRPr>
          </a:p>
        </p:txBody>
      </p:sp>
      <p:sp>
        <p:nvSpPr>
          <p:cNvPr id="94" name="Snip Single Corner Rectangle 93"/>
          <p:cNvSpPr/>
          <p:nvPr/>
        </p:nvSpPr>
        <p:spPr>
          <a:xfrm>
            <a:off x="7200901" y="148596"/>
            <a:ext cx="354931" cy="16734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  <a:endParaRPr lang="he-IL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66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49489" y="1708484"/>
            <a:ext cx="517358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</a:t>
            </a:r>
            <a:endParaRPr lang="he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49489" y="2592805"/>
            <a:ext cx="517358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2</a:t>
            </a:r>
            <a:endParaRPr lang="he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49489" y="3529264"/>
            <a:ext cx="517358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3</a:t>
            </a:r>
            <a:endParaRPr lang="he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49489" y="4423611"/>
            <a:ext cx="517358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4</a:t>
            </a:r>
            <a:endParaRPr lang="he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66847" y="1822421"/>
            <a:ext cx="16964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56, 31</a:t>
            </a:r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9466847" y="2712212"/>
            <a:ext cx="16964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52, 47, 62, 7</a:t>
            </a:r>
            <a:endParaRPr lang="he-IL" dirty="0"/>
          </a:p>
        </p:txBody>
      </p:sp>
      <p:cxnSp>
        <p:nvCxnSpPr>
          <p:cNvPr id="22" name="Straight Arrow Connector 21"/>
          <p:cNvCxnSpPr>
            <a:endCxn id="23" idx="1"/>
          </p:cNvCxnSpPr>
          <p:nvPr/>
        </p:nvCxnSpPr>
        <p:spPr>
          <a:xfrm>
            <a:off x="11163299" y="2896878"/>
            <a:ext cx="5173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680657" y="2712212"/>
            <a:ext cx="5113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smtClean="0"/>
              <a:t>77</a:t>
            </a:r>
            <a:endParaRPr lang="he-IL" dirty="0"/>
          </a:p>
        </p:txBody>
      </p:sp>
      <p:sp>
        <p:nvSpPr>
          <p:cNvPr id="24" name="TextBox 23"/>
          <p:cNvSpPr txBox="1"/>
          <p:nvPr/>
        </p:nvSpPr>
        <p:spPr>
          <a:xfrm>
            <a:off x="9466847" y="3639371"/>
            <a:ext cx="16964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23, 33, 83</a:t>
            </a:r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9466847" y="4533718"/>
            <a:ext cx="16964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64, 84</a:t>
            </a:r>
            <a:endParaRPr lang="he-IL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074364"/>
              </p:ext>
            </p:extLst>
          </p:nvPr>
        </p:nvGraphicFramePr>
        <p:xfrm>
          <a:off x="5204993" y="328954"/>
          <a:ext cx="6639560" cy="3228984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657985"/>
                <a:gridCol w="1669415"/>
                <a:gridCol w="1644015"/>
                <a:gridCol w="1668145"/>
              </a:tblGrid>
              <a:tr h="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X mod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X mod 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1100">
                          <a:effectLst/>
                        </a:rPr>
                        <a:t>ייצוג בינרי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1111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64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0000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23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0111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84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0100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56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1000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52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0100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47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1111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60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1100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33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0001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62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</a:rPr>
                        <a:t>1110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0111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0010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80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0000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77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1101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83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0011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1111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</a:rPr>
                        <a:t>90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1010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210554" y="3255177"/>
            <a:ext cx="691815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100</a:t>
            </a:r>
            <a:endParaRPr lang="he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10554" y="3836498"/>
            <a:ext cx="691815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101</a:t>
            </a:r>
            <a:endParaRPr lang="he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575247"/>
              </p:ext>
            </p:extLst>
          </p:nvPr>
        </p:nvGraphicFramePr>
        <p:xfrm>
          <a:off x="1750595" y="3503788"/>
          <a:ext cx="2937040" cy="77371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34260"/>
                <a:gridCol w="734260"/>
                <a:gridCol w="734260"/>
                <a:gridCol w="734260"/>
              </a:tblGrid>
              <a:tr h="3868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56</a:t>
                      </a:r>
                      <a:endParaRPr lang="he-IL" dirty="0"/>
                    </a:p>
                  </a:txBody>
                  <a:tcPr/>
                </a:tc>
              </a:tr>
              <a:tr h="3868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1000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stCxn id="32" idx="3"/>
            <a:endCxn id="36" idx="1"/>
          </p:cNvCxnSpPr>
          <p:nvPr/>
        </p:nvCxnSpPr>
        <p:spPr>
          <a:xfrm>
            <a:off x="902369" y="3549951"/>
            <a:ext cx="848226" cy="340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365516"/>
              </p:ext>
            </p:extLst>
          </p:nvPr>
        </p:nvGraphicFramePr>
        <p:xfrm>
          <a:off x="1750595" y="6051358"/>
          <a:ext cx="2937040" cy="77371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34260"/>
                <a:gridCol w="734260"/>
                <a:gridCol w="734260"/>
                <a:gridCol w="734260"/>
              </a:tblGrid>
              <a:tr h="3868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31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mtClean="0"/>
                        <a:t>62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47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15</a:t>
                      </a:r>
                      <a:endParaRPr lang="he-IL" dirty="0"/>
                    </a:p>
                  </a:txBody>
                  <a:tcPr/>
                </a:tc>
              </a:tr>
              <a:tr h="3868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1110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1111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stCxn id="35" idx="3"/>
            <a:endCxn id="62" idx="1"/>
          </p:cNvCxnSpPr>
          <p:nvPr/>
        </p:nvCxnSpPr>
        <p:spPr>
          <a:xfrm>
            <a:off x="902369" y="4131272"/>
            <a:ext cx="848226" cy="625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5" idx="3"/>
            <a:endCxn id="71" idx="1"/>
          </p:cNvCxnSpPr>
          <p:nvPr/>
        </p:nvCxnSpPr>
        <p:spPr>
          <a:xfrm>
            <a:off x="902369" y="4719881"/>
            <a:ext cx="848226" cy="86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706811"/>
              </p:ext>
            </p:extLst>
          </p:nvPr>
        </p:nvGraphicFramePr>
        <p:xfrm>
          <a:off x="1750595" y="4369477"/>
          <a:ext cx="2937040" cy="77371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34260"/>
                <a:gridCol w="734260"/>
                <a:gridCol w="734260"/>
                <a:gridCol w="734260"/>
              </a:tblGrid>
              <a:tr h="3868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90</a:t>
                      </a:r>
                      <a:endParaRPr lang="he-IL" dirty="0"/>
                    </a:p>
                  </a:txBody>
                  <a:tcPr/>
                </a:tc>
              </a:tr>
              <a:tr h="3868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1010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210554" y="915481"/>
            <a:ext cx="691815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000</a:t>
            </a:r>
            <a:endParaRPr lang="he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862403"/>
              </p:ext>
            </p:extLst>
          </p:nvPr>
        </p:nvGraphicFramePr>
        <p:xfrm>
          <a:off x="1750595" y="48668"/>
          <a:ext cx="2937040" cy="77371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34260"/>
                <a:gridCol w="734260"/>
                <a:gridCol w="734260"/>
                <a:gridCol w="734260"/>
              </a:tblGrid>
              <a:tr h="3868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80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33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64</a:t>
                      </a:r>
                      <a:endParaRPr lang="he-IL" dirty="0"/>
                    </a:p>
                  </a:txBody>
                  <a:tcPr/>
                </a:tc>
              </a:tr>
              <a:tr h="3868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0000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0001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0000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Straight Arrow Connector 39"/>
          <p:cNvCxnSpPr>
            <a:stCxn id="38" idx="3"/>
            <a:endCxn id="39" idx="1"/>
          </p:cNvCxnSpPr>
          <p:nvPr/>
        </p:nvCxnSpPr>
        <p:spPr>
          <a:xfrm flipV="1">
            <a:off x="902369" y="435524"/>
            <a:ext cx="848226" cy="774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10554" y="1496802"/>
            <a:ext cx="691815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001</a:t>
            </a:r>
            <a:endParaRPr lang="he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419726"/>
              </p:ext>
            </p:extLst>
          </p:nvPr>
        </p:nvGraphicFramePr>
        <p:xfrm>
          <a:off x="1750595" y="891417"/>
          <a:ext cx="2937040" cy="77371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34260"/>
                <a:gridCol w="734260"/>
                <a:gridCol w="734260"/>
                <a:gridCol w="734260"/>
              </a:tblGrid>
              <a:tr h="3868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83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50</a:t>
                      </a:r>
                      <a:endParaRPr lang="he-IL" dirty="0"/>
                    </a:p>
                  </a:txBody>
                  <a:tcPr/>
                </a:tc>
              </a:tr>
              <a:tr h="3868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0011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0010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5" name="Straight Arrow Connector 44"/>
          <p:cNvCxnSpPr>
            <a:stCxn id="43" idx="3"/>
            <a:endCxn id="44" idx="1"/>
          </p:cNvCxnSpPr>
          <p:nvPr/>
        </p:nvCxnSpPr>
        <p:spPr>
          <a:xfrm flipV="1">
            <a:off x="902369" y="1278273"/>
            <a:ext cx="848226" cy="513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10554" y="2085411"/>
            <a:ext cx="691815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010</a:t>
            </a:r>
            <a:endParaRPr lang="he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10554" y="2666732"/>
            <a:ext cx="691815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011</a:t>
            </a:r>
            <a:endParaRPr lang="he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965310"/>
              </p:ext>
            </p:extLst>
          </p:nvPr>
        </p:nvGraphicFramePr>
        <p:xfrm>
          <a:off x="1750595" y="2624993"/>
          <a:ext cx="2937040" cy="77371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34260"/>
                <a:gridCol w="734260"/>
                <a:gridCol w="734260"/>
                <a:gridCol w="734260"/>
              </a:tblGrid>
              <a:tr h="3868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23</a:t>
                      </a:r>
                      <a:endParaRPr lang="he-IL" dirty="0"/>
                    </a:p>
                  </a:txBody>
                  <a:tcPr/>
                </a:tc>
              </a:tr>
              <a:tr h="3868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0111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2" name="Straight Arrow Connector 51"/>
          <p:cNvCxnSpPr>
            <a:stCxn id="48" idx="3"/>
            <a:endCxn id="54" idx="1"/>
          </p:cNvCxnSpPr>
          <p:nvPr/>
        </p:nvCxnSpPr>
        <p:spPr>
          <a:xfrm flipV="1">
            <a:off x="902369" y="2145086"/>
            <a:ext cx="848226" cy="235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3"/>
            <a:endCxn id="51" idx="1"/>
          </p:cNvCxnSpPr>
          <p:nvPr/>
        </p:nvCxnSpPr>
        <p:spPr>
          <a:xfrm>
            <a:off x="902369" y="2961506"/>
            <a:ext cx="848226" cy="5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293826"/>
              </p:ext>
            </p:extLst>
          </p:nvPr>
        </p:nvGraphicFramePr>
        <p:xfrm>
          <a:off x="1750595" y="1758230"/>
          <a:ext cx="2937040" cy="77371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34260"/>
                <a:gridCol w="734260"/>
                <a:gridCol w="734260"/>
                <a:gridCol w="734260"/>
              </a:tblGrid>
              <a:tr h="3868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52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84</a:t>
                      </a:r>
                      <a:endParaRPr lang="he-IL" dirty="0"/>
                    </a:p>
                  </a:txBody>
                  <a:tcPr/>
                </a:tc>
              </a:tr>
              <a:tr h="3868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0100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0100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Rectangle 54"/>
          <p:cNvSpPr/>
          <p:nvPr/>
        </p:nvSpPr>
        <p:spPr>
          <a:xfrm>
            <a:off x="210554" y="4425107"/>
            <a:ext cx="691815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110</a:t>
            </a:r>
            <a:endParaRPr lang="he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10554" y="5006428"/>
            <a:ext cx="691815" cy="589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111</a:t>
            </a:r>
            <a:endParaRPr lang="he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769328"/>
              </p:ext>
            </p:extLst>
          </p:nvPr>
        </p:nvGraphicFramePr>
        <p:xfrm>
          <a:off x="1750595" y="5199070"/>
          <a:ext cx="2937040" cy="77371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34260"/>
                <a:gridCol w="734260"/>
                <a:gridCol w="734260"/>
                <a:gridCol w="734260"/>
              </a:tblGrid>
              <a:tr h="3868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77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60</a:t>
                      </a:r>
                      <a:endParaRPr lang="he-IL" dirty="0"/>
                    </a:p>
                  </a:txBody>
                  <a:tcPr/>
                </a:tc>
              </a:tr>
              <a:tr h="38685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1101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1100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4" name="Straight Arrow Connector 73"/>
          <p:cNvCxnSpPr>
            <a:stCxn id="56" idx="3"/>
            <a:endCxn id="46" idx="1"/>
          </p:cNvCxnSpPr>
          <p:nvPr/>
        </p:nvCxnSpPr>
        <p:spPr>
          <a:xfrm>
            <a:off x="902369" y="5301202"/>
            <a:ext cx="848226" cy="1137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749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7021</TotalTime>
  <Words>400</Words>
  <Application>Microsoft Office PowerPoint</Application>
  <PresentationFormat>Widescreen</PresentationFormat>
  <Paragraphs>361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Batsheva Rich</dc:creator>
  <cp:lastModifiedBy>Batsheva Rich</cp:lastModifiedBy>
  <cp:revision>15</cp:revision>
  <dcterms:created xsi:type="dcterms:W3CDTF">2021-09-01T18:15:03Z</dcterms:created>
  <dcterms:modified xsi:type="dcterms:W3CDTF">2021-09-08T21:59:14Z</dcterms:modified>
</cp:coreProperties>
</file>