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76" r:id="rId2"/>
    <p:sldMasterId id="2147483789" r:id="rId3"/>
  </p:sldMasterIdLst>
  <p:notesMasterIdLst>
    <p:notesMasterId r:id="rId9"/>
  </p:notesMasterIdLst>
  <p:sldIdLst>
    <p:sldId id="256" r:id="rId4"/>
    <p:sldId id="327" r:id="rId5"/>
    <p:sldId id="284" r:id="rId6"/>
    <p:sldId id="282" r:id="rId7"/>
    <p:sldId id="306" r:id="rId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16">
          <p15:clr>
            <a:srgbClr val="A4A3A4"/>
          </p15:clr>
        </p15:guide>
        <p15:guide id="2" pos="2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DAAC0-926A-49F8-8555-95EA3BD221DB}" v="891" dt="2020-04-23T16:52:24.482"/>
    <p1510:client id="{1EF8E581-9ECC-42B6-88FD-209D06472342}" v="6" dt="2020-05-05T19:29:17.530"/>
    <p1510:client id="{63C0A01E-58B1-434B-9A6E-C4461A46AC20}" v="10" dt="2020-04-23T17:01:43.286"/>
    <p1510:client id="{70D77E68-3719-4F1C-8D73-07158F8DEEAD}" v="21" dt="2020-04-23T11:35:46.246"/>
    <p1510:client id="{BCDAB319-0D99-4909-906F-60A4C3821151}" v="3" dt="2020-05-05T17:20:01.462"/>
    <p1510:client id="{C469C609-0A30-4CFD-A244-A1B3C8BC21BB}" v="33" dt="2020-05-05T22:19:11.991"/>
    <p1510:client id="{E637E34A-DEF7-4B30-B6F4-049D6661C098}" v="2" dt="2020-05-05T22:12:12.965"/>
    <p1510:client id="{E939D3BF-0EEE-4592-9122-75F0918871A9}" v="11" dt="2020-04-23T12:19:32.887"/>
    <p1510:client id="{F06C781B-5ECA-41F2-9BB9-1B03D670FF90}" v="637" dt="2020-04-23T12:15:17.827"/>
    <p1510:client id="{F6F09E6F-78B2-4569-BDC2-45B86B9E9743}" v="2" dt="2020-04-28T19:30:56.601"/>
    <p1510:client id="{FDEE9F09-09E2-4062-91A2-CB7CB8B19314}" v="93" dt="2020-04-24T10:19:24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3" autoAdjust="0"/>
    <p:restoredTop sz="94910" autoAdjust="0"/>
  </p:normalViewPr>
  <p:slideViewPr>
    <p:cSldViewPr>
      <p:cViewPr varScale="1">
        <p:scale>
          <a:sx n="111" d="100"/>
          <a:sy n="111" d="100"/>
        </p:scale>
        <p:origin x="534" y="96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E6A917-F6F9-4850-A023-6B5760205993}" type="doc">
      <dgm:prSet loTypeId="urn:microsoft.com/office/officeart/2005/8/layout/vList4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B130F1-80AB-4472-A9BD-4B92C4151D90}">
      <dgm:prSet phldrT="[Texto]" custT="1"/>
      <dgm:spPr>
        <a:gradFill rotWithShape="0">
          <a:gsLst>
            <a:gs pos="0">
              <a:srgbClr val="ED4B1F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0" scaled="0"/>
        </a:gradFill>
        <a:ln>
          <a:gradFill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a:ln>
      </dgm:spPr>
      <dgm:t>
        <a:bodyPr/>
        <a:lstStyle/>
        <a:p>
          <a:pPr algn="ctr"/>
          <a:r>
            <a:rPr lang="es-ES" sz="2800" b="1" i="1" dirty="0">
              <a:solidFill>
                <a:schemeClr val="tx1">
                  <a:lumMod val="65000"/>
                  <a:lumOff val="35000"/>
                </a:schemeClr>
              </a:solidFill>
            </a:rPr>
            <a:t>SOLUTION ENGINEERING         </a:t>
          </a:r>
          <a:r>
            <a:rPr lang="es-ES" sz="2400" b="0" i="1" dirty="0">
              <a:solidFill>
                <a:srgbClr val="FF0000"/>
              </a:solidFill>
            </a:rPr>
            <a:t>ARTIFICIAL INTELLIGENCE</a:t>
          </a:r>
        </a:p>
      </dgm:t>
    </dgm:pt>
    <dgm:pt modelId="{062184C7-7C85-458E-9A6D-0ED8B1346941}" type="parTrans" cxnId="{D8B7CCB7-D76D-4E40-B50F-79023CC2940A}">
      <dgm:prSet/>
      <dgm:spPr/>
      <dgm:t>
        <a:bodyPr/>
        <a:lstStyle/>
        <a:p>
          <a:endParaRPr lang="es-ES"/>
        </a:p>
      </dgm:t>
    </dgm:pt>
    <dgm:pt modelId="{2E2AA24B-562D-4006-99F0-1A86C67237EE}" type="sibTrans" cxnId="{D8B7CCB7-D76D-4E40-B50F-79023CC2940A}">
      <dgm:prSet/>
      <dgm:spPr/>
      <dgm:t>
        <a:bodyPr/>
        <a:lstStyle/>
        <a:p>
          <a:endParaRPr lang="es-ES"/>
        </a:p>
      </dgm:t>
    </dgm:pt>
    <dgm:pt modelId="{4773A1E9-24A6-4F34-A69E-AFC1FB934386}">
      <dgm:prSet phldrT="[Texto]" custT="1"/>
      <dgm:spPr>
        <a:gradFill rotWithShape="0">
          <a:gsLst>
            <a:gs pos="0">
              <a:srgbClr val="ED4B1F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0" scaled="0"/>
        </a:gradFill>
        <a:ln>
          <a:gradFill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a:ln>
      </dgm:spPr>
      <dgm:t>
        <a:bodyPr/>
        <a:lstStyle/>
        <a:p>
          <a:pPr algn="ctr"/>
          <a:r>
            <a:rPr lang="es-ES" sz="2800" b="1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rPr>
            <a:t>CONSULTING &amp; SERVICES               </a:t>
          </a:r>
          <a:r>
            <a:rPr lang="es-ES" sz="2400" b="0" i="1" dirty="0">
              <a:solidFill>
                <a:srgbClr val="FF0000"/>
              </a:solidFill>
              <a:latin typeface="+mn-lt"/>
            </a:rPr>
            <a:t>OTHER AREA REFERENCES</a:t>
          </a:r>
        </a:p>
      </dgm:t>
    </dgm:pt>
    <dgm:pt modelId="{4A417CD8-9BE8-483D-960D-DAC0E77DD4F6}" type="parTrans" cxnId="{164A78B5-2544-4F7C-A110-6CF98F505A83}">
      <dgm:prSet/>
      <dgm:spPr/>
      <dgm:t>
        <a:bodyPr/>
        <a:lstStyle/>
        <a:p>
          <a:endParaRPr lang="es-ES"/>
        </a:p>
      </dgm:t>
    </dgm:pt>
    <dgm:pt modelId="{78286A3F-7941-45A4-8CA3-6D44FC73FDA3}" type="sibTrans" cxnId="{164A78B5-2544-4F7C-A110-6CF98F505A83}">
      <dgm:prSet/>
      <dgm:spPr/>
      <dgm:t>
        <a:bodyPr/>
        <a:lstStyle/>
        <a:p>
          <a:endParaRPr lang="es-ES"/>
        </a:p>
      </dgm:t>
    </dgm:pt>
    <dgm:pt modelId="{A5DCCB2E-6121-4E13-A20A-CCE19DE05AF2}">
      <dgm:prSet phldrT="[Texto]" custT="1"/>
      <dgm:spPr>
        <a:gradFill rotWithShape="0">
          <a:gsLst>
            <a:gs pos="0">
              <a:srgbClr val="ED4B1F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0" scaled="0"/>
        </a:gradFill>
        <a:ln>
          <a:gradFill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a:ln>
      </dgm:spPr>
      <dgm:t>
        <a:bodyPr/>
        <a:lstStyle/>
        <a:p>
          <a:pPr algn="ctr"/>
          <a:r>
            <a:rPr lang="es-ES" sz="2800" b="1" i="1" dirty="0">
              <a:solidFill>
                <a:schemeClr val="tx1">
                  <a:lumMod val="65000"/>
                  <a:lumOff val="35000"/>
                </a:schemeClr>
              </a:solidFill>
            </a:rPr>
            <a:t>SOFTWARE PRODUCTS </a:t>
          </a:r>
          <a:r>
            <a:rPr lang="es-ES" sz="2400" b="0" i="1" dirty="0">
              <a:solidFill>
                <a:srgbClr val="FF0000"/>
              </a:solidFill>
            </a:rPr>
            <a:t>MANUFACTURING IT</a:t>
          </a:r>
        </a:p>
      </dgm:t>
    </dgm:pt>
    <dgm:pt modelId="{FE03FAFA-69BF-482A-9FA1-42D7D951CFFC}" type="sibTrans" cxnId="{D6E8C1B1-E387-4A46-B68E-EB41E966143D}">
      <dgm:prSet/>
      <dgm:spPr/>
      <dgm:t>
        <a:bodyPr/>
        <a:lstStyle/>
        <a:p>
          <a:endParaRPr lang="es-ES"/>
        </a:p>
      </dgm:t>
    </dgm:pt>
    <dgm:pt modelId="{17D6658B-923E-4033-BEA6-E83A5E24B304}" type="parTrans" cxnId="{D6E8C1B1-E387-4A46-B68E-EB41E966143D}">
      <dgm:prSet/>
      <dgm:spPr/>
      <dgm:t>
        <a:bodyPr/>
        <a:lstStyle/>
        <a:p>
          <a:endParaRPr lang="es-ES"/>
        </a:p>
      </dgm:t>
    </dgm:pt>
    <dgm:pt modelId="{20F42DF2-5BF2-45B2-96F7-FA60C6A3EC97}" type="pres">
      <dgm:prSet presAssocID="{71E6A917-F6F9-4850-A023-6B5760205993}" presName="linear" presStyleCnt="0">
        <dgm:presLayoutVars>
          <dgm:dir/>
          <dgm:resizeHandles val="exact"/>
        </dgm:presLayoutVars>
      </dgm:prSet>
      <dgm:spPr/>
    </dgm:pt>
    <dgm:pt modelId="{38D5D84B-1D06-44A7-BD3C-987300145AC4}" type="pres">
      <dgm:prSet presAssocID="{A5DCCB2E-6121-4E13-A20A-CCE19DE05AF2}" presName="comp" presStyleCnt="0"/>
      <dgm:spPr/>
    </dgm:pt>
    <dgm:pt modelId="{7D69FEB7-88C1-4F1F-8B4A-04BDC0AB7356}" type="pres">
      <dgm:prSet presAssocID="{A5DCCB2E-6121-4E13-A20A-CCE19DE05AF2}" presName="box" presStyleLbl="node1" presStyleIdx="0" presStyleCnt="3" custLinFactNeighborX="970" custLinFactNeighborY="-9714"/>
      <dgm:spPr/>
    </dgm:pt>
    <dgm:pt modelId="{960CCD6C-1E20-4C93-84A6-CB1B37A2DDAB}" type="pres">
      <dgm:prSet presAssocID="{A5DCCB2E-6121-4E13-A20A-CCE19DE05AF2}" presName="img" presStyleLbl="fgImgPlace1" presStyleIdx="0" presStyleCnt="3" custScaleX="8067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DD462AE4-0F8C-4FE5-8178-AE95DB69415D}" type="pres">
      <dgm:prSet presAssocID="{A5DCCB2E-6121-4E13-A20A-CCE19DE05AF2}" presName="text" presStyleLbl="node1" presStyleIdx="0" presStyleCnt="3">
        <dgm:presLayoutVars>
          <dgm:bulletEnabled val="1"/>
        </dgm:presLayoutVars>
      </dgm:prSet>
      <dgm:spPr/>
    </dgm:pt>
    <dgm:pt modelId="{64E5F541-8FD2-4988-8279-95FE32F42745}" type="pres">
      <dgm:prSet presAssocID="{FE03FAFA-69BF-482A-9FA1-42D7D951CFFC}" presName="spacer" presStyleCnt="0"/>
      <dgm:spPr/>
    </dgm:pt>
    <dgm:pt modelId="{BE9BD054-D435-4042-83D8-CAC3F8357CE5}" type="pres">
      <dgm:prSet presAssocID="{44B130F1-80AB-4472-A9BD-4B92C4151D90}" presName="comp" presStyleCnt="0"/>
      <dgm:spPr/>
    </dgm:pt>
    <dgm:pt modelId="{53DF3D23-5CD5-4AF4-A9BD-EBA8F9B658FF}" type="pres">
      <dgm:prSet presAssocID="{44B130F1-80AB-4472-A9BD-4B92C4151D90}" presName="box" presStyleLbl="node1" presStyleIdx="1" presStyleCnt="3" custLinFactNeighborX="631" custLinFactNeighborY="-1980"/>
      <dgm:spPr/>
    </dgm:pt>
    <dgm:pt modelId="{864311B2-9362-4D5B-98D7-DE610E2395C4}" type="pres">
      <dgm:prSet presAssocID="{44B130F1-80AB-4472-A9BD-4B92C4151D90}" presName="img" presStyleLbl="fgImgPlace1" presStyleIdx="1" presStyleCnt="3" custScaleX="83458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9C15BE67-D54E-408B-85B4-ACF58CD6981C}" type="pres">
      <dgm:prSet presAssocID="{44B130F1-80AB-4472-A9BD-4B92C4151D90}" presName="text" presStyleLbl="node1" presStyleIdx="1" presStyleCnt="3">
        <dgm:presLayoutVars>
          <dgm:bulletEnabled val="1"/>
        </dgm:presLayoutVars>
      </dgm:prSet>
      <dgm:spPr/>
    </dgm:pt>
    <dgm:pt modelId="{BFEE2A65-22BF-4BF2-8331-CFB250ABA87B}" type="pres">
      <dgm:prSet presAssocID="{2E2AA24B-562D-4006-99F0-1A86C67237EE}" presName="spacer" presStyleCnt="0"/>
      <dgm:spPr/>
    </dgm:pt>
    <dgm:pt modelId="{538B9444-8624-42F5-8667-5ADE1B8CEEF6}" type="pres">
      <dgm:prSet presAssocID="{4773A1E9-24A6-4F34-A69E-AFC1FB934386}" presName="comp" presStyleCnt="0"/>
      <dgm:spPr/>
    </dgm:pt>
    <dgm:pt modelId="{E0D3803E-F8B7-4A7F-9F95-7A064107DB00}" type="pres">
      <dgm:prSet presAssocID="{4773A1E9-24A6-4F34-A69E-AFC1FB934386}" presName="box" presStyleLbl="node1" presStyleIdx="2" presStyleCnt="3" custLinFactNeighborX="-1" custLinFactNeighborY="-804"/>
      <dgm:spPr/>
    </dgm:pt>
    <dgm:pt modelId="{90497094-9DA9-4760-9E2A-A7A47B69A219}" type="pres">
      <dgm:prSet presAssocID="{4773A1E9-24A6-4F34-A69E-AFC1FB934386}" presName="img" presStyleLbl="fgImgPlace1" presStyleIdx="2" presStyleCnt="3" custScaleX="83458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DF99BE2F-C18B-48E1-8088-98FC09B557B2}" type="pres">
      <dgm:prSet presAssocID="{4773A1E9-24A6-4F34-A69E-AFC1FB934386}" presName="text" presStyleLbl="node1" presStyleIdx="2" presStyleCnt="3">
        <dgm:presLayoutVars>
          <dgm:bulletEnabled val="1"/>
        </dgm:presLayoutVars>
      </dgm:prSet>
      <dgm:spPr/>
    </dgm:pt>
  </dgm:ptLst>
  <dgm:cxnLst>
    <dgm:cxn modelId="{AB1EE51D-4E67-4DC4-A4AC-8E5CBA9B674D}" type="presOf" srcId="{4773A1E9-24A6-4F34-A69E-AFC1FB934386}" destId="{E0D3803E-F8B7-4A7F-9F95-7A064107DB00}" srcOrd="0" destOrd="0" presId="urn:microsoft.com/office/officeart/2005/8/layout/vList4#1"/>
    <dgm:cxn modelId="{F2077B2B-4A84-4784-80CF-3CB0B114F9C1}" type="presOf" srcId="{A5DCCB2E-6121-4E13-A20A-CCE19DE05AF2}" destId="{DD462AE4-0F8C-4FE5-8178-AE95DB69415D}" srcOrd="1" destOrd="0" presId="urn:microsoft.com/office/officeart/2005/8/layout/vList4#1"/>
    <dgm:cxn modelId="{7C7EBA8E-212F-4392-9E34-26993E072CDA}" type="presOf" srcId="{4773A1E9-24A6-4F34-A69E-AFC1FB934386}" destId="{DF99BE2F-C18B-48E1-8088-98FC09B557B2}" srcOrd="1" destOrd="0" presId="urn:microsoft.com/office/officeart/2005/8/layout/vList4#1"/>
    <dgm:cxn modelId="{F60DA58F-7C7F-4FE4-81C9-723046775A4D}" type="presOf" srcId="{A5DCCB2E-6121-4E13-A20A-CCE19DE05AF2}" destId="{7D69FEB7-88C1-4F1F-8B4A-04BDC0AB7356}" srcOrd="0" destOrd="0" presId="urn:microsoft.com/office/officeart/2005/8/layout/vList4#1"/>
    <dgm:cxn modelId="{3E1D9FAD-8349-4EAB-AA2C-D8C6788C07C6}" type="presOf" srcId="{44B130F1-80AB-4472-A9BD-4B92C4151D90}" destId="{53DF3D23-5CD5-4AF4-A9BD-EBA8F9B658FF}" srcOrd="0" destOrd="0" presId="urn:microsoft.com/office/officeart/2005/8/layout/vList4#1"/>
    <dgm:cxn modelId="{D6E8C1B1-E387-4A46-B68E-EB41E966143D}" srcId="{71E6A917-F6F9-4850-A023-6B5760205993}" destId="{A5DCCB2E-6121-4E13-A20A-CCE19DE05AF2}" srcOrd="0" destOrd="0" parTransId="{17D6658B-923E-4033-BEA6-E83A5E24B304}" sibTransId="{FE03FAFA-69BF-482A-9FA1-42D7D951CFFC}"/>
    <dgm:cxn modelId="{164A78B5-2544-4F7C-A110-6CF98F505A83}" srcId="{71E6A917-F6F9-4850-A023-6B5760205993}" destId="{4773A1E9-24A6-4F34-A69E-AFC1FB934386}" srcOrd="2" destOrd="0" parTransId="{4A417CD8-9BE8-483D-960D-DAC0E77DD4F6}" sibTransId="{78286A3F-7941-45A4-8CA3-6D44FC73FDA3}"/>
    <dgm:cxn modelId="{D8B7CCB7-D76D-4E40-B50F-79023CC2940A}" srcId="{71E6A917-F6F9-4850-A023-6B5760205993}" destId="{44B130F1-80AB-4472-A9BD-4B92C4151D90}" srcOrd="1" destOrd="0" parTransId="{062184C7-7C85-458E-9A6D-0ED8B1346941}" sibTransId="{2E2AA24B-562D-4006-99F0-1A86C67237EE}"/>
    <dgm:cxn modelId="{EF6C21BE-FE28-493F-BFAD-AE62F201DB05}" type="presOf" srcId="{44B130F1-80AB-4472-A9BD-4B92C4151D90}" destId="{9C15BE67-D54E-408B-85B4-ACF58CD6981C}" srcOrd="1" destOrd="0" presId="urn:microsoft.com/office/officeart/2005/8/layout/vList4#1"/>
    <dgm:cxn modelId="{B7AC36C2-8446-4CD1-815A-9C48053E8706}" type="presOf" srcId="{71E6A917-F6F9-4850-A023-6B5760205993}" destId="{20F42DF2-5BF2-45B2-96F7-FA60C6A3EC97}" srcOrd="0" destOrd="0" presId="urn:microsoft.com/office/officeart/2005/8/layout/vList4#1"/>
    <dgm:cxn modelId="{AD651B44-3F71-4C76-91F8-9397652E723E}" type="presParOf" srcId="{20F42DF2-5BF2-45B2-96F7-FA60C6A3EC97}" destId="{38D5D84B-1D06-44A7-BD3C-987300145AC4}" srcOrd="0" destOrd="0" presId="urn:microsoft.com/office/officeart/2005/8/layout/vList4#1"/>
    <dgm:cxn modelId="{AD593695-D132-4BE4-9798-8B49F0A23E90}" type="presParOf" srcId="{38D5D84B-1D06-44A7-BD3C-987300145AC4}" destId="{7D69FEB7-88C1-4F1F-8B4A-04BDC0AB7356}" srcOrd="0" destOrd="0" presId="urn:microsoft.com/office/officeart/2005/8/layout/vList4#1"/>
    <dgm:cxn modelId="{3DB39835-3870-4AA4-A290-8ED436FE7EA2}" type="presParOf" srcId="{38D5D84B-1D06-44A7-BD3C-987300145AC4}" destId="{960CCD6C-1E20-4C93-84A6-CB1B37A2DDAB}" srcOrd="1" destOrd="0" presId="urn:microsoft.com/office/officeart/2005/8/layout/vList4#1"/>
    <dgm:cxn modelId="{568F7634-09B2-4D69-AB82-AC9A1E5EF34F}" type="presParOf" srcId="{38D5D84B-1D06-44A7-BD3C-987300145AC4}" destId="{DD462AE4-0F8C-4FE5-8178-AE95DB69415D}" srcOrd="2" destOrd="0" presId="urn:microsoft.com/office/officeart/2005/8/layout/vList4#1"/>
    <dgm:cxn modelId="{38CB230E-AD59-41D1-B25E-CDA7712D32B2}" type="presParOf" srcId="{20F42DF2-5BF2-45B2-96F7-FA60C6A3EC97}" destId="{64E5F541-8FD2-4988-8279-95FE32F42745}" srcOrd="1" destOrd="0" presId="urn:microsoft.com/office/officeart/2005/8/layout/vList4#1"/>
    <dgm:cxn modelId="{1EF821B6-9036-44AC-9CCE-7E9564C31861}" type="presParOf" srcId="{20F42DF2-5BF2-45B2-96F7-FA60C6A3EC97}" destId="{BE9BD054-D435-4042-83D8-CAC3F8357CE5}" srcOrd="2" destOrd="0" presId="urn:microsoft.com/office/officeart/2005/8/layout/vList4#1"/>
    <dgm:cxn modelId="{FA1001DC-2761-404E-A577-226F92D1D5CA}" type="presParOf" srcId="{BE9BD054-D435-4042-83D8-CAC3F8357CE5}" destId="{53DF3D23-5CD5-4AF4-A9BD-EBA8F9B658FF}" srcOrd="0" destOrd="0" presId="urn:microsoft.com/office/officeart/2005/8/layout/vList4#1"/>
    <dgm:cxn modelId="{2AA1CCEF-748D-48FF-A73E-D4D2F4ABB158}" type="presParOf" srcId="{BE9BD054-D435-4042-83D8-CAC3F8357CE5}" destId="{864311B2-9362-4D5B-98D7-DE610E2395C4}" srcOrd="1" destOrd="0" presId="urn:microsoft.com/office/officeart/2005/8/layout/vList4#1"/>
    <dgm:cxn modelId="{1FEC3A20-F608-47D7-AA7A-E225A262AB38}" type="presParOf" srcId="{BE9BD054-D435-4042-83D8-CAC3F8357CE5}" destId="{9C15BE67-D54E-408B-85B4-ACF58CD6981C}" srcOrd="2" destOrd="0" presId="urn:microsoft.com/office/officeart/2005/8/layout/vList4#1"/>
    <dgm:cxn modelId="{206119D9-8521-4939-AB62-3452B3A2CB98}" type="presParOf" srcId="{20F42DF2-5BF2-45B2-96F7-FA60C6A3EC97}" destId="{BFEE2A65-22BF-4BF2-8331-CFB250ABA87B}" srcOrd="3" destOrd="0" presId="urn:microsoft.com/office/officeart/2005/8/layout/vList4#1"/>
    <dgm:cxn modelId="{CD902779-D8A3-46FF-BF1B-F3CEC2E4EBBD}" type="presParOf" srcId="{20F42DF2-5BF2-45B2-96F7-FA60C6A3EC97}" destId="{538B9444-8624-42F5-8667-5ADE1B8CEEF6}" srcOrd="4" destOrd="0" presId="urn:microsoft.com/office/officeart/2005/8/layout/vList4#1"/>
    <dgm:cxn modelId="{E2CEE9A2-EEE2-42C6-814D-0641B6393D2A}" type="presParOf" srcId="{538B9444-8624-42F5-8667-5ADE1B8CEEF6}" destId="{E0D3803E-F8B7-4A7F-9F95-7A064107DB00}" srcOrd="0" destOrd="0" presId="urn:microsoft.com/office/officeart/2005/8/layout/vList4#1"/>
    <dgm:cxn modelId="{9D59EABA-7058-4065-8ADA-F03868189CDE}" type="presParOf" srcId="{538B9444-8624-42F5-8667-5ADE1B8CEEF6}" destId="{90497094-9DA9-4760-9E2A-A7A47B69A219}" srcOrd="1" destOrd="0" presId="urn:microsoft.com/office/officeart/2005/8/layout/vList4#1"/>
    <dgm:cxn modelId="{2D8F86DD-59BF-4BB4-A24F-C28767F9E1E6}" type="presParOf" srcId="{538B9444-8624-42F5-8667-5ADE1B8CEEF6}" destId="{DF99BE2F-C18B-48E1-8088-98FC09B557B2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975D58-50E5-4A80-91FA-59B66CC99564}" type="doc">
      <dgm:prSet loTypeId="urn:microsoft.com/office/officeart/2005/8/layout/cycle4#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2FF01A-B68C-4F4E-A88B-95F39F4ABA75}">
      <dgm:prSet phldrT="[Texto]"/>
      <dgm:spPr>
        <a:gradFill rotWithShape="0">
          <a:gsLst>
            <a:gs pos="17000">
              <a:srgbClr val="FF0000"/>
            </a:gs>
            <a:gs pos="50000">
              <a:srgbClr val="FF9900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en-US" b="1" dirty="0">
              <a:latin typeface="Agency FB" pitchFamily="34" charset="0"/>
            </a:rPr>
            <a:t>DESIGN &amp; ARCHITECTURE</a:t>
          </a:r>
        </a:p>
      </dgm:t>
    </dgm:pt>
    <dgm:pt modelId="{3F7937E5-C0E5-4084-B2EC-1FF567C67B6C}" type="parTrans" cxnId="{4B606433-B48A-4327-9EB8-66AF85AE8F04}">
      <dgm:prSet/>
      <dgm:spPr/>
      <dgm:t>
        <a:bodyPr/>
        <a:lstStyle/>
        <a:p>
          <a:endParaRPr lang="en-US"/>
        </a:p>
      </dgm:t>
    </dgm:pt>
    <dgm:pt modelId="{3BFDAC15-1C41-4214-A77C-F29BAE3DBB24}" type="sibTrans" cxnId="{4B606433-B48A-4327-9EB8-66AF85AE8F04}">
      <dgm:prSet/>
      <dgm:spPr/>
      <dgm:t>
        <a:bodyPr/>
        <a:lstStyle/>
        <a:p>
          <a:endParaRPr lang="en-US"/>
        </a:p>
      </dgm:t>
    </dgm:pt>
    <dgm:pt modelId="{C3D9D4D5-3EA3-431E-885A-E7BBD30EA2F8}">
      <dgm:prSet phldrT="[Texto]"/>
      <dgm:spPr>
        <a:gradFill rotWithShape="0">
          <a:gsLst>
            <a:gs pos="0">
              <a:srgbClr val="FF9900"/>
            </a:gs>
            <a:gs pos="51000">
              <a:schemeClr val="tx2">
                <a:lumMod val="20000"/>
                <a:lumOff val="80000"/>
                <a:alpha val="76000"/>
              </a:schemeClr>
            </a:gs>
          </a:gsLst>
          <a:lin ang="5400000" scaled="0"/>
        </a:gradFill>
        <a:ln>
          <a:solidFill>
            <a:srgbClr val="FF9900"/>
          </a:solidFill>
        </a:ln>
      </dgm:spPr>
      <dgm:t>
        <a:bodyPr/>
        <a:lstStyle/>
        <a:p>
          <a:endParaRPr lang="en-US" dirty="0"/>
        </a:p>
      </dgm:t>
    </dgm:pt>
    <dgm:pt modelId="{CB6835A8-C2D9-40EE-ACE7-C72A22EDA91E}" type="parTrans" cxnId="{C5530893-39FA-43EB-BDD8-9BA0F4A6D8E8}">
      <dgm:prSet/>
      <dgm:spPr/>
      <dgm:t>
        <a:bodyPr/>
        <a:lstStyle/>
        <a:p>
          <a:endParaRPr lang="en-US"/>
        </a:p>
      </dgm:t>
    </dgm:pt>
    <dgm:pt modelId="{29D39900-C8DE-4702-82E2-BDDF9283AC55}" type="sibTrans" cxnId="{C5530893-39FA-43EB-BDD8-9BA0F4A6D8E8}">
      <dgm:prSet/>
      <dgm:spPr/>
      <dgm:t>
        <a:bodyPr/>
        <a:lstStyle/>
        <a:p>
          <a:endParaRPr lang="en-US"/>
        </a:p>
      </dgm:t>
    </dgm:pt>
    <dgm:pt modelId="{142D5EC9-A8E6-4D00-9EA1-DF044FF9EA15}">
      <dgm:prSet phldrT="[Texto]"/>
      <dgm:spPr>
        <a:gradFill rotWithShape="0">
          <a:gsLst>
            <a:gs pos="0">
              <a:srgbClr val="FF0000"/>
            </a:gs>
            <a:gs pos="50000">
              <a:srgbClr val="FF9900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en-US" b="1" dirty="0">
              <a:latin typeface="Agency FB" pitchFamily="34" charset="0"/>
            </a:rPr>
            <a:t>TESTS &amp; NORMATIVES</a:t>
          </a:r>
        </a:p>
      </dgm:t>
    </dgm:pt>
    <dgm:pt modelId="{2F6E8ACA-7AB2-4F78-B37C-F69B4C5928E4}" type="parTrans" cxnId="{C97A900C-BDA0-417D-B135-E515C142A144}">
      <dgm:prSet/>
      <dgm:spPr/>
      <dgm:t>
        <a:bodyPr/>
        <a:lstStyle/>
        <a:p>
          <a:endParaRPr lang="en-US"/>
        </a:p>
      </dgm:t>
    </dgm:pt>
    <dgm:pt modelId="{F04CE359-D005-4786-8063-0F4B3B9E48D4}" type="sibTrans" cxnId="{C97A900C-BDA0-417D-B135-E515C142A144}">
      <dgm:prSet/>
      <dgm:spPr/>
      <dgm:t>
        <a:bodyPr/>
        <a:lstStyle/>
        <a:p>
          <a:endParaRPr lang="en-US"/>
        </a:p>
      </dgm:t>
    </dgm:pt>
    <dgm:pt modelId="{3669BD81-B0E5-485B-9832-E964EE1AEF52}">
      <dgm:prSet phldrT="[Texto]"/>
      <dgm:spPr>
        <a:gradFill rotWithShape="0">
          <a:gsLst>
            <a:gs pos="0">
              <a:srgbClr val="FF9900"/>
            </a:gs>
            <a:gs pos="51000">
              <a:schemeClr val="tx2">
                <a:lumMod val="20000"/>
                <a:lumOff val="80000"/>
                <a:alpha val="76000"/>
              </a:schemeClr>
            </a:gs>
          </a:gsLst>
          <a:lin ang="5400000" scaled="0"/>
        </a:gradFill>
        <a:ln>
          <a:solidFill>
            <a:srgbClr val="FF9900"/>
          </a:solidFill>
        </a:ln>
      </dgm:spPr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95BD8598-3F81-4C61-BE01-383EA1DB5F22}" type="parTrans" cxnId="{A9958A82-DD4E-4854-91D7-59CF1E9DD651}">
      <dgm:prSet/>
      <dgm:spPr/>
      <dgm:t>
        <a:bodyPr/>
        <a:lstStyle/>
        <a:p>
          <a:endParaRPr lang="en-US"/>
        </a:p>
      </dgm:t>
    </dgm:pt>
    <dgm:pt modelId="{295CCB10-7AA3-4BEB-9F2B-DB2160036268}" type="sibTrans" cxnId="{A9958A82-DD4E-4854-91D7-59CF1E9DD651}">
      <dgm:prSet/>
      <dgm:spPr/>
      <dgm:t>
        <a:bodyPr/>
        <a:lstStyle/>
        <a:p>
          <a:endParaRPr lang="en-US"/>
        </a:p>
      </dgm:t>
    </dgm:pt>
    <dgm:pt modelId="{EF0F92B0-0D53-461E-B182-B586F0A460BF}">
      <dgm:prSet phldrT="[Texto]"/>
      <dgm:spPr>
        <a:gradFill rotWithShape="0">
          <a:gsLst>
            <a:gs pos="0">
              <a:srgbClr val="FF0000"/>
            </a:gs>
            <a:gs pos="50000">
              <a:srgbClr val="FF9900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en-US" b="1" dirty="0">
              <a:latin typeface="Agency FB" pitchFamily="34" charset="0"/>
            </a:rPr>
            <a:t>COMMUNICATION &amp; DATABASES</a:t>
          </a:r>
        </a:p>
      </dgm:t>
    </dgm:pt>
    <dgm:pt modelId="{07BC5614-C6B3-47AB-B689-0FA4643DAA7C}" type="parTrans" cxnId="{1D2C5D7D-109E-4CC2-AF6E-B803492F1271}">
      <dgm:prSet/>
      <dgm:spPr/>
      <dgm:t>
        <a:bodyPr/>
        <a:lstStyle/>
        <a:p>
          <a:endParaRPr lang="en-US"/>
        </a:p>
      </dgm:t>
    </dgm:pt>
    <dgm:pt modelId="{0171D51C-CFE1-4855-8B0D-E00438ED4A61}" type="sibTrans" cxnId="{1D2C5D7D-109E-4CC2-AF6E-B803492F1271}">
      <dgm:prSet/>
      <dgm:spPr/>
      <dgm:t>
        <a:bodyPr/>
        <a:lstStyle/>
        <a:p>
          <a:endParaRPr lang="en-US"/>
        </a:p>
      </dgm:t>
    </dgm:pt>
    <dgm:pt modelId="{DBCEC030-0F11-4269-B349-8E44258EB48F}">
      <dgm:prSet phldrT="[Texto]" custT="1"/>
      <dgm:spPr>
        <a:gradFill rotWithShape="0">
          <a:gsLst>
            <a:gs pos="0">
              <a:srgbClr val="FF9900"/>
            </a:gs>
            <a:gs pos="51000">
              <a:schemeClr val="tx2">
                <a:lumMod val="20000"/>
                <a:lumOff val="80000"/>
                <a:alpha val="76000"/>
              </a:schemeClr>
            </a:gs>
          </a:gsLst>
          <a:lin ang="5400000" scaled="0"/>
        </a:gradFill>
        <a:ln>
          <a:solidFill>
            <a:srgbClr val="FF9900"/>
          </a:solidFill>
        </a:ln>
      </dgm:spPr>
      <dgm:t>
        <a:bodyPr/>
        <a:lstStyle/>
        <a:p>
          <a:pPr lvl="0" algn="l" rtl="0" fontAlgn="base">
            <a:spcBef>
              <a:spcPct val="0"/>
            </a:spcBef>
            <a:spcAft>
              <a:spcPct val="0"/>
            </a:spcAft>
            <a:buFont typeface="Arial" pitchFamily="34" charset="0"/>
            <a:buNone/>
          </a:pPr>
          <a:endParaRPr lang="en-US" sz="900" b="1" kern="1200" dirty="0">
            <a:solidFill>
              <a:schemeClr val="tx1">
                <a:lumMod val="65000"/>
                <a:lumOff val="35000"/>
              </a:schemeClr>
            </a:solidFill>
            <a:latin typeface="Agency FB" pitchFamily="34" charset="0"/>
            <a:ea typeface="+mn-ea"/>
            <a:cs typeface="Arial" charset="0"/>
          </a:endParaRPr>
        </a:p>
      </dgm:t>
    </dgm:pt>
    <dgm:pt modelId="{49BC4F2D-B000-4FC0-B2ED-91AD100AEA7D}" type="parTrans" cxnId="{D7767690-C01A-4482-850C-F718D1036FE4}">
      <dgm:prSet/>
      <dgm:spPr/>
      <dgm:t>
        <a:bodyPr/>
        <a:lstStyle/>
        <a:p>
          <a:endParaRPr lang="en-US"/>
        </a:p>
      </dgm:t>
    </dgm:pt>
    <dgm:pt modelId="{A0BB5D9D-9839-437C-ADB1-B0B238616237}" type="sibTrans" cxnId="{D7767690-C01A-4482-850C-F718D1036FE4}">
      <dgm:prSet/>
      <dgm:spPr/>
      <dgm:t>
        <a:bodyPr/>
        <a:lstStyle/>
        <a:p>
          <a:endParaRPr lang="en-US"/>
        </a:p>
      </dgm:t>
    </dgm:pt>
    <dgm:pt modelId="{914AC3F0-6809-4A8B-851F-37C040716A17}">
      <dgm:prSet phldrT="[Texto]"/>
      <dgm:spPr>
        <a:gradFill rotWithShape="0">
          <a:gsLst>
            <a:gs pos="0">
              <a:srgbClr val="FF0000"/>
            </a:gs>
            <a:gs pos="50000">
              <a:srgbClr val="FF9900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en-US" b="1" dirty="0">
              <a:latin typeface="Agency FB" pitchFamily="34" charset="0"/>
            </a:rPr>
            <a:t>SOFTWARE CODE PROGRAMMING</a:t>
          </a:r>
        </a:p>
      </dgm:t>
    </dgm:pt>
    <dgm:pt modelId="{8BDD1704-8D14-4DB7-8713-BF8508E8AC8F}" type="sibTrans" cxnId="{800D5263-C4B4-4A83-89A3-21132D3A9880}">
      <dgm:prSet/>
      <dgm:spPr/>
      <dgm:t>
        <a:bodyPr/>
        <a:lstStyle/>
        <a:p>
          <a:endParaRPr lang="en-US"/>
        </a:p>
      </dgm:t>
    </dgm:pt>
    <dgm:pt modelId="{E151AA68-1BF0-4838-8E1D-B03CBBAB176A}" type="parTrans" cxnId="{800D5263-C4B4-4A83-89A3-21132D3A9880}">
      <dgm:prSet/>
      <dgm:spPr/>
      <dgm:t>
        <a:bodyPr/>
        <a:lstStyle/>
        <a:p>
          <a:endParaRPr lang="en-US"/>
        </a:p>
      </dgm:t>
    </dgm:pt>
    <dgm:pt modelId="{5F6BFD00-6A03-4CD8-AF29-90DF90562F49}" type="pres">
      <dgm:prSet presAssocID="{EC975D58-50E5-4A80-91FA-59B66CC99564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45D7979B-A9AA-4351-A7BE-7684AD0BB459}" type="pres">
      <dgm:prSet presAssocID="{EC975D58-50E5-4A80-91FA-59B66CC99564}" presName="children" presStyleCnt="0"/>
      <dgm:spPr/>
    </dgm:pt>
    <dgm:pt modelId="{4DAC7C27-4DB5-4249-9E19-87BEA3915F39}" type="pres">
      <dgm:prSet presAssocID="{EC975D58-50E5-4A80-91FA-59B66CC99564}" presName="child2group" presStyleCnt="0"/>
      <dgm:spPr/>
    </dgm:pt>
    <dgm:pt modelId="{7C7B9B51-6E1D-4401-9DF2-70A3070A3C6B}" type="pres">
      <dgm:prSet presAssocID="{EC975D58-50E5-4A80-91FA-59B66CC99564}" presName="child2" presStyleLbl="bgAcc1" presStyleIdx="0" presStyleCnt="3" custScaleX="164059" custScaleY="118107" custLinFactNeighborX="36753" custLinFactNeighborY="12658"/>
      <dgm:spPr/>
    </dgm:pt>
    <dgm:pt modelId="{C307CA47-6BC2-4CB6-A6C4-0190FEF9BD27}" type="pres">
      <dgm:prSet presAssocID="{EC975D58-50E5-4A80-91FA-59B66CC99564}" presName="child2Text" presStyleLbl="bgAcc1" presStyleIdx="0" presStyleCnt="3">
        <dgm:presLayoutVars>
          <dgm:bulletEnabled val="1"/>
        </dgm:presLayoutVars>
      </dgm:prSet>
      <dgm:spPr/>
    </dgm:pt>
    <dgm:pt modelId="{4DAF9DEB-0FC4-4B6A-AFAC-2BF7D6A1E159}" type="pres">
      <dgm:prSet presAssocID="{EC975D58-50E5-4A80-91FA-59B66CC99564}" presName="child3group" presStyleCnt="0"/>
      <dgm:spPr/>
    </dgm:pt>
    <dgm:pt modelId="{AAED6CF8-2205-494C-B2EC-17E58476F5BF}" type="pres">
      <dgm:prSet presAssocID="{EC975D58-50E5-4A80-91FA-59B66CC99564}" presName="child3" presStyleLbl="bgAcc1" presStyleIdx="1" presStyleCnt="3" custScaleX="108172" custScaleY="73901" custLinFactNeighborX="24235" custLinFactNeighborY="-1884"/>
      <dgm:spPr/>
    </dgm:pt>
    <dgm:pt modelId="{92CA795D-5213-4F47-ACCF-56AC235BC253}" type="pres">
      <dgm:prSet presAssocID="{EC975D58-50E5-4A80-91FA-59B66CC99564}" presName="child3Text" presStyleLbl="bgAcc1" presStyleIdx="1" presStyleCnt="3">
        <dgm:presLayoutVars>
          <dgm:bulletEnabled val="1"/>
        </dgm:presLayoutVars>
      </dgm:prSet>
      <dgm:spPr/>
    </dgm:pt>
    <dgm:pt modelId="{2BDB1FA3-9461-4ED8-866E-F0A66310EABD}" type="pres">
      <dgm:prSet presAssocID="{EC975D58-50E5-4A80-91FA-59B66CC99564}" presName="child4group" presStyleCnt="0"/>
      <dgm:spPr/>
    </dgm:pt>
    <dgm:pt modelId="{A6FE67EA-08E6-41EA-A7EE-302AAA4980CA}" type="pres">
      <dgm:prSet presAssocID="{EC975D58-50E5-4A80-91FA-59B66CC99564}" presName="child4" presStyleLbl="bgAcc1" presStyleIdx="2" presStyleCnt="3" custScaleX="145087" custScaleY="74757" custLinFactNeighborX="-6652" custLinFactNeighborY="-2619"/>
      <dgm:spPr/>
    </dgm:pt>
    <dgm:pt modelId="{1E6E2EB6-878F-4515-AAB8-F680972BFC55}" type="pres">
      <dgm:prSet presAssocID="{EC975D58-50E5-4A80-91FA-59B66CC99564}" presName="child4Text" presStyleLbl="bgAcc1" presStyleIdx="2" presStyleCnt="3">
        <dgm:presLayoutVars>
          <dgm:bulletEnabled val="1"/>
        </dgm:presLayoutVars>
      </dgm:prSet>
      <dgm:spPr/>
    </dgm:pt>
    <dgm:pt modelId="{76664B0C-3892-42E7-BCCF-D0BFC069472C}" type="pres">
      <dgm:prSet presAssocID="{EC975D58-50E5-4A80-91FA-59B66CC99564}" presName="childPlaceholder" presStyleCnt="0"/>
      <dgm:spPr/>
    </dgm:pt>
    <dgm:pt modelId="{734A5F75-54FE-4CD5-AF5D-3D62B01F25C1}" type="pres">
      <dgm:prSet presAssocID="{EC975D58-50E5-4A80-91FA-59B66CC99564}" presName="circle" presStyleCnt="0"/>
      <dgm:spPr/>
    </dgm:pt>
    <dgm:pt modelId="{E23EF19D-F568-4CC8-B971-FFE4107B33F4}" type="pres">
      <dgm:prSet presAssocID="{EC975D58-50E5-4A80-91FA-59B66CC99564}" presName="quadrant1" presStyleLbl="node1" presStyleIdx="0" presStyleCnt="4" custScaleX="113885" custScaleY="62077" custLinFactNeighborX="-19852" custLinFactNeighborY="18336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5E52C9B7-F5E9-42D3-88BF-7F538651DB33}" type="pres">
      <dgm:prSet presAssocID="{EC975D58-50E5-4A80-91FA-59B66CC99564}" presName="quadrant2" presStyleLbl="node1" presStyleIdx="1" presStyleCnt="4" custScaleX="116680" custScaleY="61381" custLinFactNeighborX="-1482" custLinFactNeighborY="18476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DBE626E8-0AB3-4375-B336-5CD2E075AF72}" type="pres">
      <dgm:prSet presAssocID="{EC975D58-50E5-4A80-91FA-59B66CC99564}" presName="quadrant3" presStyleLbl="node1" presStyleIdx="2" presStyleCnt="4" custScaleX="119977" custScaleY="60640" custLinFactNeighborX="-971" custLinFactNeighborY="-23205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88559C5A-DF72-4D4D-BA5B-277A0180499F}" type="pres">
      <dgm:prSet presAssocID="{EC975D58-50E5-4A80-91FA-59B66CC99564}" presName="quadrant4" presStyleLbl="node1" presStyleIdx="3" presStyleCnt="4" custScaleX="117720" custScaleY="63292" custLinFactNeighborX="-19044" custLinFactNeighborY="-22486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C052B0BA-54DC-48B8-9D7E-5909820BCFB9}" type="pres">
      <dgm:prSet presAssocID="{EC975D58-50E5-4A80-91FA-59B66CC99564}" presName="quadrantPlaceholder" presStyleCnt="0"/>
      <dgm:spPr/>
    </dgm:pt>
    <dgm:pt modelId="{AB3548DB-2468-47A1-AB8E-C81A083553E3}" type="pres">
      <dgm:prSet presAssocID="{EC975D58-50E5-4A80-91FA-59B66CC99564}" presName="center1" presStyleLbl="fgShp" presStyleIdx="0" presStyleCnt="2" custLinFactNeighborX="-46814" custLinFactNeighborY="-32389"/>
      <dgm:spPr>
        <a:solidFill>
          <a:schemeClr val="tx2">
            <a:lumMod val="60000"/>
            <a:lumOff val="4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  <dgm:pt modelId="{4827A317-ED58-4C0E-9FB7-97AB22716D28}" type="pres">
      <dgm:prSet presAssocID="{EC975D58-50E5-4A80-91FA-59B66CC99564}" presName="center2" presStyleLbl="fgShp" presStyleIdx="1" presStyleCnt="2" custLinFactNeighborX="-46814" custLinFactNeighborY="6073"/>
      <dgm:spPr>
        <a:solidFill>
          <a:schemeClr val="tx2">
            <a:lumMod val="60000"/>
            <a:lumOff val="4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</dgm:ptLst>
  <dgm:cxnLst>
    <dgm:cxn modelId="{C97A900C-BDA0-417D-B135-E515C142A144}" srcId="{EC975D58-50E5-4A80-91FA-59B66CC99564}" destId="{142D5EC9-A8E6-4D00-9EA1-DF044FF9EA15}" srcOrd="2" destOrd="0" parTransId="{2F6E8ACA-7AB2-4F78-B37C-F69B4C5928E4}" sibTransId="{F04CE359-D005-4786-8063-0F4B3B9E48D4}"/>
    <dgm:cxn modelId="{4B606433-B48A-4327-9EB8-66AF85AE8F04}" srcId="{EC975D58-50E5-4A80-91FA-59B66CC99564}" destId="{7F2FF01A-B68C-4F4E-A88B-95F39F4ABA75}" srcOrd="0" destOrd="0" parTransId="{3F7937E5-C0E5-4084-B2EC-1FF567C67B6C}" sibTransId="{3BFDAC15-1C41-4214-A77C-F29BAE3DBB24}"/>
    <dgm:cxn modelId="{9323D937-0450-4B5F-B3A2-C2ED7C325090}" type="presOf" srcId="{914AC3F0-6809-4A8B-851F-37C040716A17}" destId="{5E52C9B7-F5E9-42D3-88BF-7F538651DB33}" srcOrd="0" destOrd="0" presId="urn:microsoft.com/office/officeart/2005/8/layout/cycle4#2"/>
    <dgm:cxn modelId="{5C0B425B-2D71-46D5-A0C8-5ACEC4AFC710}" type="presOf" srcId="{C3D9D4D5-3EA3-431E-885A-E7BBD30EA2F8}" destId="{7C7B9B51-6E1D-4401-9DF2-70A3070A3C6B}" srcOrd="0" destOrd="0" presId="urn:microsoft.com/office/officeart/2005/8/layout/cycle4#2"/>
    <dgm:cxn modelId="{C89A1441-7260-43DF-8F3C-345AFE6E1133}" type="presOf" srcId="{142D5EC9-A8E6-4D00-9EA1-DF044FF9EA15}" destId="{DBE626E8-0AB3-4375-B336-5CD2E075AF72}" srcOrd="0" destOrd="0" presId="urn:microsoft.com/office/officeart/2005/8/layout/cycle4#2"/>
    <dgm:cxn modelId="{800D5263-C4B4-4A83-89A3-21132D3A9880}" srcId="{EC975D58-50E5-4A80-91FA-59B66CC99564}" destId="{914AC3F0-6809-4A8B-851F-37C040716A17}" srcOrd="1" destOrd="0" parTransId="{E151AA68-1BF0-4838-8E1D-B03CBBAB176A}" sibTransId="{8BDD1704-8D14-4DB7-8713-BF8508E8AC8F}"/>
    <dgm:cxn modelId="{422C6472-F720-492C-9920-9E83C67B09C6}" type="presOf" srcId="{EF0F92B0-0D53-461E-B182-B586F0A460BF}" destId="{88559C5A-DF72-4D4D-BA5B-277A0180499F}" srcOrd="0" destOrd="0" presId="urn:microsoft.com/office/officeart/2005/8/layout/cycle4#2"/>
    <dgm:cxn modelId="{CDF65879-2538-4945-8749-629A1A82C847}" type="presOf" srcId="{C3D9D4D5-3EA3-431E-885A-E7BBD30EA2F8}" destId="{C307CA47-6BC2-4CB6-A6C4-0190FEF9BD27}" srcOrd="1" destOrd="0" presId="urn:microsoft.com/office/officeart/2005/8/layout/cycle4#2"/>
    <dgm:cxn modelId="{8F95D77C-48E3-4142-A909-946857CA5DCD}" type="presOf" srcId="{3669BD81-B0E5-485B-9832-E964EE1AEF52}" destId="{92CA795D-5213-4F47-ACCF-56AC235BC253}" srcOrd="1" destOrd="0" presId="urn:microsoft.com/office/officeart/2005/8/layout/cycle4#2"/>
    <dgm:cxn modelId="{1D2C5D7D-109E-4CC2-AF6E-B803492F1271}" srcId="{EC975D58-50E5-4A80-91FA-59B66CC99564}" destId="{EF0F92B0-0D53-461E-B182-B586F0A460BF}" srcOrd="3" destOrd="0" parTransId="{07BC5614-C6B3-47AB-B689-0FA4643DAA7C}" sibTransId="{0171D51C-CFE1-4855-8B0D-E00438ED4A61}"/>
    <dgm:cxn modelId="{A9958A82-DD4E-4854-91D7-59CF1E9DD651}" srcId="{142D5EC9-A8E6-4D00-9EA1-DF044FF9EA15}" destId="{3669BD81-B0E5-485B-9832-E964EE1AEF52}" srcOrd="0" destOrd="0" parTransId="{95BD8598-3F81-4C61-BE01-383EA1DB5F22}" sibTransId="{295CCB10-7AA3-4BEB-9F2B-DB2160036268}"/>
    <dgm:cxn modelId="{D7767690-C01A-4482-850C-F718D1036FE4}" srcId="{EF0F92B0-0D53-461E-B182-B586F0A460BF}" destId="{DBCEC030-0F11-4269-B349-8E44258EB48F}" srcOrd="0" destOrd="0" parTransId="{49BC4F2D-B000-4FC0-B2ED-91AD100AEA7D}" sibTransId="{A0BB5D9D-9839-437C-ADB1-B0B238616237}"/>
    <dgm:cxn modelId="{AB85EA91-2CD1-4772-A6C2-D4D15B6EEA15}" type="presOf" srcId="{DBCEC030-0F11-4269-B349-8E44258EB48F}" destId="{1E6E2EB6-878F-4515-AAB8-F680972BFC55}" srcOrd="1" destOrd="0" presId="urn:microsoft.com/office/officeart/2005/8/layout/cycle4#2"/>
    <dgm:cxn modelId="{C5530893-39FA-43EB-BDD8-9BA0F4A6D8E8}" srcId="{914AC3F0-6809-4A8B-851F-37C040716A17}" destId="{C3D9D4D5-3EA3-431E-885A-E7BBD30EA2F8}" srcOrd="0" destOrd="0" parTransId="{CB6835A8-C2D9-40EE-ACE7-C72A22EDA91E}" sibTransId="{29D39900-C8DE-4702-82E2-BDDF9283AC55}"/>
    <dgm:cxn modelId="{F5A018AB-D628-47FF-A296-D1AC5B892D0D}" type="presOf" srcId="{EC975D58-50E5-4A80-91FA-59B66CC99564}" destId="{5F6BFD00-6A03-4CD8-AF29-90DF90562F49}" srcOrd="0" destOrd="0" presId="urn:microsoft.com/office/officeart/2005/8/layout/cycle4#2"/>
    <dgm:cxn modelId="{BDA844C1-3826-42A3-8C97-2062DD14830C}" type="presOf" srcId="{7F2FF01A-B68C-4F4E-A88B-95F39F4ABA75}" destId="{E23EF19D-F568-4CC8-B971-FFE4107B33F4}" srcOrd="0" destOrd="0" presId="urn:microsoft.com/office/officeart/2005/8/layout/cycle4#2"/>
    <dgm:cxn modelId="{4171ADDA-82E0-4B11-9DC6-743D97046634}" type="presOf" srcId="{3669BD81-B0E5-485B-9832-E964EE1AEF52}" destId="{AAED6CF8-2205-494C-B2EC-17E58476F5BF}" srcOrd="0" destOrd="0" presId="urn:microsoft.com/office/officeart/2005/8/layout/cycle4#2"/>
    <dgm:cxn modelId="{CE3D3DDD-E9AA-424E-A449-6E241C324EED}" type="presOf" srcId="{DBCEC030-0F11-4269-B349-8E44258EB48F}" destId="{A6FE67EA-08E6-41EA-A7EE-302AAA4980CA}" srcOrd="0" destOrd="0" presId="urn:microsoft.com/office/officeart/2005/8/layout/cycle4#2"/>
    <dgm:cxn modelId="{ADB979C4-E8A3-44FA-A14D-88092E76F0BE}" type="presParOf" srcId="{5F6BFD00-6A03-4CD8-AF29-90DF90562F49}" destId="{45D7979B-A9AA-4351-A7BE-7684AD0BB459}" srcOrd="0" destOrd="0" presId="urn:microsoft.com/office/officeart/2005/8/layout/cycle4#2"/>
    <dgm:cxn modelId="{D80534B1-03A9-46C1-9608-B57AFBBFD52F}" type="presParOf" srcId="{45D7979B-A9AA-4351-A7BE-7684AD0BB459}" destId="{4DAC7C27-4DB5-4249-9E19-87BEA3915F39}" srcOrd="0" destOrd="0" presId="urn:microsoft.com/office/officeart/2005/8/layout/cycle4#2"/>
    <dgm:cxn modelId="{AEF54908-294D-42E2-91FA-CD9D41EF9EA2}" type="presParOf" srcId="{4DAC7C27-4DB5-4249-9E19-87BEA3915F39}" destId="{7C7B9B51-6E1D-4401-9DF2-70A3070A3C6B}" srcOrd="0" destOrd="0" presId="urn:microsoft.com/office/officeart/2005/8/layout/cycle4#2"/>
    <dgm:cxn modelId="{5A90915C-7658-4DB3-9F4B-485B69571363}" type="presParOf" srcId="{4DAC7C27-4DB5-4249-9E19-87BEA3915F39}" destId="{C307CA47-6BC2-4CB6-A6C4-0190FEF9BD27}" srcOrd="1" destOrd="0" presId="urn:microsoft.com/office/officeart/2005/8/layout/cycle4#2"/>
    <dgm:cxn modelId="{BE5041F4-E937-44F5-ABA2-1C31B141EC4E}" type="presParOf" srcId="{45D7979B-A9AA-4351-A7BE-7684AD0BB459}" destId="{4DAF9DEB-0FC4-4B6A-AFAC-2BF7D6A1E159}" srcOrd="1" destOrd="0" presId="urn:microsoft.com/office/officeart/2005/8/layout/cycle4#2"/>
    <dgm:cxn modelId="{355A9D2E-42F0-4FCD-AB71-24E38E9A8AF5}" type="presParOf" srcId="{4DAF9DEB-0FC4-4B6A-AFAC-2BF7D6A1E159}" destId="{AAED6CF8-2205-494C-B2EC-17E58476F5BF}" srcOrd="0" destOrd="0" presId="urn:microsoft.com/office/officeart/2005/8/layout/cycle4#2"/>
    <dgm:cxn modelId="{1F0CC224-4D44-44D8-B832-57BE1C07CAC8}" type="presParOf" srcId="{4DAF9DEB-0FC4-4B6A-AFAC-2BF7D6A1E159}" destId="{92CA795D-5213-4F47-ACCF-56AC235BC253}" srcOrd="1" destOrd="0" presId="urn:microsoft.com/office/officeart/2005/8/layout/cycle4#2"/>
    <dgm:cxn modelId="{5665CF0E-8E3A-4DFE-B885-EEB52722B182}" type="presParOf" srcId="{45D7979B-A9AA-4351-A7BE-7684AD0BB459}" destId="{2BDB1FA3-9461-4ED8-866E-F0A66310EABD}" srcOrd="2" destOrd="0" presId="urn:microsoft.com/office/officeart/2005/8/layout/cycle4#2"/>
    <dgm:cxn modelId="{EA276F85-F292-4EFF-8B88-EA61C1ACD657}" type="presParOf" srcId="{2BDB1FA3-9461-4ED8-866E-F0A66310EABD}" destId="{A6FE67EA-08E6-41EA-A7EE-302AAA4980CA}" srcOrd="0" destOrd="0" presId="urn:microsoft.com/office/officeart/2005/8/layout/cycle4#2"/>
    <dgm:cxn modelId="{523AC813-521A-4FA3-BE14-A854C3C400DA}" type="presParOf" srcId="{2BDB1FA3-9461-4ED8-866E-F0A66310EABD}" destId="{1E6E2EB6-878F-4515-AAB8-F680972BFC55}" srcOrd="1" destOrd="0" presId="urn:microsoft.com/office/officeart/2005/8/layout/cycle4#2"/>
    <dgm:cxn modelId="{57D04E49-8579-4771-ABB7-08F930AFB935}" type="presParOf" srcId="{45D7979B-A9AA-4351-A7BE-7684AD0BB459}" destId="{76664B0C-3892-42E7-BCCF-D0BFC069472C}" srcOrd="3" destOrd="0" presId="urn:microsoft.com/office/officeart/2005/8/layout/cycle4#2"/>
    <dgm:cxn modelId="{8FD8B354-D3A2-4420-AFC3-EDD1AC003068}" type="presParOf" srcId="{5F6BFD00-6A03-4CD8-AF29-90DF90562F49}" destId="{734A5F75-54FE-4CD5-AF5D-3D62B01F25C1}" srcOrd="1" destOrd="0" presId="urn:microsoft.com/office/officeart/2005/8/layout/cycle4#2"/>
    <dgm:cxn modelId="{BA1A2FFD-B2AC-4929-8924-9A8C267F560A}" type="presParOf" srcId="{734A5F75-54FE-4CD5-AF5D-3D62B01F25C1}" destId="{E23EF19D-F568-4CC8-B971-FFE4107B33F4}" srcOrd="0" destOrd="0" presId="urn:microsoft.com/office/officeart/2005/8/layout/cycle4#2"/>
    <dgm:cxn modelId="{755D275D-9E9F-433D-ADC5-5B2005317818}" type="presParOf" srcId="{734A5F75-54FE-4CD5-AF5D-3D62B01F25C1}" destId="{5E52C9B7-F5E9-42D3-88BF-7F538651DB33}" srcOrd="1" destOrd="0" presId="urn:microsoft.com/office/officeart/2005/8/layout/cycle4#2"/>
    <dgm:cxn modelId="{F0E50417-5BB2-4D6D-A8E1-A2F3F56328D0}" type="presParOf" srcId="{734A5F75-54FE-4CD5-AF5D-3D62B01F25C1}" destId="{DBE626E8-0AB3-4375-B336-5CD2E075AF72}" srcOrd="2" destOrd="0" presId="urn:microsoft.com/office/officeart/2005/8/layout/cycle4#2"/>
    <dgm:cxn modelId="{32F919C1-625E-42C7-B841-742732FB4678}" type="presParOf" srcId="{734A5F75-54FE-4CD5-AF5D-3D62B01F25C1}" destId="{88559C5A-DF72-4D4D-BA5B-277A0180499F}" srcOrd="3" destOrd="0" presId="urn:microsoft.com/office/officeart/2005/8/layout/cycle4#2"/>
    <dgm:cxn modelId="{84C1B278-9C13-4653-ABD7-B5B757E89DE1}" type="presParOf" srcId="{734A5F75-54FE-4CD5-AF5D-3D62B01F25C1}" destId="{C052B0BA-54DC-48B8-9D7E-5909820BCFB9}" srcOrd="4" destOrd="0" presId="urn:microsoft.com/office/officeart/2005/8/layout/cycle4#2"/>
    <dgm:cxn modelId="{0C7A6876-4E48-4B06-A04A-CE0086043F29}" type="presParOf" srcId="{5F6BFD00-6A03-4CD8-AF29-90DF90562F49}" destId="{AB3548DB-2468-47A1-AB8E-C81A083553E3}" srcOrd="2" destOrd="0" presId="urn:microsoft.com/office/officeart/2005/8/layout/cycle4#2"/>
    <dgm:cxn modelId="{B960647E-20C2-4503-98F8-178A1FDD05F6}" type="presParOf" srcId="{5F6BFD00-6A03-4CD8-AF29-90DF90562F49}" destId="{4827A317-ED58-4C0E-9FB7-97AB22716D28}" srcOrd="3" destOrd="0" presId="urn:microsoft.com/office/officeart/2005/8/layout/cycle4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9FEB7-88C1-4F1F-8B4A-04BDC0AB7356}">
      <dsp:nvSpPr>
        <dsp:cNvPr id="0" name=""/>
        <dsp:cNvSpPr/>
      </dsp:nvSpPr>
      <dsp:spPr>
        <a:xfrm>
          <a:off x="0" y="0"/>
          <a:ext cx="7495019" cy="126985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ED4B1F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0" scaled="0"/>
        </a:gradFill>
        <a:ln w="25400" cap="flat" cmpd="sng" algn="ctr">
          <a:gradFill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1" i="1" kern="1200" dirty="0">
              <a:solidFill>
                <a:schemeClr val="tx1">
                  <a:lumMod val="65000"/>
                  <a:lumOff val="35000"/>
                </a:schemeClr>
              </a:solidFill>
            </a:rPr>
            <a:t>SOFTWARE PRODUCTS </a:t>
          </a:r>
          <a:r>
            <a:rPr lang="es-ES" sz="2400" b="0" i="1" kern="1200" dirty="0">
              <a:solidFill>
                <a:srgbClr val="FF0000"/>
              </a:solidFill>
            </a:rPr>
            <a:t>MANUFACTURING IT</a:t>
          </a:r>
        </a:p>
      </dsp:txBody>
      <dsp:txXfrm>
        <a:off x="1625989" y="0"/>
        <a:ext cx="5869029" cy="1269855"/>
      </dsp:txXfrm>
    </dsp:sp>
    <dsp:sp modelId="{960CCD6C-1E20-4C93-84A6-CB1B37A2DDAB}">
      <dsp:nvSpPr>
        <dsp:cNvPr id="0" name=""/>
        <dsp:cNvSpPr/>
      </dsp:nvSpPr>
      <dsp:spPr>
        <a:xfrm>
          <a:off x="271811" y="126985"/>
          <a:ext cx="1209351" cy="101588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F3D23-5CD5-4AF4-A9BD-EBA8F9B658FF}">
      <dsp:nvSpPr>
        <dsp:cNvPr id="0" name=""/>
        <dsp:cNvSpPr/>
      </dsp:nvSpPr>
      <dsp:spPr>
        <a:xfrm>
          <a:off x="0" y="1371698"/>
          <a:ext cx="7495019" cy="126985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ED4B1F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0" scaled="0"/>
        </a:gradFill>
        <a:ln w="25400" cap="flat" cmpd="sng" algn="ctr">
          <a:gradFill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1" i="1" kern="1200" dirty="0">
              <a:solidFill>
                <a:schemeClr val="tx1">
                  <a:lumMod val="65000"/>
                  <a:lumOff val="35000"/>
                </a:schemeClr>
              </a:solidFill>
            </a:rPr>
            <a:t>SOLUTION ENGINEERING         </a:t>
          </a:r>
          <a:r>
            <a:rPr lang="es-ES" sz="2400" b="0" i="1" kern="1200" dirty="0">
              <a:solidFill>
                <a:srgbClr val="FF0000"/>
              </a:solidFill>
            </a:rPr>
            <a:t>ARTIFICIAL INTELLIGENCE</a:t>
          </a:r>
        </a:p>
      </dsp:txBody>
      <dsp:txXfrm>
        <a:off x="1625989" y="1371698"/>
        <a:ext cx="5869029" cy="1269855"/>
      </dsp:txXfrm>
    </dsp:sp>
    <dsp:sp modelId="{864311B2-9362-4D5B-98D7-DE610E2395C4}">
      <dsp:nvSpPr>
        <dsp:cNvPr id="0" name=""/>
        <dsp:cNvSpPr/>
      </dsp:nvSpPr>
      <dsp:spPr>
        <a:xfrm>
          <a:off x="250968" y="1523826"/>
          <a:ext cx="1251038" cy="101588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3803E-F8B7-4A7F-9F95-7A064107DB00}">
      <dsp:nvSpPr>
        <dsp:cNvPr id="0" name=""/>
        <dsp:cNvSpPr/>
      </dsp:nvSpPr>
      <dsp:spPr>
        <a:xfrm>
          <a:off x="0" y="2783472"/>
          <a:ext cx="7495019" cy="126985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ED4B1F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0" scaled="0"/>
        </a:gradFill>
        <a:ln w="25400" cap="flat" cmpd="sng" algn="ctr">
          <a:gradFill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1" i="1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rPr>
            <a:t>CONSULTING &amp; SERVICES               </a:t>
          </a:r>
          <a:r>
            <a:rPr lang="es-ES" sz="2400" b="0" i="1" kern="1200" dirty="0">
              <a:solidFill>
                <a:srgbClr val="FF0000"/>
              </a:solidFill>
              <a:latin typeface="+mn-lt"/>
            </a:rPr>
            <a:t>OTHER AREA REFERENCES</a:t>
          </a:r>
        </a:p>
      </dsp:txBody>
      <dsp:txXfrm>
        <a:off x="1625989" y="2783472"/>
        <a:ext cx="5869029" cy="1269855"/>
      </dsp:txXfrm>
    </dsp:sp>
    <dsp:sp modelId="{90497094-9DA9-4760-9E2A-A7A47B69A219}">
      <dsp:nvSpPr>
        <dsp:cNvPr id="0" name=""/>
        <dsp:cNvSpPr/>
      </dsp:nvSpPr>
      <dsp:spPr>
        <a:xfrm>
          <a:off x="250968" y="2920667"/>
          <a:ext cx="1251038" cy="101588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E67EA-08E6-41EA-A7EE-302AAA4980CA}">
      <dsp:nvSpPr>
        <dsp:cNvPr id="0" name=""/>
        <dsp:cNvSpPr/>
      </dsp:nvSpPr>
      <dsp:spPr>
        <a:xfrm>
          <a:off x="1001744" y="3135444"/>
          <a:ext cx="3062770" cy="102225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9900"/>
            </a:gs>
            <a:gs pos="51000">
              <a:schemeClr val="tx2">
                <a:lumMod val="20000"/>
                <a:lumOff val="80000"/>
                <a:alpha val="76000"/>
              </a:schemeClr>
            </a:gs>
          </a:gsLst>
          <a:lin ang="5400000" scaled="0"/>
        </a:gradFill>
        <a:ln w="25400" cap="flat" cmpd="sng" algn="ctr">
          <a:solidFill>
            <a:srgbClr val="FF99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0" indent="-57150" algn="l" defTabSz="400050" rtl="0" fontAlgn="base">
            <a:lnSpc>
              <a:spcPct val="90000"/>
            </a:lnSpc>
            <a:spcBef>
              <a:spcPct val="0"/>
            </a:spcBef>
            <a:spcAft>
              <a:spcPct val="0"/>
            </a:spcAft>
            <a:buFont typeface="Arial" pitchFamily="34" charset="0"/>
            <a:buNone/>
          </a:pPr>
          <a:endParaRPr lang="en-US" sz="900" b="1" kern="1200" dirty="0">
            <a:solidFill>
              <a:schemeClr val="tx1">
                <a:lumMod val="65000"/>
                <a:lumOff val="35000"/>
              </a:schemeClr>
            </a:solidFill>
            <a:latin typeface="Agency FB" pitchFamily="34" charset="0"/>
            <a:ea typeface="+mn-ea"/>
            <a:cs typeface="Arial" charset="0"/>
          </a:endParaRPr>
        </a:p>
      </dsp:txBody>
      <dsp:txXfrm>
        <a:off x="1024200" y="3413465"/>
        <a:ext cx="2099027" cy="721782"/>
      </dsp:txXfrm>
    </dsp:sp>
    <dsp:sp modelId="{AAED6CF8-2205-494C-B2EC-17E58476F5BF}">
      <dsp:nvSpPr>
        <dsp:cNvPr id="0" name=""/>
        <dsp:cNvSpPr/>
      </dsp:nvSpPr>
      <dsp:spPr>
        <a:xfrm>
          <a:off x="5487647" y="3151347"/>
          <a:ext cx="2283499" cy="1010553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9900"/>
            </a:gs>
            <a:gs pos="51000">
              <a:schemeClr val="tx2">
                <a:lumMod val="20000"/>
                <a:lumOff val="80000"/>
                <a:alpha val="76000"/>
              </a:schemeClr>
            </a:gs>
          </a:gsLst>
          <a:lin ang="5400000" scaled="0"/>
        </a:gradFill>
        <a:ln w="25400" cap="flat" cmpd="sng" algn="ctr">
          <a:solidFill>
            <a:srgbClr val="FF99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000" kern="1200" dirty="0">
            <a:solidFill>
              <a:schemeClr val="bg1"/>
            </a:solidFill>
          </a:endParaRPr>
        </a:p>
      </dsp:txBody>
      <dsp:txXfrm>
        <a:off x="6194895" y="3426185"/>
        <a:ext cx="1554051" cy="713517"/>
      </dsp:txXfrm>
    </dsp:sp>
    <dsp:sp modelId="{7C7B9B51-6E1D-4401-9DF2-70A3070A3C6B}">
      <dsp:nvSpPr>
        <dsp:cNvPr id="0" name=""/>
        <dsp:cNvSpPr/>
      </dsp:nvSpPr>
      <dsp:spPr>
        <a:xfrm>
          <a:off x="5162016" y="142140"/>
          <a:ext cx="3463267" cy="161504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9900"/>
            </a:gs>
            <a:gs pos="51000">
              <a:schemeClr val="tx2">
                <a:lumMod val="20000"/>
                <a:lumOff val="80000"/>
                <a:alpha val="76000"/>
              </a:schemeClr>
            </a:gs>
          </a:gsLst>
          <a:lin ang="5400000" scaled="0"/>
        </a:gradFill>
        <a:ln w="25400" cap="flat" cmpd="sng" algn="ctr">
          <a:solidFill>
            <a:srgbClr val="FF99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800" kern="1200" dirty="0"/>
        </a:p>
      </dsp:txBody>
      <dsp:txXfrm>
        <a:off x="6236473" y="177617"/>
        <a:ext cx="2353333" cy="1140329"/>
      </dsp:txXfrm>
    </dsp:sp>
    <dsp:sp modelId="{E23EF19D-F568-4CC8-B971-FFE4107B33F4}">
      <dsp:nvSpPr>
        <dsp:cNvPr id="0" name=""/>
        <dsp:cNvSpPr/>
      </dsp:nvSpPr>
      <dsp:spPr>
        <a:xfrm>
          <a:off x="2106962" y="964649"/>
          <a:ext cx="2107237" cy="1148623"/>
        </a:xfrm>
        <a:prstGeom prst="roundRect">
          <a:avLst/>
        </a:prstGeom>
        <a:gradFill rotWithShape="0">
          <a:gsLst>
            <a:gs pos="17000">
              <a:srgbClr val="FF0000"/>
            </a:gs>
            <a:gs pos="50000">
              <a:srgbClr val="FF9900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Agency FB" pitchFamily="34" charset="0"/>
            </a:rPr>
            <a:t>DESIGN &amp; ARCHITECTURE</a:t>
          </a:r>
        </a:p>
      </dsp:txBody>
      <dsp:txXfrm>
        <a:off x="2163033" y="1020720"/>
        <a:ext cx="1995095" cy="1036481"/>
      </dsp:txXfrm>
    </dsp:sp>
    <dsp:sp modelId="{5E52C9B7-F5E9-42D3-88BF-7F538651DB33}">
      <dsp:nvSpPr>
        <dsp:cNvPr id="0" name=""/>
        <dsp:cNvSpPr/>
      </dsp:nvSpPr>
      <dsp:spPr>
        <a:xfrm rot="5400000">
          <a:off x="4868398" y="462074"/>
          <a:ext cx="1135745" cy="2158953"/>
        </a:xfrm>
        <a:prstGeom prst="roundRect">
          <a:avLst/>
        </a:prstGeom>
        <a:gradFill rotWithShape="0">
          <a:gsLst>
            <a:gs pos="0">
              <a:srgbClr val="FF0000"/>
            </a:gs>
            <a:gs pos="50000">
              <a:srgbClr val="FF9900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Agency FB" pitchFamily="34" charset="0"/>
            </a:rPr>
            <a:t>SOFTWARE CODE PROGRAMMING</a:t>
          </a:r>
        </a:p>
      </dsp:txBody>
      <dsp:txXfrm rot="-5400000">
        <a:off x="4412237" y="1029121"/>
        <a:ext cx="2048067" cy="1024859"/>
      </dsp:txXfrm>
    </dsp:sp>
    <dsp:sp modelId="{DBE626E8-0AB3-4375-B336-5CD2E075AF72}">
      <dsp:nvSpPr>
        <dsp:cNvPr id="0" name=""/>
        <dsp:cNvSpPr/>
      </dsp:nvSpPr>
      <dsp:spPr>
        <a:xfrm rot="10800000">
          <a:off x="4335746" y="2145087"/>
          <a:ext cx="2219958" cy="1122034"/>
        </a:xfrm>
        <a:prstGeom prst="roundRect">
          <a:avLst/>
        </a:prstGeom>
        <a:gradFill rotWithShape="0">
          <a:gsLst>
            <a:gs pos="0">
              <a:srgbClr val="FF0000"/>
            </a:gs>
            <a:gs pos="50000">
              <a:srgbClr val="FF9900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Agency FB" pitchFamily="34" charset="0"/>
            </a:rPr>
            <a:t>TESTS &amp; NORMATIVES</a:t>
          </a:r>
        </a:p>
      </dsp:txBody>
      <dsp:txXfrm rot="10800000">
        <a:off x="4390519" y="2199860"/>
        <a:ext cx="2110412" cy="1012488"/>
      </dsp:txXfrm>
    </dsp:sp>
    <dsp:sp modelId="{88559C5A-DF72-4D4D-BA5B-277A0180499F}">
      <dsp:nvSpPr>
        <dsp:cNvPr id="0" name=""/>
        <dsp:cNvSpPr/>
      </dsp:nvSpPr>
      <dsp:spPr>
        <a:xfrm rot="16200000">
          <a:off x="2589979" y="1630310"/>
          <a:ext cx="1171104" cy="2178197"/>
        </a:xfrm>
        <a:prstGeom prst="roundRect">
          <a:avLst/>
        </a:prstGeom>
        <a:gradFill rotWithShape="0">
          <a:gsLst>
            <a:gs pos="0">
              <a:srgbClr val="FF0000"/>
            </a:gs>
            <a:gs pos="50000">
              <a:srgbClr val="FF9900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Agency FB" pitchFamily="34" charset="0"/>
            </a:rPr>
            <a:t>COMMUNICATION &amp; DATABASES</a:t>
          </a:r>
        </a:p>
      </dsp:txBody>
      <dsp:txXfrm rot="5400000">
        <a:off x="2143602" y="2191025"/>
        <a:ext cx="2063859" cy="1056766"/>
      </dsp:txXfrm>
    </dsp:sp>
    <dsp:sp modelId="{AB3548DB-2468-47A1-AB8E-C81A083553E3}">
      <dsp:nvSpPr>
        <dsp:cNvPr id="0" name=""/>
        <dsp:cNvSpPr/>
      </dsp:nvSpPr>
      <dsp:spPr>
        <a:xfrm>
          <a:off x="3877301" y="1603057"/>
          <a:ext cx="638851" cy="555523"/>
        </a:xfrm>
        <a:prstGeom prst="circularArrow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27A317-ED58-4C0E-9FB7-97AB22716D28}">
      <dsp:nvSpPr>
        <dsp:cNvPr id="0" name=""/>
        <dsp:cNvSpPr/>
      </dsp:nvSpPr>
      <dsp:spPr>
        <a:xfrm rot="10800000">
          <a:off x="3877301" y="2030385"/>
          <a:ext cx="638851" cy="555523"/>
        </a:xfrm>
        <a:prstGeom prst="circularArrow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#2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021CB-E220-4762-8F4F-990E3AF62EB8}" type="datetimeFigureOut">
              <a:rPr lang="es-ES" smtClean="0"/>
              <a:pPr/>
              <a:t>16/05/2023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4B883-541A-4557-BB02-6C54C25F3C98}" type="slidenum">
              <a:rPr lang="es-ES" smtClean="0"/>
              <a:pPr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44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4B883-541A-4557-BB02-6C54C25F3C98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256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" y="2974705"/>
            <a:ext cx="6261100" cy="2052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5426288"/>
            <a:ext cx="5156200" cy="24471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51A6E-0662-48A5-8520-EB1627F0E7EB}" type="datetimeFigureOut">
              <a:rPr lang="en-US"/>
              <a:pPr>
                <a:defRPr/>
              </a:pPr>
              <a:t>5/16/2023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09114-E760-48D1-8F8A-D49CD2001630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98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75D28-4C1B-48C1-81B6-1BC203638309}" type="datetimeFigureOut">
              <a:rPr lang="en-US"/>
              <a:pPr>
                <a:defRPr/>
              </a:pPr>
              <a:t>5/16/2023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F63CA-9F5A-401A-B6B2-53EBCB6C5EF5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806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40350" y="536423"/>
            <a:ext cx="1657350" cy="11406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536423"/>
            <a:ext cx="4849283" cy="11406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773C0-7FCA-4727-8E65-313D2A57B312}" type="datetimeFigureOut">
              <a:rPr lang="en-US"/>
              <a:pPr>
                <a:defRPr/>
              </a:pPr>
              <a:t>5/16/2023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45A7C-B01D-4B40-BB7E-5EB07ABA5C6E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5778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CE83B4-F6F0-4F48-B8D5-366416A025AA}" type="datetimeFigureOut">
              <a:rPr lang="en-US" smtClean="0"/>
              <a:pPr>
                <a:defRPr/>
              </a:pPr>
              <a:t>5/16/2023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Presentación General de ARGHOS 2014.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143E5-8675-47D9-8E83-8CDC08AE359B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83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768794-EFAF-45E3-811B-1466F7D2E832}" type="datetimeFigureOut">
              <a:rPr lang="en-US" smtClean="0"/>
              <a:pPr>
                <a:defRPr/>
              </a:pPr>
              <a:t>5/16/2023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Presentación General de ARGHOS 2014.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7CD6AF-FEE8-4233-B2DD-926EF965CAF4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678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32661B-28A1-456D-ADBE-13D505DC3972}" type="datetimeFigureOut">
              <a:rPr lang="en-US" smtClean="0"/>
              <a:pPr>
                <a:defRPr/>
              </a:pPr>
              <a:t>5/16/2023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Presentación General de ARGHOS 2014.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3E5E75-4B9B-478B-B355-C4158037806F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4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27664E-AA17-4C76-8A1C-ABD2E10EC0CF}" type="datetimeFigureOut">
              <a:rPr lang="en-US" smtClean="0"/>
              <a:pPr>
                <a:defRPr/>
              </a:pPr>
              <a:t>5/16/2023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Presentación General de ARGHOS 2014.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E0C80F-EC92-4204-B6B7-7D0BAC011CBF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99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C18ADE-096F-4CE5-92B7-EDF4F8EC8301}" type="datetimeFigureOut">
              <a:rPr lang="en-US" smtClean="0"/>
              <a:pPr>
                <a:defRPr/>
              </a:pPr>
              <a:t>5/16/2023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Presentación General de ARGHOS 2014.</a:t>
            </a:r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B58CA8-60EF-46C5-AFFA-358409090A79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63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B4C8B9-DF6E-44F7-BD0D-71A1EF841A39}" type="datetimeFigureOut">
              <a:rPr lang="en-US" smtClean="0"/>
              <a:pPr>
                <a:defRPr/>
              </a:pPr>
              <a:t>5/16/2023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Presentación General de ARGHOS 2014.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D6F60D-3C0A-4FBE-9146-789158D2FCF2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828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A63EE6-B664-4B44-BF8F-5A36984F87E1}" type="datetimeFigureOut">
              <a:rPr lang="en-US" smtClean="0"/>
              <a:pPr>
                <a:defRPr/>
              </a:pPr>
              <a:t>5/16/2023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Presentación General de ARGHOS 2014.</a:t>
            </a:r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081085-1229-4CBB-BFAC-B54DFE53B681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895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4E4B25-BC9B-461D-81B5-839D9D912EC0}" type="datetimeFigureOut">
              <a:rPr lang="en-US" smtClean="0"/>
              <a:pPr>
                <a:defRPr/>
              </a:pPr>
              <a:t>5/16/2023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Presentación General de ARGHOS 2014.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517C4C-6542-422B-BBDA-83BE5470BBDC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6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59740-05DF-4233-946D-7D8D18C8ADFF}" type="datetimeFigureOut">
              <a:rPr lang="en-US"/>
              <a:pPr>
                <a:defRPr/>
              </a:pPr>
              <a:t>5/16/2023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FD68F-5F1D-4EF3-BFD3-73C3D3D6F803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9555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9C1833-242C-4DBF-9C91-03BCD5412DAC}" type="datetimeFigureOut">
              <a:rPr lang="en-US" smtClean="0"/>
              <a:pPr>
                <a:defRPr/>
              </a:pPr>
              <a:t>5/16/2023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Presentación General de ARGHOS 2014.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78C75B-E9D6-4E20-A49B-8BB091E6F1A3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226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693030-FF73-412D-B000-6CDA4084DAB2}" type="datetimeFigureOut">
              <a:rPr lang="en-US" smtClean="0"/>
              <a:pPr>
                <a:defRPr/>
              </a:pPr>
              <a:t>5/16/2023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Presentación General de ARGHOS 2014.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337BBA-6A1D-447A-9AAD-B935F419198C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2192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268FFA-8ACD-4EC2-A14B-79FB84964BD0}" type="datetimeFigureOut">
              <a:rPr lang="en-US" smtClean="0"/>
              <a:pPr>
                <a:defRPr/>
              </a:pPr>
              <a:t>5/16/2023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Presentación General de ARGHOS 2014.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264508-451F-4F21-A377-2A78C531B521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237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BE89F-227E-419C-AB73-47659A47A62D}" type="datetimeFigureOut">
              <a:rPr lang="pt-BR"/>
              <a:pPr>
                <a:defRPr/>
              </a:pPr>
              <a:t>16/05/2023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ECC9E-6BFA-4CFB-9AC6-2C073F1A5580}" type="slidenum">
              <a:rPr lang="pt-BR"/>
              <a:pPr>
                <a:defRPr/>
              </a:pPr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3670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" y="2974705"/>
            <a:ext cx="6261100" cy="2052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5426288"/>
            <a:ext cx="5156200" cy="24471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F3219-E408-45E7-A541-E2B02DCA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4648B-C605-4584-9B05-A01161145CE3}" type="datetimeFigureOut">
              <a:rPr lang="en-US"/>
              <a:pPr>
                <a:defRPr/>
              </a:pPr>
              <a:t>5/16/2023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C9F55-83B7-4A8E-8616-856193FE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2F1E8-885C-4F3A-BEF1-BE86B677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3DF56-3A27-4A9B-A699-2C96FE59DD30}" type="slidenum">
              <a:rPr lang="en-CA" altLang="es-ES"/>
              <a:pPr/>
              <a:t>‹N°›</a:t>
            </a:fld>
            <a:endParaRPr lang="en-CA" altLang="es-ES"/>
          </a:p>
        </p:txBody>
      </p:sp>
    </p:spTree>
    <p:extLst>
      <p:ext uri="{BB962C8B-B14F-4D97-AF65-F5344CB8AC3E}">
        <p14:creationId xmlns:p14="http://schemas.microsoft.com/office/powerpoint/2010/main" val="37504348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23A06-FA60-4D95-8F59-9715F943B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72778-E2C1-4887-8E94-1DD9F2AD9B73}" type="datetimeFigureOut">
              <a:rPr lang="en-US"/>
              <a:pPr>
                <a:defRPr/>
              </a:pPr>
              <a:t>5/16/2023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4E6AC-ED22-4E70-8D4B-4603838EB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40893-C891-4BA5-A1A4-09FE218E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55A72C-4797-4F4E-8125-687B720BFEDC}" type="slidenum">
              <a:rPr lang="en-CA" altLang="es-ES"/>
              <a:pPr/>
              <a:t>‹N°›</a:t>
            </a:fld>
            <a:endParaRPr lang="en-CA" altLang="es-ES"/>
          </a:p>
        </p:txBody>
      </p:sp>
    </p:spTree>
    <p:extLst>
      <p:ext uri="{BB962C8B-B14F-4D97-AF65-F5344CB8AC3E}">
        <p14:creationId xmlns:p14="http://schemas.microsoft.com/office/powerpoint/2010/main" val="19872240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63" y="6153339"/>
            <a:ext cx="6261100" cy="19018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863" y="4058633"/>
            <a:ext cx="6261100" cy="209470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264E8-6B75-4E22-81AD-7E57BE7A9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75159-F4E3-467F-811D-5EFAD3058E6D}" type="datetimeFigureOut">
              <a:rPr lang="en-US"/>
              <a:pPr>
                <a:defRPr/>
              </a:pPr>
              <a:t>5/16/2023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68B82-DAE9-4A3F-B3A3-6CEA45635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C6F6A-B217-48B5-8111-17C4061C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5BEE23-4630-491B-A2E5-F7DD81C2589E}" type="slidenum">
              <a:rPr lang="en-CA" altLang="es-ES"/>
              <a:pPr/>
              <a:t>‹N°›</a:t>
            </a:fld>
            <a:endParaRPr lang="en-CA" altLang="es-ES"/>
          </a:p>
        </p:txBody>
      </p:sp>
    </p:spTree>
    <p:extLst>
      <p:ext uri="{BB962C8B-B14F-4D97-AF65-F5344CB8AC3E}">
        <p14:creationId xmlns:p14="http://schemas.microsoft.com/office/powerpoint/2010/main" val="38572528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4383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D647507-EA82-4DB1-B2A6-5071F366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51FB5-953D-493B-B790-C719A4C03839}" type="datetimeFigureOut">
              <a:rPr lang="en-US"/>
              <a:pPr>
                <a:defRPr/>
              </a:pPr>
              <a:t>5/16/2023</a:t>
            </a:fld>
            <a:endParaRPr lang="en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C0708FC-24B4-4A0E-BC51-8EF3EC60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662529-554B-4630-A3F1-D4024481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73E148-8D08-439F-9C9B-A34DEC55E827}" type="slidenum">
              <a:rPr lang="en-CA" altLang="es-ES"/>
              <a:pPr/>
              <a:t>‹N°›</a:t>
            </a:fld>
            <a:endParaRPr lang="en-CA" altLang="es-ES"/>
          </a:p>
        </p:txBody>
      </p:sp>
    </p:spTree>
    <p:extLst>
      <p:ext uri="{BB962C8B-B14F-4D97-AF65-F5344CB8AC3E}">
        <p14:creationId xmlns:p14="http://schemas.microsoft.com/office/powerpoint/2010/main" val="4556174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143474"/>
            <a:ext cx="3254596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" y="3036771"/>
            <a:ext cx="3254596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1827" y="2143474"/>
            <a:ext cx="3255874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1827" y="3036771"/>
            <a:ext cx="3255874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60D6213-5D5E-495A-A7A9-4B2CE320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70B05-B398-419F-B870-D95AB0241DED}" type="datetimeFigureOut">
              <a:rPr lang="en-US"/>
              <a:pPr>
                <a:defRPr/>
              </a:pPr>
              <a:t>5/16/2023</a:t>
            </a:fld>
            <a:endParaRPr lang="en-CA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A3DD846-B475-463C-9943-7E58365D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C8DF09F-F76D-46C9-A997-944BF596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8DAD98-196B-4F61-A798-82ABBC053B22}" type="slidenum">
              <a:rPr lang="en-CA" altLang="es-ES"/>
              <a:pPr/>
              <a:t>‹N°›</a:t>
            </a:fld>
            <a:endParaRPr lang="en-CA" altLang="es-ES"/>
          </a:p>
        </p:txBody>
      </p:sp>
    </p:spTree>
    <p:extLst>
      <p:ext uri="{BB962C8B-B14F-4D97-AF65-F5344CB8AC3E}">
        <p14:creationId xmlns:p14="http://schemas.microsoft.com/office/powerpoint/2010/main" val="21954525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810C592-FAA4-4DAD-B7DA-B7E1180E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26640-59A2-4C71-AFFD-8E123D003FC2}" type="datetimeFigureOut">
              <a:rPr lang="en-US"/>
              <a:pPr>
                <a:defRPr/>
              </a:pPr>
              <a:t>5/16/2023</a:t>
            </a:fld>
            <a:endParaRPr lang="en-CA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F8FB2E4-559A-4AD5-8EDC-BC3FC8CE9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57B8D3-519F-4293-BF41-14FBC8A6E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36F89-537F-42C3-833C-4D99F7A1B1C9}" type="slidenum">
              <a:rPr lang="en-CA" altLang="es-ES"/>
              <a:pPr/>
              <a:t>‹N°›</a:t>
            </a:fld>
            <a:endParaRPr lang="en-CA" altLang="es-ES"/>
          </a:p>
        </p:txBody>
      </p:sp>
    </p:spTree>
    <p:extLst>
      <p:ext uri="{BB962C8B-B14F-4D97-AF65-F5344CB8AC3E}">
        <p14:creationId xmlns:p14="http://schemas.microsoft.com/office/powerpoint/2010/main" val="255245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63" y="6153339"/>
            <a:ext cx="6261100" cy="19018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863" y="4058633"/>
            <a:ext cx="6261100" cy="209470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4BD2E-46C4-4068-B0AF-0C31EBE16F73}" type="datetimeFigureOut">
              <a:rPr lang="en-US"/>
              <a:pPr>
                <a:defRPr/>
              </a:pPr>
              <a:t>5/16/2023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906E6-AC0B-4317-BB71-0866B9A8BE68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92007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625B71D-B33A-4B81-BA8B-57F88719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148E8-79B6-47A0-9018-092EC5D2B0F3}" type="datetimeFigureOut">
              <a:rPr lang="en-US"/>
              <a:pPr>
                <a:defRPr/>
              </a:pPr>
              <a:t>5/16/2023</a:t>
            </a:fld>
            <a:endParaRPr lang="en-CA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68F5270-7EE6-4356-8755-80C19A8C9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2645C61-EADB-4E56-A456-A83956CB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8E31EB-C170-45B7-9DC4-2CB845D2D5F0}" type="slidenum">
              <a:rPr lang="en-CA" altLang="es-ES"/>
              <a:pPr/>
              <a:t>‹N°›</a:t>
            </a:fld>
            <a:endParaRPr lang="en-CA" altLang="es-ES"/>
          </a:p>
        </p:txBody>
      </p:sp>
    </p:spTree>
    <p:extLst>
      <p:ext uri="{BB962C8B-B14F-4D97-AF65-F5344CB8AC3E}">
        <p14:creationId xmlns:p14="http://schemas.microsoft.com/office/powerpoint/2010/main" val="42171724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381259"/>
            <a:ext cx="2423363" cy="16225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901" y="381259"/>
            <a:ext cx="4117799" cy="8172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301" y="2003825"/>
            <a:ext cx="2423363" cy="6550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911896B-16C8-4FC6-8849-530889D4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8FF94-78E8-4FA2-A73D-DA9519AAEB57}" type="datetimeFigureOut">
              <a:rPr lang="en-US"/>
              <a:pPr>
                <a:defRPr/>
              </a:pPr>
              <a:t>5/16/2023</a:t>
            </a:fld>
            <a:endParaRPr lang="en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38D8F62-3110-4283-9CFC-7D723AD79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9A513F1-8C0B-4BD0-9605-D9E73F6A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728A7-53B6-4D89-BB25-B9B85519D8F1}" type="slidenum">
              <a:rPr lang="en-CA" altLang="es-ES"/>
              <a:pPr/>
              <a:t>‹N°›</a:t>
            </a:fld>
            <a:endParaRPr lang="en-CA" altLang="es-ES"/>
          </a:p>
        </p:txBody>
      </p:sp>
    </p:spTree>
    <p:extLst>
      <p:ext uri="{BB962C8B-B14F-4D97-AF65-F5344CB8AC3E}">
        <p14:creationId xmlns:p14="http://schemas.microsoft.com/office/powerpoint/2010/main" val="35830773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88" y="6703060"/>
            <a:ext cx="4419600" cy="7913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3788" y="855615"/>
            <a:ext cx="4419600" cy="574548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788" y="7494394"/>
            <a:ext cx="4419600" cy="11238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19CC516-6AF4-48B8-87DF-AA5CDA89F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A893F-ADDE-4DE8-B155-6FDB2ABA5D0D}" type="datetimeFigureOut">
              <a:rPr lang="en-US"/>
              <a:pPr>
                <a:defRPr/>
              </a:pPr>
              <a:t>5/16/2023</a:t>
            </a:fld>
            <a:endParaRPr lang="en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A543DF2-FCA0-46B9-A7D9-71F9C82E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D54BF26-8010-4415-858D-4E667670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D4F702-1295-43E3-B4C1-F13A64BF3438}" type="slidenum">
              <a:rPr lang="en-CA" altLang="es-ES"/>
              <a:pPr/>
              <a:t>‹N°›</a:t>
            </a:fld>
            <a:endParaRPr lang="en-CA" altLang="es-ES"/>
          </a:p>
        </p:txBody>
      </p:sp>
    </p:spTree>
    <p:extLst>
      <p:ext uri="{BB962C8B-B14F-4D97-AF65-F5344CB8AC3E}">
        <p14:creationId xmlns:p14="http://schemas.microsoft.com/office/powerpoint/2010/main" val="17956151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EC990-5503-4DC9-BA5A-CC8F89AA9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6B4B3-A457-47B5-ABD7-79204B0A7626}" type="datetimeFigureOut">
              <a:rPr lang="en-US"/>
              <a:pPr>
                <a:defRPr/>
              </a:pPr>
              <a:t>5/16/2023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A4C23-BA14-409F-8178-5D75932A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FE54E-2125-4B2B-A162-F13DAD5A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0D4186-D2E4-4314-9936-81CF80126931}" type="slidenum">
              <a:rPr lang="en-CA" altLang="es-ES"/>
              <a:pPr/>
              <a:t>‹N°›</a:t>
            </a:fld>
            <a:endParaRPr lang="en-CA" altLang="es-ES"/>
          </a:p>
        </p:txBody>
      </p:sp>
    </p:spTree>
    <p:extLst>
      <p:ext uri="{BB962C8B-B14F-4D97-AF65-F5344CB8AC3E}">
        <p14:creationId xmlns:p14="http://schemas.microsoft.com/office/powerpoint/2010/main" val="9227087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40350" y="536423"/>
            <a:ext cx="1657350" cy="11406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536423"/>
            <a:ext cx="4849283" cy="11406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4E97D-A8B4-4245-AA52-7CA9D5843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7DBF5-87B3-40F1-9F76-962BC1C9276E}" type="datetimeFigureOut">
              <a:rPr lang="en-US"/>
              <a:pPr>
                <a:defRPr/>
              </a:pPr>
              <a:t>5/16/2023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6638F-1040-4033-AA7C-79D1CDD7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7ADE4-2E65-4A58-96AF-0CD27141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53130-ED43-4E9C-821D-BA156F16F236}" type="slidenum">
              <a:rPr lang="en-CA" altLang="es-ES"/>
              <a:pPr/>
              <a:t>‹N°›</a:t>
            </a:fld>
            <a:endParaRPr lang="en-CA" altLang="es-ES"/>
          </a:p>
        </p:txBody>
      </p:sp>
    </p:spTree>
    <p:extLst>
      <p:ext uri="{BB962C8B-B14F-4D97-AF65-F5344CB8AC3E}">
        <p14:creationId xmlns:p14="http://schemas.microsoft.com/office/powerpoint/2010/main" val="34578298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F05268D6-1EF6-4275-A5A8-93D49E8C8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17EE7-C4C5-4A92-81C3-1066ABB7641B}" type="datetimeFigureOut">
              <a:rPr lang="pt-BR"/>
              <a:pPr>
                <a:defRPr/>
              </a:pPr>
              <a:t>16/05/2023</a:t>
            </a:fld>
            <a:endParaRPr lang="pt-BR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93DDA551-C2FB-4120-94A7-A9359622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E11A7267-F5A6-4A03-A89D-D5E6BB0E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136F2F-75F9-4DF5-A614-BFB8DCDAA83C}" type="slidenum">
              <a:rPr lang="pt-BR" altLang="es-ES"/>
              <a:pPr/>
              <a:t>‹N°›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219544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4383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182D6-4117-4E58-9898-F8611661C43B}" type="datetimeFigureOut">
              <a:rPr lang="en-US"/>
              <a:pPr>
                <a:defRPr/>
              </a:pPr>
              <a:t>5/16/2023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F9F48-861F-43E2-B2DA-B85C257F3718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816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143474"/>
            <a:ext cx="3254596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" y="3036771"/>
            <a:ext cx="3254596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1827" y="2143474"/>
            <a:ext cx="3255874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1827" y="3036771"/>
            <a:ext cx="3255874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B1CD3-DFCF-41D6-84C0-67CB52DA7DF3}" type="datetimeFigureOut">
              <a:rPr lang="en-US"/>
              <a:pPr>
                <a:defRPr/>
              </a:pPr>
              <a:t>5/16/2023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ECB99-0284-4039-803B-1462B1CD794F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469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67767-4E05-4D86-B121-829FAB00155F}" type="datetimeFigureOut">
              <a:rPr lang="en-US"/>
              <a:pPr>
                <a:defRPr/>
              </a:pPr>
              <a:t>5/16/2023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0C327-6B16-4800-BF1A-17EF6D62798A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15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A5991-FFE4-4738-A0DD-E853AD578E46}" type="datetimeFigureOut">
              <a:rPr lang="en-US"/>
              <a:pPr>
                <a:defRPr/>
              </a:pPr>
              <a:t>5/16/2023</a:t>
            </a:fld>
            <a:endParaRPr lang="en-C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28DB8-D1B2-4BDB-97FA-B26D232CE7D5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04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381259"/>
            <a:ext cx="2423363" cy="16225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901" y="381259"/>
            <a:ext cx="4117799" cy="8172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301" y="2003825"/>
            <a:ext cx="2423363" cy="6550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F5BAF-C883-4AA0-828C-69D79F5E3638}" type="datetimeFigureOut">
              <a:rPr lang="en-US"/>
              <a:pPr>
                <a:defRPr/>
              </a:pPr>
              <a:t>5/16/2023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1C93C-1A1B-4717-B8E8-AC1E5A325500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8583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88" y="6703060"/>
            <a:ext cx="4419600" cy="7913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3788" y="855615"/>
            <a:ext cx="4419600" cy="574548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788" y="7494394"/>
            <a:ext cx="4419600" cy="11238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95F4D-091A-4FAB-8FC3-AC28FA1BA7F6}" type="datetimeFigureOut">
              <a:rPr lang="en-US"/>
              <a:pPr>
                <a:defRPr/>
              </a:pPr>
              <a:t>5/16/2023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57D3E-3C90-4161-A2F3-08ADB1CAB952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047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8300" y="384175"/>
            <a:ext cx="6629400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/>
              <a:t>Click to edit Master title style</a:t>
            </a:r>
            <a:endParaRPr lang="en-CA" altLang="es-E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8300" y="2233613"/>
            <a:ext cx="6629400" cy="631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/>
              <a:t>Click to edit Master text styles</a:t>
            </a:r>
          </a:p>
          <a:p>
            <a:pPr lvl="1"/>
            <a:r>
              <a:rPr lang="en-US" altLang="es-ES"/>
              <a:t>Second level</a:t>
            </a:r>
          </a:p>
          <a:p>
            <a:pPr lvl="2"/>
            <a:r>
              <a:rPr lang="en-US" altLang="es-ES"/>
              <a:t>Third level</a:t>
            </a:r>
          </a:p>
          <a:p>
            <a:pPr lvl="3"/>
            <a:r>
              <a:rPr lang="en-US" altLang="es-ES"/>
              <a:t>Fourth level</a:t>
            </a:r>
          </a:p>
          <a:p>
            <a:pPr lvl="4"/>
            <a:r>
              <a:rPr lang="en-US" altLang="es-ES"/>
              <a:t>Fifth level</a:t>
            </a:r>
            <a:endParaRPr lang="en-CA" alt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300" y="8875713"/>
            <a:ext cx="1719263" cy="5095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3840744-46B7-46B8-83F9-647105B117D1}" type="datetimeFigureOut">
              <a:rPr lang="en-US"/>
              <a:pPr>
                <a:defRPr/>
              </a:pPr>
              <a:t>5/16/2023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6188" y="8875713"/>
            <a:ext cx="2333625" cy="5095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78438" y="8875713"/>
            <a:ext cx="1719262" cy="5095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F422DA8-01A5-47D0-BEDC-12A80D7284A3}" type="slidenum">
              <a:rPr lang="en-CA"/>
              <a:pPr>
                <a:defRPr/>
              </a:pPr>
              <a:t>‹N°›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FB4C8B9-DF6E-44F7-BD0D-71A1EF841A39}" type="datetimeFigureOut">
              <a:rPr lang="en-US" smtClean="0"/>
              <a:pPr>
                <a:defRPr/>
              </a:pPr>
              <a:t>5/16/2023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s-ES_tradnl"/>
              <a:t>Presentación General de ARGHOS 2014.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6D6F60D-3C0A-4FBE-9146-789158D2FCF2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1600" y="0"/>
            <a:ext cx="365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092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DF5A525-E317-4F83-A609-62B4C09839A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68300" y="384175"/>
            <a:ext cx="6629400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/>
              <a:t>Click to edit Master title style</a:t>
            </a:r>
            <a:endParaRPr lang="en-CA" altLang="es-E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5B5EABB-848A-4328-ABC5-513D4882E7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68300" y="2233613"/>
            <a:ext cx="6629400" cy="631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/>
              <a:t>Click to edit Master text styles</a:t>
            </a:r>
          </a:p>
          <a:p>
            <a:pPr lvl="1"/>
            <a:r>
              <a:rPr lang="en-US" altLang="es-ES"/>
              <a:t>Second level</a:t>
            </a:r>
          </a:p>
          <a:p>
            <a:pPr lvl="2"/>
            <a:r>
              <a:rPr lang="en-US" altLang="es-ES"/>
              <a:t>Third level</a:t>
            </a:r>
          </a:p>
          <a:p>
            <a:pPr lvl="3"/>
            <a:r>
              <a:rPr lang="en-US" altLang="es-ES"/>
              <a:t>Fourth level</a:t>
            </a:r>
          </a:p>
          <a:p>
            <a:pPr lvl="4"/>
            <a:r>
              <a:rPr lang="en-US" altLang="es-ES"/>
              <a:t>Fifth level</a:t>
            </a:r>
            <a:endParaRPr lang="en-CA" alt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79D3B-6870-4A02-A3F6-254C9EFAC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8300" y="8875713"/>
            <a:ext cx="1719263" cy="5095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FE4703E-898C-4E3F-B342-67AC2E982AAF}" type="datetimeFigureOut">
              <a:rPr lang="en-US"/>
              <a:pPr>
                <a:defRPr/>
              </a:pPr>
              <a:t>5/16/2023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CC321-82BD-4EF5-A117-A9F33248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6188" y="8875713"/>
            <a:ext cx="2333625" cy="5095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8B084-5E2E-46FC-B724-93FD92224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78438" y="8875713"/>
            <a:ext cx="1719262" cy="5095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EC56215B-6010-409E-A6C1-8F052EF22401}" type="slidenum">
              <a:rPr lang="en-CA" altLang="es-ES"/>
              <a:pPr/>
              <a:t>‹N°›</a:t>
            </a:fld>
            <a:endParaRPr lang="en-CA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diagramData" Target="../diagrams/data2.xml"/><Relationship Id="rId21" Type="http://schemas.openxmlformats.org/officeDocument/2006/relationships/image" Target="../media/image27.png"/><Relationship Id="rId7" Type="http://schemas.microsoft.com/office/2007/relationships/diagramDrawing" Target="../diagrams/drawing2.xml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.png"/><Relationship Id="rId2" Type="http://schemas.openxmlformats.org/officeDocument/2006/relationships/image" Target="../media/image4.jpeg"/><Relationship Id="rId16" Type="http://schemas.openxmlformats.org/officeDocument/2006/relationships/image" Target="../media/image22.png"/><Relationship Id="rId20" Type="http://schemas.openxmlformats.org/officeDocument/2006/relationships/image" Target="../media/image26.emf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7.png"/><Relationship Id="rId24" Type="http://schemas.openxmlformats.org/officeDocument/2006/relationships/image" Target="../media/image30.jpe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5.emf"/><Relationship Id="rId14" Type="http://schemas.openxmlformats.org/officeDocument/2006/relationships/image" Target="../media/image20.png"/><Relationship Id="rId22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" y="-9138"/>
            <a:ext cx="12192001" cy="68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"/>
          <p:cNvSpPr txBox="1"/>
          <p:nvPr/>
        </p:nvSpPr>
        <p:spPr>
          <a:xfrm>
            <a:off x="3965140" y="5013176"/>
            <a:ext cx="5079403" cy="1795363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 eaLnBrk="1" fontAlgn="auto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400" dirty="0">
                <a:solidFill>
                  <a:srgbClr val="000000"/>
                </a:solidFill>
                <a:latin typeface="Segoe UI"/>
                <a:cs typeface="Segoe UI"/>
              </a:rPr>
              <a:t>Software Products / IT Industry</a:t>
            </a:r>
            <a:endParaRPr lang="es-ES" dirty="0">
              <a:cs typeface="Calibri" panose="020F0502020204030204" pitchFamily="34" charset="0"/>
            </a:endParaRPr>
          </a:p>
          <a:p>
            <a:pPr algn="ctr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400" dirty="0">
                <a:solidFill>
                  <a:srgbClr val="000000"/>
                </a:solidFill>
                <a:latin typeface="Segoe UI"/>
                <a:cs typeface="Segoe UI"/>
              </a:rPr>
              <a:t>Consulting, Engineering &amp; IT Services</a:t>
            </a:r>
          </a:p>
          <a:p>
            <a:pPr algn="ctr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24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algn="ctr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400" i="1" dirty="0">
                <a:solidFill>
                  <a:srgbClr val="FF0000"/>
                </a:solidFill>
                <a:latin typeface="Segoe UI"/>
                <a:cs typeface="Segoe UI"/>
              </a:rPr>
              <a:t>Artificial Intelligence Applications</a:t>
            </a:r>
          </a:p>
          <a:p>
            <a:pPr algn="ctr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2400" dirty="0">
              <a:solidFill>
                <a:srgbClr val="000000"/>
              </a:solidFill>
              <a:latin typeface="Segoe UI"/>
              <a:cs typeface="Segoe UI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88200" y="6642100"/>
            <a:ext cx="5003800" cy="1524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lnSpc>
                <a:spcPts val="9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803">
                <a:solidFill>
                  <a:srgbClr val="CACACA"/>
                </a:solidFill>
                <a:latin typeface="Calibri"/>
                <a:cs typeface="Calibri"/>
              </a:rPr>
              <a:t>All marks or names of products mentioned in this document are the property of their resp</a:t>
            </a:r>
          </a:p>
          <a:p>
            <a:pPr eaLnBrk="1" fontAlgn="auto" hangingPunct="1">
              <a:lnSpc>
                <a:spcPts val="92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803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861447" y="5805264"/>
            <a:ext cx="3337001" cy="10308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7032104" y="6525344"/>
            <a:ext cx="2160240" cy="2606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A040950-85D0-04AB-78CA-D585B9CBE9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1150401"/>
            <a:ext cx="3821113" cy="38211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77"/>
            <a:ext cx="12192000" cy="68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/>
          <p:nvPr/>
        </p:nvSpPr>
        <p:spPr>
          <a:xfrm>
            <a:off x="1143000" y="3695700"/>
            <a:ext cx="11049000" cy="3429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lnSpc>
                <a:spcPts val="207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810" b="1">
                <a:solidFill>
                  <a:srgbClr val="6C6C6C"/>
                </a:solidFill>
                <a:latin typeface="Calibri Bold"/>
                <a:cs typeface="Calibri Bold"/>
              </a:rPr>
              <a:t>+17m€ - 2017.</a:t>
            </a:r>
          </a:p>
          <a:p>
            <a:pPr eaLnBrk="1" fontAlgn="auto" hangingPunct="1">
              <a:lnSpc>
                <a:spcPts val="207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43000" y="4241800"/>
            <a:ext cx="11049000" cy="3429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lnSpc>
                <a:spcPts val="207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810" b="1">
                <a:solidFill>
                  <a:srgbClr val="6C6C6C"/>
                </a:solidFill>
                <a:latin typeface="Calibri Bold"/>
                <a:cs typeface="Calibri Bold"/>
              </a:rPr>
              <a:t>+ 300</a:t>
            </a:r>
          </a:p>
          <a:p>
            <a:pPr eaLnBrk="1" fontAlgn="auto" hangingPunct="1">
              <a:lnSpc>
                <a:spcPts val="207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502900" y="6642100"/>
            <a:ext cx="1689100" cy="1524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lnSpc>
                <a:spcPts val="9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803">
                <a:solidFill>
                  <a:srgbClr val="CACACA"/>
                </a:solidFill>
                <a:latin typeface="Calibri"/>
                <a:cs typeface="Calibri"/>
              </a:rPr>
              <a:t>their resp</a:t>
            </a:r>
          </a:p>
          <a:p>
            <a:pPr eaLnBrk="1" fontAlgn="auto" hangingPunct="1">
              <a:lnSpc>
                <a:spcPts val="92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803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400256" y="5805264"/>
            <a:ext cx="3791744" cy="9892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extBox 2"/>
          <p:cNvSpPr txBox="1">
            <a:spLocks noChangeArrowheads="1"/>
          </p:cNvSpPr>
          <p:nvPr/>
        </p:nvSpPr>
        <p:spPr bwMode="auto">
          <a:xfrm>
            <a:off x="2399447" y="404664"/>
            <a:ext cx="1896353" cy="105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4113"/>
              </a:lnSpc>
            </a:pPr>
            <a:r>
              <a:rPr lang="en-CA" altLang="es-ES" sz="3600" b="1" i="1" dirty="0">
                <a:solidFill>
                  <a:srgbClr val="000000"/>
                </a:solidFill>
                <a:latin typeface="Segoe UI Light"/>
                <a:cs typeface="Segoe UI Light"/>
              </a:rPr>
              <a:t>SUMARIO</a:t>
            </a:r>
          </a:p>
          <a:p>
            <a:pPr eaLnBrk="1" hangingPunct="1">
              <a:lnSpc>
                <a:spcPts val="4113"/>
              </a:lnSpc>
            </a:pPr>
            <a:endParaRPr lang="en-CA" altLang="es-ES" sz="3600" dirty="0">
              <a:solidFill>
                <a:srgbClr val="000000"/>
              </a:solidFill>
            </a:endParaRP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F4FC350D-CF2E-47C1-8AA9-4138488C82D2}"/>
              </a:ext>
            </a:extLst>
          </p:cNvPr>
          <p:cNvSpPr/>
          <p:nvPr/>
        </p:nvSpPr>
        <p:spPr>
          <a:xfrm>
            <a:off x="116996" y="1321227"/>
            <a:ext cx="11811652" cy="5492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4F923B0F-07A2-4027-9A6D-8451F08BD9D6}"/>
              </a:ext>
            </a:extLst>
          </p:cNvPr>
          <p:cNvSpPr/>
          <p:nvPr/>
        </p:nvSpPr>
        <p:spPr>
          <a:xfrm>
            <a:off x="7362286" y="957172"/>
            <a:ext cx="4715773" cy="920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2135560" y="1411861"/>
            <a:ext cx="4730229" cy="609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_tradnl" sz="2800" dirty="0">
                <a:solidFill>
                  <a:srgbClr val="FF0000"/>
                </a:solidFill>
                <a:latin typeface="Calibri" pitchFamily="34" charset="0"/>
              </a:rPr>
              <a:t>REFERENCES INDEX</a:t>
            </a:r>
          </a:p>
        </p:txBody>
      </p:sp>
      <p:graphicFrame>
        <p:nvGraphicFramePr>
          <p:cNvPr id="14" name="27 Diagrama"/>
          <p:cNvGraphicFramePr/>
          <p:nvPr>
            <p:extLst>
              <p:ext uri="{D42A27DB-BD31-4B8C-83A1-F6EECF244321}">
                <p14:modId xmlns:p14="http://schemas.microsoft.com/office/powerpoint/2010/main" val="3081931289"/>
              </p:ext>
            </p:extLst>
          </p:nvPr>
        </p:nvGraphicFramePr>
        <p:xfrm>
          <a:off x="2489413" y="2173774"/>
          <a:ext cx="7495019" cy="4063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2DEE2610-8A29-F9B3-5AF3-C3EEB5D1C3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77"/>
            <a:ext cx="2226061" cy="222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0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2495600" y="361206"/>
            <a:ext cx="9145016" cy="105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4113"/>
              </a:lnSpc>
            </a:pPr>
            <a:r>
              <a:rPr lang="en-CA" altLang="es-ES" sz="3600" b="1" i="1" dirty="0">
                <a:solidFill>
                  <a:srgbClr val="000000"/>
                </a:solidFill>
                <a:latin typeface="Segoe UI Light"/>
                <a:cs typeface="Segoe UI Light"/>
              </a:rPr>
              <a:t>SOFTWARE PRODUCTS</a:t>
            </a:r>
            <a:endParaRPr lang="en-CA" altLang="es-ES" sz="3600" b="1" i="1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eaLnBrk="1" hangingPunct="1">
              <a:lnSpc>
                <a:spcPts val="4113"/>
              </a:lnSpc>
            </a:pPr>
            <a:endParaRPr lang="en-CA" altLang="es-ES" sz="3600" i="1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43000" y="1358900"/>
            <a:ext cx="11049000" cy="10414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lnSpc>
                <a:spcPts val="4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810" b="1" dirty="0">
                <a:solidFill>
                  <a:srgbClr val="6C6C6C"/>
                </a:solidFill>
                <a:latin typeface="Calibri Bold"/>
                <a:cs typeface="Calibri Bold"/>
              </a:rPr>
              <a:t>Filial de un </a:t>
            </a:r>
            <a:r>
              <a:rPr lang="en-CA" sz="1810" b="1" dirty="0" err="1">
                <a:solidFill>
                  <a:srgbClr val="6C6C6C"/>
                </a:solidFill>
                <a:latin typeface="Calibri Bold"/>
                <a:cs typeface="Calibri Bold"/>
              </a:rPr>
              <a:t>Grupo</a:t>
            </a:r>
            <a:r>
              <a:rPr lang="en-CA" sz="1810" b="1" dirty="0">
                <a:solidFill>
                  <a:srgbClr val="6C6C6C"/>
                </a:solidFill>
                <a:latin typeface="Calibri Bold"/>
                <a:cs typeface="Calibri Bold"/>
              </a:rPr>
              <a:t> Industrial </a:t>
            </a:r>
            <a:r>
              <a:rPr lang="en-CA" sz="1810" b="1" dirty="0" err="1">
                <a:solidFill>
                  <a:srgbClr val="6C6C6C"/>
                </a:solidFill>
                <a:latin typeface="Calibri Bold"/>
                <a:cs typeface="Calibri Bold"/>
              </a:rPr>
              <a:t>Aeronáutico</a:t>
            </a:r>
            <a:r>
              <a:rPr lang="en-CA" sz="1810" b="1" dirty="0">
                <a:solidFill>
                  <a:srgbClr val="6C6C6C"/>
                </a:solidFill>
                <a:latin typeface="Calibri Bold"/>
                <a:cs typeface="Calibri Bold"/>
              </a:rPr>
              <a:t> de primer </a:t>
            </a:r>
            <a:r>
              <a:rPr lang="en-CA" sz="1810" b="1" dirty="0" err="1">
                <a:solidFill>
                  <a:srgbClr val="6C6C6C"/>
                </a:solidFill>
                <a:latin typeface="Calibri Bold"/>
                <a:cs typeface="Calibri Bold"/>
              </a:rPr>
              <a:t>Nivel</a:t>
            </a:r>
            <a:br>
              <a:rPr lang="en-CA" dirty="0">
                <a:solidFill>
                  <a:srgbClr val="000000"/>
                </a:solidFill>
                <a:latin typeface="Times New Roman"/>
              </a:rPr>
            </a:br>
            <a:r>
              <a:rPr lang="en-CA" sz="1810" b="1" dirty="0" err="1">
                <a:solidFill>
                  <a:srgbClr val="6C6C6C"/>
                </a:solidFill>
                <a:latin typeface="Calibri Bold"/>
                <a:cs typeface="Calibri Bold"/>
              </a:rPr>
              <a:t>Servicios</a:t>
            </a:r>
            <a:r>
              <a:rPr lang="en-CA" sz="1810" b="1" dirty="0">
                <a:solidFill>
                  <a:srgbClr val="6C6C6C"/>
                </a:solidFill>
                <a:latin typeface="Calibri Bold"/>
                <a:cs typeface="Calibri Bold"/>
              </a:rPr>
              <a:t> de </a:t>
            </a:r>
            <a:r>
              <a:rPr lang="en-CA" sz="1810" b="1" dirty="0" err="1">
                <a:solidFill>
                  <a:srgbClr val="6C6C6C"/>
                </a:solidFill>
                <a:latin typeface="Calibri Bold"/>
                <a:cs typeface="Calibri Bold"/>
              </a:rPr>
              <a:t>Ingeniería</a:t>
            </a:r>
            <a:r>
              <a:rPr lang="en-CA" sz="1810" b="1" dirty="0">
                <a:solidFill>
                  <a:srgbClr val="6C6C6C"/>
                </a:solidFill>
                <a:latin typeface="Calibri Bold"/>
                <a:cs typeface="Calibri Bold"/>
              </a:rPr>
              <a:t> &amp; </a:t>
            </a:r>
            <a:r>
              <a:rPr lang="en-CA" sz="1810" b="1" dirty="0" err="1">
                <a:solidFill>
                  <a:srgbClr val="6C6C6C"/>
                </a:solidFill>
                <a:latin typeface="Calibri Bold"/>
                <a:cs typeface="Calibri Bold"/>
              </a:rPr>
              <a:t>Consultoría</a:t>
            </a:r>
            <a:endParaRPr lang="en-CA" sz="1810" b="1" dirty="0">
              <a:solidFill>
                <a:srgbClr val="6C6C6C"/>
              </a:solidFill>
              <a:latin typeface="Calibri Bold"/>
              <a:cs typeface="Calibri Bold"/>
            </a:endParaRPr>
          </a:p>
          <a:p>
            <a:pPr eaLnBrk="1" fontAlgn="auto" hangingPunct="1">
              <a:lnSpc>
                <a:spcPts val="43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43000" y="2870200"/>
            <a:ext cx="11049000" cy="3429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lnSpc>
                <a:spcPts val="207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810" b="1">
                <a:solidFill>
                  <a:srgbClr val="6C6C6C"/>
                </a:solidFill>
                <a:latin typeface="Calibri Bold"/>
                <a:cs typeface="Calibri Bold"/>
              </a:rPr>
              <a:t>Sectores Industriales + Presencia Internacional</a:t>
            </a:r>
          </a:p>
          <a:p>
            <a:pPr eaLnBrk="1" fontAlgn="auto" hangingPunct="1">
              <a:lnSpc>
                <a:spcPts val="207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43000" y="3695700"/>
            <a:ext cx="11049000" cy="3429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lnSpc>
                <a:spcPts val="207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810" b="1">
                <a:solidFill>
                  <a:srgbClr val="6C6C6C"/>
                </a:solidFill>
                <a:latin typeface="Calibri Bold"/>
                <a:cs typeface="Calibri Bold"/>
              </a:rPr>
              <a:t>+17m€ - 2017.</a:t>
            </a:r>
          </a:p>
          <a:p>
            <a:pPr eaLnBrk="1" fontAlgn="auto" hangingPunct="1">
              <a:lnSpc>
                <a:spcPts val="207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43000" y="4241800"/>
            <a:ext cx="11049000" cy="3429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lnSpc>
                <a:spcPts val="207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810" b="1">
                <a:solidFill>
                  <a:srgbClr val="6C6C6C"/>
                </a:solidFill>
                <a:latin typeface="Calibri Bold"/>
                <a:cs typeface="Calibri Bold"/>
              </a:rPr>
              <a:t>+ 300</a:t>
            </a:r>
          </a:p>
          <a:p>
            <a:pPr eaLnBrk="1" fontAlgn="auto" hangingPunct="1">
              <a:lnSpc>
                <a:spcPts val="207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502900" y="6642100"/>
            <a:ext cx="1689100" cy="1524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lnSpc>
                <a:spcPts val="9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803">
                <a:solidFill>
                  <a:srgbClr val="CACACA"/>
                </a:solidFill>
                <a:latin typeface="Calibri"/>
                <a:cs typeface="Calibri"/>
              </a:rPr>
              <a:t>their resp</a:t>
            </a:r>
          </a:p>
          <a:p>
            <a:pPr eaLnBrk="1" fontAlgn="auto" hangingPunct="1">
              <a:lnSpc>
                <a:spcPts val="92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803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400256" y="5805264"/>
            <a:ext cx="3791744" cy="9892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344" y="1211266"/>
            <a:ext cx="11737304" cy="568863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7464152" y="908720"/>
            <a:ext cx="4392488" cy="450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808" y="598363"/>
            <a:ext cx="2476115" cy="61682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5556237"/>
            <a:ext cx="1817226" cy="132470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3654" y="5556237"/>
            <a:ext cx="2442386" cy="132526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6041" y="5576804"/>
            <a:ext cx="1656184" cy="127044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D0C8D67-82CD-41EE-C638-661A08D1B8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6" y="-13754"/>
            <a:ext cx="2218618" cy="221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9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2351584" y="256530"/>
            <a:ext cx="5053499" cy="52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4113"/>
              </a:lnSpc>
            </a:pPr>
            <a:r>
              <a:rPr lang="en-CA" altLang="es-ES" sz="3600" dirty="0">
                <a:solidFill>
                  <a:srgbClr val="000000"/>
                </a:solidFill>
              </a:rPr>
              <a:t>INDUSTRIAL APPLICATIONS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09939" y="2373539"/>
            <a:ext cx="3959930" cy="128240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lnSpc>
                <a:spcPts val="196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457200" algn="l"/>
                <a:tab pos="457200" algn="l"/>
              </a:tabLst>
              <a:defRPr/>
            </a:pPr>
            <a:r>
              <a:rPr lang="en-CA" dirty="0">
                <a:solidFill>
                  <a:srgbClr val="418FDE"/>
                </a:solidFill>
                <a:latin typeface="Arial Unicode MS"/>
                <a:cs typeface="Arial Unicode MS"/>
              </a:rPr>
              <a:t></a:t>
            </a:r>
            <a:r>
              <a:rPr lang="en-CA" dirty="0">
                <a:solidFill>
                  <a:srgbClr val="000000"/>
                </a:solidFill>
                <a:latin typeface="Segoe UI"/>
                <a:cs typeface="Segoe UI"/>
              </a:rPr>
              <a:t>   </a:t>
            </a:r>
            <a:r>
              <a:rPr lang="en-CA" dirty="0" err="1">
                <a:solidFill>
                  <a:srgbClr val="000000"/>
                </a:solidFill>
                <a:latin typeface="Segoe UI"/>
                <a:cs typeface="Segoe UI"/>
              </a:rPr>
              <a:t>Gestión</a:t>
            </a:r>
            <a:r>
              <a:rPr lang="en-CA" dirty="0">
                <a:solidFill>
                  <a:srgbClr val="000000"/>
                </a:solidFill>
                <a:latin typeface="Segoe UI"/>
                <a:cs typeface="Segoe UI"/>
              </a:rPr>
              <a:t> de </a:t>
            </a:r>
            <a:r>
              <a:rPr lang="en-CA" sz="1810" b="1" dirty="0" err="1">
                <a:solidFill>
                  <a:srgbClr val="C00000"/>
                </a:solidFill>
                <a:latin typeface="Segoe UI Bold"/>
                <a:cs typeface="Segoe UI Bold"/>
              </a:rPr>
              <a:t>protocolos</a:t>
            </a:r>
            <a:r>
              <a:rPr lang="en-CA" dirty="0">
                <a:solidFill>
                  <a:srgbClr val="000000"/>
                </a:solidFill>
                <a:latin typeface="Segoe UI"/>
                <a:cs typeface="Segoe UI"/>
              </a:rPr>
              <a:t> para las</a:t>
            </a:r>
            <a:br>
              <a:rPr lang="en-CA" dirty="0">
                <a:solidFill>
                  <a:srgbClr val="000000"/>
                </a:solidFill>
                <a:latin typeface="Times New Roman"/>
              </a:rPr>
            </a:br>
            <a:r>
              <a:rPr lang="en-CA" dirty="0">
                <a:solidFill>
                  <a:srgbClr val="000000"/>
                </a:solidFill>
                <a:latin typeface="Segoe UI"/>
                <a:cs typeface="Segoe UI"/>
              </a:rPr>
              <a:t>	</a:t>
            </a:r>
            <a:r>
              <a:rPr lang="en-CA" dirty="0" err="1">
                <a:solidFill>
                  <a:srgbClr val="000000"/>
                </a:solidFill>
                <a:latin typeface="Segoe UI"/>
                <a:cs typeface="Segoe UI"/>
              </a:rPr>
              <a:t>principales</a:t>
            </a:r>
            <a:r>
              <a:rPr lang="en-CA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CA" sz="1810" b="1" dirty="0" err="1">
                <a:solidFill>
                  <a:srgbClr val="C00000"/>
                </a:solidFill>
                <a:latin typeface="Segoe UI Bold"/>
                <a:cs typeface="Segoe UI Bold"/>
              </a:rPr>
              <a:t>marcas</a:t>
            </a:r>
            <a:r>
              <a:rPr lang="en-CA" sz="1810" b="1" dirty="0">
                <a:solidFill>
                  <a:srgbClr val="C00000"/>
                </a:solidFill>
                <a:latin typeface="Segoe UI Bold"/>
                <a:cs typeface="Segoe UI Bold"/>
              </a:rPr>
              <a:t> de PLC</a:t>
            </a:r>
            <a:br>
              <a:rPr lang="en-CA" dirty="0">
                <a:solidFill>
                  <a:srgbClr val="000000"/>
                </a:solidFill>
                <a:latin typeface="Times New Roman"/>
              </a:rPr>
            </a:br>
            <a:r>
              <a:rPr lang="en-CA" dirty="0">
                <a:solidFill>
                  <a:srgbClr val="000000"/>
                </a:solidFill>
                <a:latin typeface="Segoe UI"/>
                <a:cs typeface="Segoe UI"/>
              </a:rPr>
              <a:t>	(Schneider Electric, Siemens,</a:t>
            </a:r>
            <a:br>
              <a:rPr lang="en-CA" dirty="0">
                <a:solidFill>
                  <a:srgbClr val="000000"/>
                </a:solidFill>
                <a:latin typeface="Times New Roman"/>
              </a:rPr>
            </a:br>
            <a:r>
              <a:rPr lang="en-CA" dirty="0">
                <a:solidFill>
                  <a:srgbClr val="000000"/>
                </a:solidFill>
                <a:latin typeface="Segoe UI"/>
                <a:cs typeface="Segoe UI"/>
              </a:rPr>
              <a:t>	Rockwell, </a:t>
            </a:r>
            <a:r>
              <a:rPr lang="en-CA" dirty="0" err="1">
                <a:solidFill>
                  <a:srgbClr val="000000"/>
                </a:solidFill>
                <a:latin typeface="Segoe UI"/>
                <a:cs typeface="Segoe UI"/>
              </a:rPr>
              <a:t>Beckoff</a:t>
            </a:r>
            <a:r>
              <a:rPr lang="en-CA" dirty="0">
                <a:solidFill>
                  <a:srgbClr val="000000"/>
                </a:solidFill>
                <a:latin typeface="Segoe UI"/>
                <a:cs typeface="Segoe UI"/>
              </a:rPr>
              <a:t>, Saia, </a:t>
            </a:r>
            <a:r>
              <a:rPr lang="en-CA" dirty="0" err="1">
                <a:solidFill>
                  <a:srgbClr val="000000"/>
                </a:solidFill>
                <a:latin typeface="Segoe UI"/>
                <a:cs typeface="Segoe UI"/>
              </a:rPr>
              <a:t>Wago</a:t>
            </a:r>
            <a:r>
              <a:rPr lang="en-CA" dirty="0">
                <a:solidFill>
                  <a:srgbClr val="000000"/>
                </a:solidFill>
                <a:latin typeface="Segoe UI"/>
                <a:cs typeface="Segoe UI"/>
              </a:rPr>
              <a:t>, etc.)</a:t>
            </a:r>
          </a:p>
          <a:p>
            <a:pPr eaLnBrk="1" fontAlgn="auto" hangingPunct="1">
              <a:lnSpc>
                <a:spcPts val="1965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94143" y="3589797"/>
            <a:ext cx="11976100" cy="5842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  <a:defRPr/>
            </a:pPr>
            <a:r>
              <a:rPr lang="en-CA" dirty="0">
                <a:solidFill>
                  <a:srgbClr val="418FDE"/>
                </a:solidFill>
                <a:latin typeface="Arial Unicode MS"/>
                <a:cs typeface="Arial Unicode MS"/>
              </a:rPr>
              <a:t></a:t>
            </a:r>
            <a:r>
              <a:rPr lang="en-CA" sz="1810" b="1" dirty="0">
                <a:solidFill>
                  <a:srgbClr val="C00000"/>
                </a:solidFill>
                <a:latin typeface="Segoe UI Bold"/>
                <a:cs typeface="Segoe UI Bold"/>
              </a:rPr>
              <a:t>   </a:t>
            </a:r>
            <a:r>
              <a:rPr lang="en-CA" sz="1810" b="1" dirty="0" err="1">
                <a:solidFill>
                  <a:srgbClr val="C00000"/>
                </a:solidFill>
                <a:latin typeface="Segoe UI Bold"/>
                <a:cs typeface="Segoe UI Bold"/>
              </a:rPr>
              <a:t>Biblioteca</a:t>
            </a:r>
            <a:r>
              <a:rPr lang="en-CA" sz="1810" b="1" dirty="0">
                <a:solidFill>
                  <a:srgbClr val="C00000"/>
                </a:solidFill>
                <a:latin typeface="Segoe UI Bold"/>
                <a:cs typeface="Segoe UI Bold"/>
              </a:rPr>
              <a:t> </a:t>
            </a:r>
            <a:r>
              <a:rPr lang="en-CA" sz="1810" b="1" dirty="0" err="1">
                <a:solidFill>
                  <a:srgbClr val="C00000"/>
                </a:solidFill>
                <a:latin typeface="Segoe UI Bold"/>
                <a:cs typeface="Segoe UI Bold"/>
              </a:rPr>
              <a:t>gráfica</a:t>
            </a:r>
            <a:r>
              <a:rPr lang="en-CA" sz="1810" b="1" dirty="0">
                <a:solidFill>
                  <a:srgbClr val="C00000"/>
                </a:solidFill>
                <a:latin typeface="Segoe UI Bold"/>
                <a:cs typeface="Segoe UI Bold"/>
              </a:rPr>
              <a:t> 2D/3D</a:t>
            </a:r>
            <a:r>
              <a:rPr lang="en-CA" dirty="0">
                <a:solidFill>
                  <a:srgbClr val="000000"/>
                </a:solidFill>
                <a:latin typeface="Segoe UI"/>
                <a:cs typeface="Segoe UI"/>
              </a:rPr>
              <a:t> y</a:t>
            </a:r>
            <a:br>
              <a:rPr lang="en-CA" dirty="0">
                <a:solidFill>
                  <a:srgbClr val="000000"/>
                </a:solidFill>
                <a:latin typeface="Times New Roman"/>
              </a:rPr>
            </a:br>
            <a:r>
              <a:rPr lang="en-CA" dirty="0">
                <a:solidFill>
                  <a:srgbClr val="000000"/>
                </a:solidFill>
                <a:latin typeface="Segoe UI"/>
                <a:cs typeface="Segoe UI"/>
              </a:rPr>
              <a:t>	</a:t>
            </a:r>
            <a:r>
              <a:rPr lang="en-CA" dirty="0" err="1">
                <a:solidFill>
                  <a:srgbClr val="000000"/>
                </a:solidFill>
                <a:latin typeface="Segoe UI"/>
                <a:cs typeface="Segoe UI"/>
              </a:rPr>
              <a:t>objetos</a:t>
            </a:r>
            <a:r>
              <a:rPr lang="en-CA" dirty="0">
                <a:solidFill>
                  <a:srgbClr val="000000"/>
                </a:solidFill>
                <a:latin typeface="Segoe UI"/>
                <a:cs typeface="Segoe UI"/>
              </a:rPr>
              <a:t> ISO </a:t>
            </a:r>
            <a:r>
              <a:rPr lang="en-CA" dirty="0" err="1">
                <a:solidFill>
                  <a:srgbClr val="000000"/>
                </a:solidFill>
                <a:latin typeface="Segoe UI"/>
                <a:cs typeface="Segoe UI"/>
              </a:rPr>
              <a:t>para</a:t>
            </a:r>
            <a:r>
              <a:rPr lang="en-CA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Segoe UI"/>
                <a:cs typeface="Segoe UI"/>
              </a:rPr>
              <a:t>entornos</a:t>
            </a:r>
            <a:endParaRPr lang="en-CA" dirty="0">
              <a:solidFill>
                <a:srgbClr val="000000"/>
              </a:solidFill>
              <a:latin typeface="Segoe UI"/>
              <a:cs typeface="Segoe UI"/>
            </a:endParaRPr>
          </a:p>
          <a:p>
            <a:pPr eaLnBrk="1" fontAlgn="auto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360886" y="3845013"/>
            <a:ext cx="11518900" cy="3429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802" dirty="0" err="1">
                <a:solidFill>
                  <a:srgbClr val="000000"/>
                </a:solidFill>
                <a:latin typeface="Segoe UI"/>
                <a:cs typeface="Segoe UI"/>
              </a:rPr>
              <a:t>industriales</a:t>
            </a:r>
            <a:endParaRPr lang="en-CA" sz="1802" dirty="0">
              <a:solidFill>
                <a:srgbClr val="000000"/>
              </a:solidFill>
              <a:latin typeface="Segoe UI"/>
              <a:cs typeface="Segoe UI"/>
            </a:endParaRPr>
          </a:p>
          <a:p>
            <a:pPr eaLnBrk="1" fontAlgn="auto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1802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0454" y="4326875"/>
            <a:ext cx="11976100" cy="5969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  <a:defRPr/>
            </a:pPr>
            <a:r>
              <a:rPr lang="en-CA" dirty="0">
                <a:solidFill>
                  <a:srgbClr val="418FDE"/>
                </a:solidFill>
                <a:latin typeface="Arial Unicode MS"/>
                <a:cs typeface="Arial Unicode MS"/>
              </a:rPr>
              <a:t></a:t>
            </a:r>
            <a:r>
              <a:rPr lang="en-CA" dirty="0">
                <a:solidFill>
                  <a:srgbClr val="000000"/>
                </a:solidFill>
                <a:latin typeface="Segoe UI"/>
                <a:cs typeface="Segoe UI"/>
              </a:rPr>
              <a:t>   </a:t>
            </a:r>
            <a:r>
              <a:rPr lang="en-CA" dirty="0" err="1">
                <a:solidFill>
                  <a:srgbClr val="000000"/>
                </a:solidFill>
                <a:latin typeface="Segoe UI"/>
                <a:cs typeface="Segoe UI"/>
              </a:rPr>
              <a:t>Gestión</a:t>
            </a:r>
            <a:r>
              <a:rPr lang="en-CA" dirty="0">
                <a:solidFill>
                  <a:srgbClr val="000000"/>
                </a:solidFill>
                <a:latin typeface="Segoe UI"/>
                <a:cs typeface="Segoe UI"/>
              </a:rPr>
              <a:t> de </a:t>
            </a:r>
            <a:r>
              <a:rPr lang="en-CA" sz="1810" b="1" dirty="0" err="1">
                <a:solidFill>
                  <a:srgbClr val="C00000"/>
                </a:solidFill>
                <a:latin typeface="Segoe UI Bold"/>
                <a:cs typeface="Segoe UI Bold"/>
              </a:rPr>
              <a:t>lotes</a:t>
            </a:r>
            <a:r>
              <a:rPr lang="en-CA" dirty="0">
                <a:solidFill>
                  <a:srgbClr val="000000"/>
                </a:solidFill>
                <a:latin typeface="Segoe UI"/>
                <a:cs typeface="Segoe UI"/>
              </a:rPr>
              <a:t> e </a:t>
            </a:r>
            <a:r>
              <a:rPr lang="en-CA" dirty="0" err="1">
                <a:solidFill>
                  <a:srgbClr val="000000"/>
                </a:solidFill>
                <a:latin typeface="Segoe UI"/>
                <a:cs typeface="Segoe UI"/>
              </a:rPr>
              <a:t>interfaz</a:t>
            </a:r>
            <a:r>
              <a:rPr lang="en-CA" dirty="0">
                <a:solidFill>
                  <a:srgbClr val="000000"/>
                </a:solidFill>
                <a:latin typeface="Segoe UI"/>
                <a:cs typeface="Segoe UI"/>
              </a:rPr>
              <a:t> de</a:t>
            </a:r>
            <a:br>
              <a:rPr lang="en-CA" dirty="0">
                <a:solidFill>
                  <a:srgbClr val="000000"/>
                </a:solidFill>
                <a:latin typeface="Times New Roman"/>
              </a:rPr>
            </a:br>
            <a:r>
              <a:rPr lang="en-CA" dirty="0">
                <a:solidFill>
                  <a:srgbClr val="000000"/>
                </a:solidFill>
                <a:latin typeface="Segoe UI"/>
                <a:cs typeface="Segoe UI"/>
              </a:rPr>
              <a:t>	control </a:t>
            </a:r>
            <a:r>
              <a:rPr lang="en-CA" dirty="0" err="1">
                <a:solidFill>
                  <a:srgbClr val="000000"/>
                </a:solidFill>
                <a:latin typeface="Segoe UI"/>
                <a:cs typeface="Segoe UI"/>
              </a:rPr>
              <a:t>fácil</a:t>
            </a:r>
            <a:r>
              <a:rPr lang="en-CA" dirty="0">
                <a:solidFill>
                  <a:srgbClr val="000000"/>
                </a:solidFill>
                <a:latin typeface="Segoe UI"/>
                <a:cs typeface="Segoe UI"/>
              </a:rPr>
              <a:t> de usar</a:t>
            </a:r>
          </a:p>
          <a:p>
            <a:pPr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0454" y="5023903"/>
            <a:ext cx="11976100" cy="5842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  <a:defRPr/>
            </a:pPr>
            <a:r>
              <a:rPr lang="en-CA" dirty="0">
                <a:solidFill>
                  <a:srgbClr val="418FDE"/>
                </a:solidFill>
                <a:latin typeface="Arial Unicode MS"/>
                <a:cs typeface="Arial Unicode MS"/>
              </a:rPr>
              <a:t></a:t>
            </a:r>
            <a:r>
              <a:rPr lang="en-CA" dirty="0">
                <a:solidFill>
                  <a:srgbClr val="000000"/>
                </a:solidFill>
                <a:latin typeface="Segoe UI"/>
                <a:cs typeface="Segoe UI"/>
              </a:rPr>
              <a:t>   </a:t>
            </a:r>
            <a:r>
              <a:rPr lang="en-CA" dirty="0" err="1">
                <a:solidFill>
                  <a:srgbClr val="000000"/>
                </a:solidFill>
                <a:latin typeface="Segoe UI"/>
                <a:cs typeface="Segoe UI"/>
              </a:rPr>
              <a:t>Interfaz</a:t>
            </a:r>
            <a:r>
              <a:rPr lang="en-CA" dirty="0">
                <a:solidFill>
                  <a:srgbClr val="000000"/>
                </a:solidFill>
                <a:latin typeface="Segoe UI"/>
                <a:cs typeface="Segoe UI"/>
              </a:rPr>
              <a:t> con </a:t>
            </a:r>
            <a:r>
              <a:rPr lang="en-CA" dirty="0" err="1">
                <a:solidFill>
                  <a:srgbClr val="000000"/>
                </a:solidFill>
                <a:latin typeface="Segoe UI"/>
                <a:cs typeface="Segoe UI"/>
              </a:rPr>
              <a:t>gráficos</a:t>
            </a:r>
            <a:r>
              <a:rPr lang="en-CA" sz="1810" b="1" dirty="0">
                <a:solidFill>
                  <a:srgbClr val="C00000"/>
                </a:solidFill>
                <a:latin typeface="Segoe UI Bold"/>
                <a:cs typeface="Segoe UI Bold"/>
              </a:rPr>
              <a:t> SPC</a:t>
            </a:r>
            <a:r>
              <a:rPr lang="en-CA" dirty="0">
                <a:solidFill>
                  <a:srgbClr val="000000"/>
                </a:solidFill>
                <a:latin typeface="Segoe UI"/>
                <a:cs typeface="Segoe UI"/>
              </a:rPr>
              <a:t> (Control</a:t>
            </a:r>
            <a:br>
              <a:rPr lang="en-CA" dirty="0">
                <a:solidFill>
                  <a:srgbClr val="000000"/>
                </a:solidFill>
                <a:latin typeface="Times New Roman"/>
              </a:rPr>
            </a:br>
            <a:r>
              <a:rPr lang="en-CA" dirty="0">
                <a:solidFill>
                  <a:srgbClr val="000000"/>
                </a:solidFill>
                <a:latin typeface="Segoe UI"/>
                <a:cs typeface="Segoe UI"/>
              </a:rPr>
              <a:t>	</a:t>
            </a:r>
            <a:r>
              <a:rPr lang="en-CA" dirty="0" err="1">
                <a:solidFill>
                  <a:srgbClr val="000000"/>
                </a:solidFill>
                <a:latin typeface="Segoe UI"/>
                <a:cs typeface="Segoe UI"/>
              </a:rPr>
              <a:t>estadístico</a:t>
            </a:r>
            <a:r>
              <a:rPr lang="en-CA" dirty="0">
                <a:solidFill>
                  <a:srgbClr val="000000"/>
                </a:solidFill>
                <a:latin typeface="Segoe UI"/>
                <a:cs typeface="Segoe UI"/>
              </a:rPr>
              <a:t> de </a:t>
            </a:r>
            <a:r>
              <a:rPr lang="en-CA" dirty="0" err="1">
                <a:solidFill>
                  <a:srgbClr val="000000"/>
                </a:solidFill>
                <a:latin typeface="Segoe UI"/>
                <a:cs typeface="Segoe UI"/>
              </a:rPr>
              <a:t>procesos</a:t>
            </a:r>
            <a:r>
              <a:rPr lang="en-CA" dirty="0">
                <a:solidFill>
                  <a:srgbClr val="000000"/>
                </a:solidFill>
                <a:latin typeface="Segoe UI"/>
                <a:cs typeface="Segoe UI"/>
              </a:rPr>
              <a:t>)</a:t>
            </a:r>
          </a:p>
          <a:p>
            <a:pPr eaLnBrk="1" fontAlgn="auto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94143" y="5687811"/>
            <a:ext cx="11976100" cy="3429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lnSpc>
                <a:spcPts val="207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solidFill>
                  <a:srgbClr val="418FDE"/>
                </a:solidFill>
                <a:latin typeface="Arial Unicode MS"/>
                <a:cs typeface="Arial Unicode MS"/>
              </a:rPr>
              <a:t></a:t>
            </a:r>
            <a:r>
              <a:rPr lang="en-CA" sz="1810" b="1" dirty="0">
                <a:solidFill>
                  <a:srgbClr val="C00000"/>
                </a:solidFill>
                <a:latin typeface="Segoe UI Bold"/>
                <a:cs typeface="Segoe UI Bold"/>
              </a:rPr>
              <a:t>   </a:t>
            </a:r>
            <a:r>
              <a:rPr lang="en-CA" sz="1810" b="1" dirty="0" err="1">
                <a:solidFill>
                  <a:srgbClr val="C00000"/>
                </a:solidFill>
                <a:latin typeface="Segoe UI Bold"/>
                <a:cs typeface="Segoe UI Bold"/>
              </a:rPr>
              <a:t>Informes</a:t>
            </a:r>
            <a:endParaRPr lang="en-CA" sz="1810" b="1" dirty="0">
              <a:solidFill>
                <a:srgbClr val="C00000"/>
              </a:solidFill>
              <a:latin typeface="Segoe UI Bold"/>
              <a:cs typeface="Segoe UI Bold"/>
            </a:endParaRPr>
          </a:p>
          <a:p>
            <a:pPr eaLnBrk="1" fontAlgn="auto" hangingPunct="1">
              <a:lnSpc>
                <a:spcPts val="207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88200" y="6642100"/>
            <a:ext cx="5003800" cy="1524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lnSpc>
                <a:spcPts val="9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803">
                <a:solidFill>
                  <a:srgbClr val="CACACA"/>
                </a:solidFill>
                <a:latin typeface="Calibri"/>
                <a:cs typeface="Calibri"/>
              </a:rPr>
              <a:t>All marks or names of products mentioned in this document are the property of their respective owners.</a:t>
            </a:r>
          </a:p>
          <a:p>
            <a:pPr eaLnBrk="1" fontAlgn="auto" hangingPunct="1">
              <a:lnSpc>
                <a:spcPts val="92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803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9048328" y="5816600"/>
            <a:ext cx="3024336" cy="977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7032104" y="6642100"/>
            <a:ext cx="2088232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524AACA-1AB0-94AF-4A0E-C76B95850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6"/>
            <a:ext cx="2207568" cy="22024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80" y="12700"/>
            <a:ext cx="12192000" cy="68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2207568" y="454943"/>
            <a:ext cx="7019486" cy="52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4113"/>
              </a:lnSpc>
            </a:pPr>
            <a:r>
              <a:rPr lang="en-CA" altLang="es-ES" sz="3600" b="1" i="1" dirty="0">
                <a:solidFill>
                  <a:srgbClr val="000000"/>
                </a:solidFill>
                <a:latin typeface="Segoe UI Light"/>
                <a:cs typeface="Segoe UI Light"/>
              </a:rPr>
              <a:t>SOLUTION ENGINEERING </a:t>
            </a:r>
            <a:r>
              <a:rPr lang="en-CA" altLang="es-ES" sz="2000" b="1" i="1" dirty="0">
                <a:solidFill>
                  <a:srgbClr val="000000"/>
                </a:solidFill>
                <a:latin typeface="Segoe UI Light"/>
                <a:cs typeface="Segoe UI Light"/>
              </a:rPr>
              <a:t>/ TECHNOLOGIES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502900" y="6642100"/>
            <a:ext cx="1689100" cy="1524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lnSpc>
                <a:spcPts val="9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803">
                <a:solidFill>
                  <a:srgbClr val="CACACA"/>
                </a:solidFill>
                <a:latin typeface="Calibri"/>
                <a:cs typeface="Calibri"/>
              </a:rPr>
              <a:t>their resp</a:t>
            </a:r>
          </a:p>
          <a:p>
            <a:pPr eaLnBrk="1" fontAlgn="auto" hangingPunct="1">
              <a:lnSpc>
                <a:spcPts val="92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CA" sz="803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400256" y="5805264"/>
            <a:ext cx="3791744" cy="9892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119336" y="1412776"/>
            <a:ext cx="1152128" cy="34563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6864164" y="1124744"/>
            <a:ext cx="95932" cy="221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41"/>
          <p:cNvSpPr/>
          <p:nvPr/>
        </p:nvSpPr>
        <p:spPr>
          <a:xfrm>
            <a:off x="6672064" y="1124744"/>
            <a:ext cx="5400600" cy="55935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 42"/>
          <p:cNvSpPr/>
          <p:nvPr/>
        </p:nvSpPr>
        <p:spPr>
          <a:xfrm>
            <a:off x="3071664" y="2183334"/>
            <a:ext cx="3743778" cy="453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6" name="Grupo 45"/>
          <p:cNvGrpSpPr/>
          <p:nvPr/>
        </p:nvGrpSpPr>
        <p:grpSpPr>
          <a:xfrm>
            <a:off x="1631504" y="1672205"/>
            <a:ext cx="3062770" cy="1022258"/>
            <a:chOff x="1001744" y="3135444"/>
            <a:chExt cx="3062770" cy="1022258"/>
          </a:xfrm>
        </p:grpSpPr>
        <p:sp>
          <p:nvSpPr>
            <p:cNvPr id="47" name="Rectángulo redondeado 46"/>
            <p:cNvSpPr/>
            <p:nvPr/>
          </p:nvSpPr>
          <p:spPr>
            <a:xfrm>
              <a:off x="1001744" y="3135444"/>
              <a:ext cx="3062770" cy="1022258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FF9900"/>
                </a:gs>
                <a:gs pos="51000">
                  <a:schemeClr val="tx2">
                    <a:lumMod val="20000"/>
                    <a:lumOff val="80000"/>
                    <a:alpha val="76000"/>
                  </a:schemeClr>
                </a:gs>
              </a:gsLst>
              <a:lin ang="5400000" scaled="0"/>
            </a:gradFill>
            <a:ln>
              <a:solidFill>
                <a:srgbClr val="FF99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Rectángulo 47"/>
            <p:cNvSpPr/>
            <p:nvPr/>
          </p:nvSpPr>
          <p:spPr>
            <a:xfrm>
              <a:off x="1024200" y="3413465"/>
              <a:ext cx="2099027" cy="7217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t" anchorCtr="0">
              <a:noAutofit/>
            </a:bodyPr>
            <a:lstStyle/>
            <a:p>
              <a:pPr marL="57150" lvl="0" indent="-57150" algn="l" defTabSz="400050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•"/>
              </a:pPr>
              <a:endParaRPr lang="en-US" sz="9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+mn-ea"/>
                <a:cs typeface="Arial" charset="0"/>
              </a:endParaRPr>
            </a:p>
          </p:txBody>
        </p:sp>
      </p:grpSp>
      <p:grpSp>
        <p:nvGrpSpPr>
          <p:cNvPr id="73" name="15 Grupo"/>
          <p:cNvGrpSpPr>
            <a:grpSpLocks/>
          </p:cNvGrpSpPr>
          <p:nvPr/>
        </p:nvGrpSpPr>
        <p:grpSpPr bwMode="auto">
          <a:xfrm>
            <a:off x="1828800" y="1388520"/>
            <a:ext cx="8991600" cy="4335158"/>
            <a:chOff x="533400" y="1188971"/>
            <a:chExt cx="8299938" cy="2413000"/>
          </a:xfrm>
        </p:grpSpPr>
        <p:graphicFrame>
          <p:nvGraphicFramePr>
            <p:cNvPr id="74" name="30 Diagrama"/>
            <p:cNvGraphicFramePr/>
            <p:nvPr>
              <p:extLst>
                <p:ext uri="{D42A27DB-BD31-4B8C-83A1-F6EECF244321}">
                  <p14:modId xmlns:p14="http://schemas.microsoft.com/office/powerpoint/2010/main" val="1022856336"/>
                </p:ext>
              </p:extLst>
            </p:nvPr>
          </p:nvGraphicFramePr>
          <p:xfrm>
            <a:off x="533400" y="1188971"/>
            <a:ext cx="8299938" cy="2413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75" name="34 CuadroTexto"/>
            <p:cNvSpPr txBox="1"/>
            <p:nvPr/>
          </p:nvSpPr>
          <p:spPr bwMode="auto">
            <a:xfrm>
              <a:off x="6525350" y="3033053"/>
              <a:ext cx="1182572" cy="43684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171450" indent="-171450" defTabSz="536311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</a:rPr>
                <a:t>ADATEST</a:t>
              </a:r>
            </a:p>
            <a:p>
              <a:pPr marL="171450" indent="-171450" defTabSz="536311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</a:rPr>
                <a:t>VISUALTEST</a:t>
              </a:r>
            </a:p>
            <a:p>
              <a:pPr marL="171450" indent="-171450" defTabSz="536311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</a:rPr>
                <a:t>RATIONAL TEST</a:t>
              </a:r>
            </a:p>
            <a:p>
              <a:pPr marL="171450" indent="-171450" defTabSz="536311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</a:rPr>
                <a:t>CANTATA</a:t>
              </a:r>
            </a:p>
            <a:p>
              <a:pPr marL="171450" indent="-171450" defTabSz="536311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</a:rPr>
                <a:t>MERCURY</a:t>
              </a:r>
            </a:p>
          </p:txBody>
        </p:sp>
        <p:sp>
          <p:nvSpPr>
            <p:cNvPr id="76" name="37 CuadroTexto"/>
            <p:cNvSpPr txBox="1"/>
            <p:nvPr/>
          </p:nvSpPr>
          <p:spPr bwMode="auto">
            <a:xfrm>
              <a:off x="5696914" y="3033053"/>
              <a:ext cx="833364" cy="43684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171450" indent="-171450" defTabSz="536311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</a:rPr>
                <a:t>DO-178B</a:t>
              </a:r>
            </a:p>
            <a:p>
              <a:pPr marL="171450" indent="-171450" defTabSz="536311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</a:rPr>
                <a:t>MIL-STD</a:t>
              </a:r>
            </a:p>
            <a:p>
              <a:pPr marL="171450" indent="-171450" defTabSz="536311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</a:rPr>
                <a:t>ECSS</a:t>
              </a:r>
            </a:p>
            <a:p>
              <a:pPr marL="171450" indent="-171450" defTabSz="536311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</a:rPr>
                <a:t>SIL 0/2/4</a:t>
              </a:r>
            </a:p>
            <a:p>
              <a:pPr marL="171450" indent="-171450" defTabSz="536311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</a:rPr>
                <a:t>IEC 60880</a:t>
              </a:r>
            </a:p>
          </p:txBody>
        </p:sp>
        <p:sp>
          <p:nvSpPr>
            <p:cNvPr id="77" name="38 CuadroTexto"/>
            <p:cNvSpPr txBox="1"/>
            <p:nvPr/>
          </p:nvSpPr>
          <p:spPr bwMode="auto">
            <a:xfrm>
              <a:off x="1502493" y="3088175"/>
              <a:ext cx="1567293" cy="3597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171450" indent="-171450" defTabSz="536311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</a:rPr>
                <a:t>HOST LINK (OMRON) </a:t>
              </a:r>
            </a:p>
            <a:p>
              <a:pPr marL="171450" indent="-171450" defTabSz="536311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</a:rPr>
                <a:t>INTERBUS (PHOENIX) </a:t>
              </a:r>
            </a:p>
            <a:p>
              <a:pPr marL="171450" indent="-171450" defTabSz="536311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</a:rPr>
                <a:t>DF-1 (ALLEN BRADLEY)</a:t>
              </a:r>
            </a:p>
            <a:p>
              <a:pPr marL="171450" indent="-171450" defTabSz="536311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</a:rPr>
                <a:t>TCP/IP, CANBUS</a:t>
              </a:r>
            </a:p>
          </p:txBody>
        </p:sp>
        <p:sp>
          <p:nvSpPr>
            <p:cNvPr id="78" name="33 CuadroTexto"/>
            <p:cNvSpPr txBox="1"/>
            <p:nvPr/>
          </p:nvSpPr>
          <p:spPr bwMode="auto">
            <a:xfrm>
              <a:off x="5457092" y="1294087"/>
              <a:ext cx="2044326" cy="4368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</a:rPr>
                <a:t>C/C++/C#, VISUAL C++ / LINUX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</a:rPr>
                <a:t>ASP.NET, VB.NET 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</a:rPr>
                <a:t>JAVA, SERVLET, JSP, PHP 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</a:rPr>
                <a:t>AJAX, WEB SERVICES 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</a:rPr>
                <a:t>HTML, JAVASCRIPT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</a:endParaRPr>
            </a:p>
          </p:txBody>
        </p:sp>
      </p:grpSp>
      <p:sp>
        <p:nvSpPr>
          <p:cNvPr id="79" name="36 CuadroTexto"/>
          <p:cNvSpPr txBox="1"/>
          <p:nvPr/>
        </p:nvSpPr>
        <p:spPr bwMode="auto">
          <a:xfrm>
            <a:off x="3282406" y="1752600"/>
            <a:ext cx="679994" cy="784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53631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</a:rPr>
              <a:t> TDD</a:t>
            </a:r>
          </a:p>
          <a:p>
            <a:pPr defTabSz="53631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</a:rPr>
              <a:t> AGILE</a:t>
            </a:r>
          </a:p>
          <a:p>
            <a:pPr defTabSz="53631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</a:rPr>
              <a:t> SCRUM</a:t>
            </a:r>
          </a:p>
          <a:p>
            <a:pPr defTabSz="53631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</a:rPr>
              <a:t> UML</a:t>
            </a:r>
          </a:p>
          <a:p>
            <a:pPr defTabSz="53631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</a:rPr>
              <a:t> GIT</a:t>
            </a:r>
          </a:p>
        </p:txBody>
      </p:sp>
      <p:sp>
        <p:nvSpPr>
          <p:cNvPr id="80" name="36 CuadroTexto"/>
          <p:cNvSpPr txBox="1"/>
          <p:nvPr/>
        </p:nvSpPr>
        <p:spPr bwMode="auto">
          <a:xfrm>
            <a:off x="1963420" y="1752600"/>
            <a:ext cx="1313180" cy="784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</a:rPr>
              <a:t>RATIONAL ROSE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</a:rPr>
              <a:t>ECLIPSE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</a:rPr>
              <a:t>DOORS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</a:rPr>
              <a:t>RHAPSODY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</a:rPr>
              <a:t>ATLASSIAN</a:t>
            </a:r>
          </a:p>
        </p:txBody>
      </p:sp>
      <p:pic>
        <p:nvPicPr>
          <p:cNvPr id="81" name="Imagen 8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092153" y="5671592"/>
            <a:ext cx="802336" cy="1001229"/>
          </a:xfrm>
          <a:prstGeom prst="rect">
            <a:avLst/>
          </a:prstGeom>
        </p:spPr>
      </p:pic>
      <p:pic>
        <p:nvPicPr>
          <p:cNvPr id="82" name="Imagen 8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07138" y="5676550"/>
            <a:ext cx="747384" cy="917851"/>
          </a:xfrm>
          <a:prstGeom prst="rect">
            <a:avLst/>
          </a:prstGeom>
        </p:spPr>
      </p:pic>
      <p:pic>
        <p:nvPicPr>
          <p:cNvPr id="83" name="Imagen 8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869279" y="1455005"/>
            <a:ext cx="708215" cy="674343"/>
          </a:xfrm>
          <a:prstGeom prst="rect">
            <a:avLst/>
          </a:prstGeom>
        </p:spPr>
      </p:pic>
      <p:pic>
        <p:nvPicPr>
          <p:cNvPr id="84" name="Imagen 8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704848" y="1516925"/>
            <a:ext cx="1070473" cy="628090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987750" y="5772768"/>
            <a:ext cx="1032057" cy="643219"/>
          </a:xfrm>
          <a:prstGeom prst="rect">
            <a:avLst/>
          </a:prstGeom>
        </p:spPr>
      </p:pic>
      <p:pic>
        <p:nvPicPr>
          <p:cNvPr id="86" name="Imagen 8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49225" y="3855358"/>
            <a:ext cx="1492763" cy="377365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185603" y="5772761"/>
            <a:ext cx="1295400" cy="698500"/>
          </a:xfrm>
          <a:prstGeom prst="rect">
            <a:avLst/>
          </a:prstGeom>
        </p:spPr>
      </p:pic>
      <p:pic>
        <p:nvPicPr>
          <p:cNvPr id="88" name="Imagen 8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46806" y="5741500"/>
            <a:ext cx="1428750" cy="800100"/>
          </a:xfrm>
          <a:prstGeom prst="rect">
            <a:avLst/>
          </a:prstGeom>
        </p:spPr>
      </p:pic>
      <p:pic>
        <p:nvPicPr>
          <p:cNvPr id="89" name="Imagen 8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987233" y="3094146"/>
            <a:ext cx="1907256" cy="536557"/>
          </a:xfrm>
          <a:prstGeom prst="rect">
            <a:avLst/>
          </a:prstGeom>
        </p:spPr>
      </p:pic>
      <p:pic>
        <p:nvPicPr>
          <p:cNvPr id="90" name="Imagen 89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149346" y="4701576"/>
            <a:ext cx="956619" cy="956619"/>
          </a:xfrm>
          <a:prstGeom prst="rect">
            <a:avLst/>
          </a:prstGeom>
        </p:spPr>
      </p:pic>
      <p:pic>
        <p:nvPicPr>
          <p:cNvPr id="91" name="Imagen 9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683357" y="4603276"/>
            <a:ext cx="1142090" cy="855465"/>
          </a:xfrm>
          <a:prstGeom prst="rect">
            <a:avLst/>
          </a:prstGeom>
        </p:spPr>
      </p:pic>
      <p:pic>
        <p:nvPicPr>
          <p:cNvPr id="92" name="Imagen 9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149754" y="5700180"/>
            <a:ext cx="1289646" cy="653120"/>
          </a:xfrm>
          <a:prstGeom prst="rect">
            <a:avLst/>
          </a:prstGeom>
        </p:spPr>
      </p:pic>
      <p:pic>
        <p:nvPicPr>
          <p:cNvPr id="93" name="Imagen 92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684045" y="5817484"/>
            <a:ext cx="1325213" cy="609054"/>
          </a:xfrm>
          <a:prstGeom prst="rect">
            <a:avLst/>
          </a:prstGeom>
        </p:spPr>
      </p:pic>
      <p:pic>
        <p:nvPicPr>
          <p:cNvPr id="94" name="Imagen 93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739528" y="4626842"/>
            <a:ext cx="747045" cy="747045"/>
          </a:xfrm>
          <a:prstGeom prst="rect">
            <a:avLst/>
          </a:prstGeom>
        </p:spPr>
      </p:pic>
      <p:pic>
        <p:nvPicPr>
          <p:cNvPr id="95" name="5 Imagen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498" y="3234828"/>
            <a:ext cx="790129" cy="407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6 Imagen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280" y="3691188"/>
            <a:ext cx="1145380" cy="30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8 Imagen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197" y="4055246"/>
            <a:ext cx="932287" cy="2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33 CuadroTexto"/>
          <p:cNvSpPr txBox="1"/>
          <p:nvPr/>
        </p:nvSpPr>
        <p:spPr bwMode="auto">
          <a:xfrm>
            <a:off x="8369757" y="2399005"/>
            <a:ext cx="2214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defTabSz="536311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+mn-cs"/>
              </a:rPr>
              <a:t>J2EE, SPRING / ANGULAR</a:t>
            </a:r>
          </a:p>
          <a:p>
            <a:pPr marL="171450" indent="-171450" defTabSz="536311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+mn-cs"/>
              </a:rPr>
              <a:t>ADA 83/95, FORTRAN</a:t>
            </a:r>
          </a:p>
          <a:p>
            <a:pPr marL="171450" indent="-171450" defTabSz="536311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+mn-cs"/>
              </a:rPr>
              <a:t>VHDL/FPGA, XILINX / ALTERA</a:t>
            </a:r>
          </a:p>
          <a:p>
            <a:pPr marL="171450" indent="-171450" defTabSz="536311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+mn-cs"/>
              </a:rPr>
              <a:t>ENSAMBLADOR / MICRO</a:t>
            </a:r>
          </a:p>
        </p:txBody>
      </p:sp>
      <p:sp>
        <p:nvSpPr>
          <p:cNvPr id="49" name="35 CuadroTexto">
            <a:extLst>
              <a:ext uri="{FF2B5EF4-FFF2-40B4-BE49-F238E27FC236}">
                <a16:creationId xmlns:a16="http://schemas.microsoft.com/office/drawing/2014/main" id="{3AA67C9C-D990-4361-8B16-0BD5A6093742}"/>
              </a:ext>
            </a:extLst>
          </p:cNvPr>
          <p:cNvSpPr txBox="1"/>
          <p:nvPr/>
        </p:nvSpPr>
        <p:spPr bwMode="auto">
          <a:xfrm>
            <a:off x="4342201" y="4821378"/>
            <a:ext cx="122982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171450" indent="-171450" defTabSz="536311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+mn-cs"/>
              </a:rPr>
              <a:t>SQL, PL/SQL </a:t>
            </a:r>
          </a:p>
          <a:p>
            <a:pPr marL="171450" indent="-171450" defTabSz="536311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+mn-cs"/>
              </a:rPr>
              <a:t>ORACLE 8-11G </a:t>
            </a:r>
          </a:p>
          <a:p>
            <a:pPr marL="171450" indent="-171450" defTabSz="536311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+mn-cs"/>
              </a:rPr>
              <a:t>POSTGRESQL</a:t>
            </a:r>
          </a:p>
          <a:p>
            <a:pPr marL="171450" indent="-171450" defTabSz="536311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cs typeface="+mn-cs"/>
              </a:rPr>
              <a:t>MYSQL 5.X 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8773197" y="980728"/>
            <a:ext cx="243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/>
              <a:t>(NON-EXHAUSTIVE LIST)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0590D94-2AD0-DDCC-0130-FE63D8B0B1C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-13754"/>
            <a:ext cx="2218618" cy="221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53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317</Words>
  <Application>Microsoft Office PowerPoint</Application>
  <PresentationFormat>Grand écran</PresentationFormat>
  <Paragraphs>72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5</vt:i4>
      </vt:variant>
    </vt:vector>
  </HeadingPairs>
  <TitlesOfParts>
    <vt:vector size="18" baseType="lpstr">
      <vt:lpstr>Agency FB</vt:lpstr>
      <vt:lpstr>Arial</vt:lpstr>
      <vt:lpstr>Arial Unicode MS</vt:lpstr>
      <vt:lpstr>Calibri</vt:lpstr>
      <vt:lpstr>Calibri Bold</vt:lpstr>
      <vt:lpstr>Calibri Light</vt:lpstr>
      <vt:lpstr>Segoe UI</vt:lpstr>
      <vt:lpstr>Segoe UI Bold</vt:lpstr>
      <vt:lpstr>Segoe UI Light</vt:lpstr>
      <vt:lpstr>Times New Roman</vt:lpstr>
      <vt:lpstr>Office Theme</vt:lpstr>
      <vt:lpstr>Tema de Office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Investintech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A2E_Engine</dc:creator>
  <cp:lastModifiedBy>Baptiste Simon</cp:lastModifiedBy>
  <cp:revision>659</cp:revision>
  <dcterms:created xsi:type="dcterms:W3CDTF">2020-04-16T07:48:19Z</dcterms:created>
  <dcterms:modified xsi:type="dcterms:W3CDTF">2023-05-16T18:41:42Z</dcterms:modified>
</cp:coreProperties>
</file>