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89286"/>
  </p:normalViewPr>
  <p:slideViewPr>
    <p:cSldViewPr snapToGrid="0">
      <p:cViewPr varScale="1">
        <p:scale>
          <a:sx n="73" d="100"/>
          <a:sy n="73" d="100"/>
        </p:scale>
        <p:origin x="2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8EBD88D1-AE7B-1828-CAB0-DD3638F9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" y="0"/>
            <a:ext cx="7725266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392714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942809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492904" y="100081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14481-AAFD-DB9E-BD82-E331A9A3FB6D}"/>
              </a:ext>
            </a:extLst>
          </p:cNvPr>
          <p:cNvSpPr txBox="1"/>
          <p:nvPr/>
        </p:nvSpPr>
        <p:spPr>
          <a:xfrm>
            <a:off x="392714" y="262977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4B6BA-FA82-EE2A-1CBC-A63A0D41BD5F}"/>
              </a:ext>
            </a:extLst>
          </p:cNvPr>
          <p:cNvSpPr txBox="1"/>
          <p:nvPr/>
        </p:nvSpPr>
        <p:spPr>
          <a:xfrm>
            <a:off x="2942809" y="262977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024DE-4FF0-826E-6F50-6ACBB5C33859}"/>
              </a:ext>
            </a:extLst>
          </p:cNvPr>
          <p:cNvSpPr txBox="1"/>
          <p:nvPr/>
        </p:nvSpPr>
        <p:spPr>
          <a:xfrm>
            <a:off x="5492904" y="262977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CC425-B514-73A4-C900-5B2B64E7B660}"/>
              </a:ext>
            </a:extLst>
          </p:cNvPr>
          <p:cNvSpPr txBox="1"/>
          <p:nvPr/>
        </p:nvSpPr>
        <p:spPr>
          <a:xfrm>
            <a:off x="392714" y="509849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E7EF0-3248-406A-B628-0A2DE89508BC}"/>
              </a:ext>
            </a:extLst>
          </p:cNvPr>
          <p:cNvSpPr txBox="1"/>
          <p:nvPr/>
        </p:nvSpPr>
        <p:spPr>
          <a:xfrm>
            <a:off x="2942809" y="509849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36E7B-B38C-F4D8-A3F3-C8BE1959ACDB}"/>
              </a:ext>
            </a:extLst>
          </p:cNvPr>
          <p:cNvSpPr txBox="1"/>
          <p:nvPr/>
        </p:nvSpPr>
        <p:spPr>
          <a:xfrm>
            <a:off x="5492904" y="5098499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AABEA-1EEF-AE79-74D7-32E854DE6FB0}"/>
              </a:ext>
            </a:extLst>
          </p:cNvPr>
          <p:cNvSpPr txBox="1"/>
          <p:nvPr/>
        </p:nvSpPr>
        <p:spPr>
          <a:xfrm>
            <a:off x="392714" y="761004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C7DBD-7E7C-21ED-0AE7-95CF954C36AF}"/>
              </a:ext>
            </a:extLst>
          </p:cNvPr>
          <p:cNvSpPr txBox="1"/>
          <p:nvPr/>
        </p:nvSpPr>
        <p:spPr>
          <a:xfrm>
            <a:off x="2942809" y="761004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08C9F-1EA6-860C-CB4A-12187D501165}"/>
              </a:ext>
            </a:extLst>
          </p:cNvPr>
          <p:cNvSpPr txBox="1"/>
          <p:nvPr/>
        </p:nvSpPr>
        <p:spPr>
          <a:xfrm>
            <a:off x="5492904" y="761004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13</cp:revision>
  <dcterms:created xsi:type="dcterms:W3CDTF">2023-05-16T15:05:14Z</dcterms:created>
  <dcterms:modified xsi:type="dcterms:W3CDTF">2023-05-24T02:34:56Z</dcterms:modified>
</cp:coreProperties>
</file>