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7755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/>
    <p:restoredTop sz="89252"/>
  </p:normalViewPr>
  <p:slideViewPr>
    <p:cSldViewPr snapToGrid="0">
      <p:cViewPr varScale="1">
        <p:scale>
          <a:sx n="77" d="100"/>
          <a:sy n="77" d="100"/>
        </p:scale>
        <p:origin x="3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649770"/>
            <a:ext cx="6609239" cy="3509551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294662"/>
            <a:ext cx="5831681" cy="2433817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36700"/>
            <a:ext cx="1676608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36700"/>
            <a:ext cx="4932630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513159"/>
            <a:ext cx="6706433" cy="4193259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6746088"/>
            <a:ext cx="6706433" cy="2205136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36702"/>
            <a:ext cx="6706433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471154"/>
            <a:ext cx="32894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682228"/>
            <a:ext cx="32894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471154"/>
            <a:ext cx="33056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682228"/>
            <a:ext cx="33056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451426"/>
            <a:ext cx="3936385" cy="7163777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451426"/>
            <a:ext cx="3936385" cy="7163777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36702"/>
            <a:ext cx="6706433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683500"/>
            <a:ext cx="6706433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9343248"/>
            <a:ext cx="262425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plan&#10;&#10;Description automatically generated">
            <a:extLst>
              <a:ext uri="{FF2B5EF4-FFF2-40B4-BE49-F238E27FC236}">
                <a16:creationId xmlns:a16="http://schemas.microsoft.com/office/drawing/2014/main" id="{9D877B78-43A3-3F29-AD61-4F507B7D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" y="0"/>
            <a:ext cx="7725266" cy="1005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47379E-7459-A11C-0021-A89F2745DB6E}"/>
              </a:ext>
            </a:extLst>
          </p:cNvPr>
          <p:cNvSpPr txBox="1"/>
          <p:nvPr/>
        </p:nvSpPr>
        <p:spPr>
          <a:xfrm>
            <a:off x="29337" y="-7048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DD511-E867-62C1-0F9F-478834B6FEDB}"/>
              </a:ext>
            </a:extLst>
          </p:cNvPr>
          <p:cNvSpPr txBox="1"/>
          <p:nvPr/>
        </p:nvSpPr>
        <p:spPr>
          <a:xfrm>
            <a:off x="2506471" y="-7048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3E128-D5DA-FC9F-51B2-FBAAFDB9562F}"/>
              </a:ext>
            </a:extLst>
          </p:cNvPr>
          <p:cNvSpPr txBox="1"/>
          <p:nvPr/>
        </p:nvSpPr>
        <p:spPr>
          <a:xfrm>
            <a:off x="5110662" y="-7048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D586D7-519A-1D74-095E-B4865BEE9317}"/>
              </a:ext>
            </a:extLst>
          </p:cNvPr>
          <p:cNvSpPr txBox="1"/>
          <p:nvPr/>
        </p:nvSpPr>
        <p:spPr>
          <a:xfrm>
            <a:off x="29337" y="239122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AA439-DDCB-A222-D7BB-C5D374D552EF}"/>
              </a:ext>
            </a:extLst>
          </p:cNvPr>
          <p:cNvSpPr txBox="1"/>
          <p:nvPr/>
        </p:nvSpPr>
        <p:spPr>
          <a:xfrm>
            <a:off x="2506471" y="239122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9FCFBE-ABC0-CB57-189F-ABA452CB9DD9}"/>
              </a:ext>
            </a:extLst>
          </p:cNvPr>
          <p:cNvSpPr txBox="1"/>
          <p:nvPr/>
        </p:nvSpPr>
        <p:spPr>
          <a:xfrm>
            <a:off x="5138715" y="2391222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1D3DA0-EC8E-F4B2-2D51-818DC20742C6}"/>
              </a:ext>
            </a:extLst>
          </p:cNvPr>
          <p:cNvSpPr txBox="1"/>
          <p:nvPr/>
        </p:nvSpPr>
        <p:spPr>
          <a:xfrm>
            <a:off x="29337" y="482116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188C7-3D4D-4AF4-18FC-0BE736D9776F}"/>
              </a:ext>
            </a:extLst>
          </p:cNvPr>
          <p:cNvSpPr txBox="1"/>
          <p:nvPr/>
        </p:nvSpPr>
        <p:spPr>
          <a:xfrm>
            <a:off x="2506471" y="482116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9AAFA-6357-37BA-E7F0-5482ED39DCF3}"/>
              </a:ext>
            </a:extLst>
          </p:cNvPr>
          <p:cNvSpPr txBox="1"/>
          <p:nvPr/>
        </p:nvSpPr>
        <p:spPr>
          <a:xfrm>
            <a:off x="5138715" y="4821160"/>
            <a:ext cx="36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A4F81-79CF-26CC-109B-3A75F812EACB}"/>
              </a:ext>
            </a:extLst>
          </p:cNvPr>
          <p:cNvSpPr txBox="1"/>
          <p:nvPr/>
        </p:nvSpPr>
        <p:spPr>
          <a:xfrm>
            <a:off x="25306" y="7350849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A4BAC-4B87-02EB-FC7F-176177AEEC08}"/>
              </a:ext>
            </a:extLst>
          </p:cNvPr>
          <p:cNvSpPr txBox="1"/>
          <p:nvPr/>
        </p:nvSpPr>
        <p:spPr>
          <a:xfrm>
            <a:off x="2502440" y="735084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02FF3-CFEF-2C34-7811-86514A7DF299}"/>
              </a:ext>
            </a:extLst>
          </p:cNvPr>
          <p:cNvSpPr txBox="1"/>
          <p:nvPr/>
        </p:nvSpPr>
        <p:spPr>
          <a:xfrm>
            <a:off x="5134684" y="7350849"/>
            <a:ext cx="36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20818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</TotalTime>
  <Words>36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Archie</dc:creator>
  <cp:lastModifiedBy>Yao, Archie</cp:lastModifiedBy>
  <cp:revision>5</cp:revision>
  <dcterms:created xsi:type="dcterms:W3CDTF">2023-05-16T15:05:14Z</dcterms:created>
  <dcterms:modified xsi:type="dcterms:W3CDTF">2023-05-17T03:50:16Z</dcterms:modified>
</cp:coreProperties>
</file>