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775575" cy="7775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7"/>
    <p:restoredTop sz="89211"/>
  </p:normalViewPr>
  <p:slideViewPr>
    <p:cSldViewPr snapToGrid="0">
      <p:cViewPr>
        <p:scale>
          <a:sx n="79" d="100"/>
          <a:sy n="79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272531"/>
            <a:ext cx="6609239" cy="2707052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4083977"/>
            <a:ext cx="5831681" cy="1877297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0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413978"/>
            <a:ext cx="1676608" cy="65894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413978"/>
            <a:ext cx="4932630" cy="65894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1938496"/>
            <a:ext cx="6706433" cy="3234423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5203518"/>
            <a:ext cx="6706433" cy="1700906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7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069887"/>
            <a:ext cx="3304619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069887"/>
            <a:ext cx="3304619" cy="493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413979"/>
            <a:ext cx="6706433" cy="15029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1906097"/>
            <a:ext cx="3289432" cy="934148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2840245"/>
            <a:ext cx="3289432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1906097"/>
            <a:ext cx="3305632" cy="934148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2840245"/>
            <a:ext cx="3305632" cy="4177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18372"/>
            <a:ext cx="2507825" cy="1814301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119540"/>
            <a:ext cx="3936385" cy="5525698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2332673"/>
            <a:ext cx="2507825" cy="4321564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18372"/>
            <a:ext cx="2507825" cy="1814301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119540"/>
            <a:ext cx="3936385" cy="5525698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2332673"/>
            <a:ext cx="2507825" cy="4321564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4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413979"/>
            <a:ext cx="6706433" cy="1502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069887"/>
            <a:ext cx="6706433" cy="493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7206808"/>
            <a:ext cx="1749504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6BC3-AC4E-C144-9E2A-DE6928941DE5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7206808"/>
            <a:ext cx="2624257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7206808"/>
            <a:ext cx="1749504" cy="4139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collage of graphs&#10;&#10;Description automatically generated with low confidence">
            <a:extLst>
              <a:ext uri="{FF2B5EF4-FFF2-40B4-BE49-F238E27FC236}">
                <a16:creationId xmlns:a16="http://schemas.microsoft.com/office/drawing/2014/main" id="{458F9A5F-1E05-8AAE-0C49-4F80A37D4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" y="33465"/>
            <a:ext cx="7772400" cy="77086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47379E-7459-A11C-0021-A89F2745DB6E}"/>
              </a:ext>
            </a:extLst>
          </p:cNvPr>
          <p:cNvSpPr txBox="1"/>
          <p:nvPr/>
        </p:nvSpPr>
        <p:spPr>
          <a:xfrm>
            <a:off x="29337" y="-2349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DD511-E867-62C1-0F9F-478834B6FEDB}"/>
              </a:ext>
            </a:extLst>
          </p:cNvPr>
          <p:cNvSpPr txBox="1"/>
          <p:nvPr/>
        </p:nvSpPr>
        <p:spPr>
          <a:xfrm>
            <a:off x="2506471" y="-2349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3E128-D5DA-FC9F-51B2-FBAAFDB9562F}"/>
              </a:ext>
            </a:extLst>
          </p:cNvPr>
          <p:cNvSpPr txBox="1"/>
          <p:nvPr/>
        </p:nvSpPr>
        <p:spPr>
          <a:xfrm>
            <a:off x="5180998" y="-23494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D586D7-519A-1D74-095E-B4865BEE9317}"/>
              </a:ext>
            </a:extLst>
          </p:cNvPr>
          <p:cNvSpPr txBox="1"/>
          <p:nvPr/>
        </p:nvSpPr>
        <p:spPr>
          <a:xfrm>
            <a:off x="29337" y="250500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AA439-DDCB-A222-D7BB-C5D374D552EF}"/>
              </a:ext>
            </a:extLst>
          </p:cNvPr>
          <p:cNvSpPr txBox="1"/>
          <p:nvPr/>
        </p:nvSpPr>
        <p:spPr>
          <a:xfrm>
            <a:off x="2506471" y="250500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9FCFBE-ABC0-CB57-189F-ABA452CB9DD9}"/>
              </a:ext>
            </a:extLst>
          </p:cNvPr>
          <p:cNvSpPr txBox="1"/>
          <p:nvPr/>
        </p:nvSpPr>
        <p:spPr>
          <a:xfrm>
            <a:off x="5209051" y="2505009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1D3DA0-EC8E-F4B2-2D51-818DC20742C6}"/>
              </a:ext>
            </a:extLst>
          </p:cNvPr>
          <p:cNvSpPr txBox="1"/>
          <p:nvPr/>
        </p:nvSpPr>
        <p:spPr>
          <a:xfrm>
            <a:off x="29337" y="508730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5188C7-3D4D-4AF4-18FC-0BE736D9776F}"/>
              </a:ext>
            </a:extLst>
          </p:cNvPr>
          <p:cNvSpPr txBox="1"/>
          <p:nvPr/>
        </p:nvSpPr>
        <p:spPr>
          <a:xfrm>
            <a:off x="2506471" y="508730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69AAFA-6357-37BA-E7F0-5482ED39DCF3}"/>
              </a:ext>
            </a:extLst>
          </p:cNvPr>
          <p:cNvSpPr txBox="1"/>
          <p:nvPr/>
        </p:nvSpPr>
        <p:spPr>
          <a:xfrm>
            <a:off x="5209051" y="5087300"/>
            <a:ext cx="367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8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</TotalTime>
  <Words>27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Archie</dc:creator>
  <cp:lastModifiedBy>Yao, Archie</cp:lastModifiedBy>
  <cp:revision>3</cp:revision>
  <dcterms:created xsi:type="dcterms:W3CDTF">2023-05-16T15:05:14Z</dcterms:created>
  <dcterms:modified xsi:type="dcterms:W3CDTF">2023-05-16T19:37:58Z</dcterms:modified>
</cp:coreProperties>
</file>