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89223"/>
  </p:normalViewPr>
  <p:slideViewPr>
    <p:cSldViewPr snapToGrid="0">
      <p:cViewPr>
        <p:scale>
          <a:sx n="64" d="100"/>
          <a:sy n="64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graphs&#10;&#10;Description automatically generated">
            <a:extLst>
              <a:ext uri="{FF2B5EF4-FFF2-40B4-BE49-F238E27FC236}">
                <a16:creationId xmlns:a16="http://schemas.microsoft.com/office/drawing/2014/main" id="{76FFEC79-D114-A1D7-63A4-E6951E51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" y="0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21181" y="-576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439086" y="-6954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143561" y="-576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14481-AAFD-DB9E-BD82-E331A9A3FB6D}"/>
              </a:ext>
            </a:extLst>
          </p:cNvPr>
          <p:cNvSpPr txBox="1"/>
          <p:nvPr/>
        </p:nvSpPr>
        <p:spPr>
          <a:xfrm>
            <a:off x="21181" y="247201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4B6BA-FA82-EE2A-1CBC-A63A0D41BD5F}"/>
              </a:ext>
            </a:extLst>
          </p:cNvPr>
          <p:cNvSpPr txBox="1"/>
          <p:nvPr/>
        </p:nvSpPr>
        <p:spPr>
          <a:xfrm>
            <a:off x="2593465" y="247201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024DE-4FF0-826E-6F50-6ACBB5C33859}"/>
              </a:ext>
            </a:extLst>
          </p:cNvPr>
          <p:cNvSpPr txBox="1"/>
          <p:nvPr/>
        </p:nvSpPr>
        <p:spPr>
          <a:xfrm>
            <a:off x="5143561" y="2472015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C425-B514-73A4-C900-5B2B64E7B660}"/>
              </a:ext>
            </a:extLst>
          </p:cNvPr>
          <p:cNvSpPr txBox="1"/>
          <p:nvPr/>
        </p:nvSpPr>
        <p:spPr>
          <a:xfrm>
            <a:off x="21181" y="494074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E7EF0-3248-406A-B628-0A2DE89508BC}"/>
              </a:ext>
            </a:extLst>
          </p:cNvPr>
          <p:cNvSpPr txBox="1"/>
          <p:nvPr/>
        </p:nvSpPr>
        <p:spPr>
          <a:xfrm>
            <a:off x="2424327" y="494074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36E7B-B38C-F4D8-A3F3-C8BE1959ACDB}"/>
              </a:ext>
            </a:extLst>
          </p:cNvPr>
          <p:cNvSpPr txBox="1"/>
          <p:nvPr/>
        </p:nvSpPr>
        <p:spPr>
          <a:xfrm>
            <a:off x="4974422" y="4940744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AABEA-1EEF-AE79-74D7-32E854DE6FB0}"/>
              </a:ext>
            </a:extLst>
          </p:cNvPr>
          <p:cNvSpPr txBox="1"/>
          <p:nvPr/>
        </p:nvSpPr>
        <p:spPr>
          <a:xfrm>
            <a:off x="21181" y="745229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C7DBD-7E7C-21ED-0AE7-95CF954C36AF}"/>
              </a:ext>
            </a:extLst>
          </p:cNvPr>
          <p:cNvSpPr txBox="1"/>
          <p:nvPr/>
        </p:nvSpPr>
        <p:spPr>
          <a:xfrm>
            <a:off x="2557838" y="7452292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08C9F-1EA6-860C-CB4A-12187D501165}"/>
              </a:ext>
            </a:extLst>
          </p:cNvPr>
          <p:cNvSpPr txBox="1"/>
          <p:nvPr/>
        </p:nvSpPr>
        <p:spPr>
          <a:xfrm>
            <a:off x="5131684" y="745229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17</cp:revision>
  <dcterms:created xsi:type="dcterms:W3CDTF">2023-05-16T15:05:14Z</dcterms:created>
  <dcterms:modified xsi:type="dcterms:W3CDTF">2023-12-15T22:13:22Z</dcterms:modified>
</cp:coreProperties>
</file>