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55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89223"/>
  </p:normalViewPr>
  <p:slideViewPr>
    <p:cSldViewPr snapToGrid="0">
      <p:cViewPr varScale="1">
        <p:scale>
          <a:sx n="58" d="100"/>
          <a:sy n="58" d="100"/>
        </p:scale>
        <p:origin x="20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9770"/>
            <a:ext cx="6609239" cy="3509551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94662"/>
            <a:ext cx="5831681" cy="2433817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6700"/>
            <a:ext cx="1676608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6700"/>
            <a:ext cx="4932630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13159"/>
            <a:ext cx="6706433" cy="4193259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46088"/>
            <a:ext cx="6706433" cy="2205136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6702"/>
            <a:ext cx="6706433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71154"/>
            <a:ext cx="32894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82228"/>
            <a:ext cx="32894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71154"/>
            <a:ext cx="33056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82228"/>
            <a:ext cx="33056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51426"/>
            <a:ext cx="3936385" cy="7163777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51426"/>
            <a:ext cx="3936385" cy="7163777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6702"/>
            <a:ext cx="67064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83500"/>
            <a:ext cx="67064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43248"/>
            <a:ext cx="262425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graphs&#10;&#10;Description automatically generated">
            <a:extLst>
              <a:ext uri="{FF2B5EF4-FFF2-40B4-BE49-F238E27FC236}">
                <a16:creationId xmlns:a16="http://schemas.microsoft.com/office/drawing/2014/main" id="{76FFEC79-D114-A1D7-63A4-E6951E51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" y="0"/>
            <a:ext cx="7725266" cy="1005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7379E-7459-A11C-0021-A89F2745DB6E}"/>
              </a:ext>
            </a:extLst>
          </p:cNvPr>
          <p:cNvSpPr txBox="1"/>
          <p:nvPr/>
        </p:nvSpPr>
        <p:spPr>
          <a:xfrm>
            <a:off x="25154" y="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DD511-E867-62C1-0F9F-478834B6FEDB}"/>
              </a:ext>
            </a:extLst>
          </p:cNvPr>
          <p:cNvSpPr txBox="1"/>
          <p:nvPr/>
        </p:nvSpPr>
        <p:spPr>
          <a:xfrm>
            <a:off x="2575249" y="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3E128-D5DA-FC9F-51B2-FBAAFDB9562F}"/>
              </a:ext>
            </a:extLst>
          </p:cNvPr>
          <p:cNvSpPr txBox="1"/>
          <p:nvPr/>
        </p:nvSpPr>
        <p:spPr>
          <a:xfrm>
            <a:off x="5125344" y="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14481-AAFD-DB9E-BD82-E331A9A3FB6D}"/>
              </a:ext>
            </a:extLst>
          </p:cNvPr>
          <p:cNvSpPr txBox="1"/>
          <p:nvPr/>
        </p:nvSpPr>
        <p:spPr>
          <a:xfrm>
            <a:off x="25154" y="252968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4B6BA-FA82-EE2A-1CBC-A63A0D41BD5F}"/>
              </a:ext>
            </a:extLst>
          </p:cNvPr>
          <p:cNvSpPr txBox="1"/>
          <p:nvPr/>
        </p:nvSpPr>
        <p:spPr>
          <a:xfrm>
            <a:off x="2575249" y="252968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024DE-4FF0-826E-6F50-6ACBB5C33859}"/>
              </a:ext>
            </a:extLst>
          </p:cNvPr>
          <p:cNvSpPr txBox="1"/>
          <p:nvPr/>
        </p:nvSpPr>
        <p:spPr>
          <a:xfrm>
            <a:off x="5125344" y="2529689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CC425-B514-73A4-C900-5B2B64E7B660}"/>
              </a:ext>
            </a:extLst>
          </p:cNvPr>
          <p:cNvSpPr txBox="1"/>
          <p:nvPr/>
        </p:nvSpPr>
        <p:spPr>
          <a:xfrm>
            <a:off x="25154" y="499841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E7EF0-3248-406A-B628-0A2DE89508BC}"/>
              </a:ext>
            </a:extLst>
          </p:cNvPr>
          <p:cNvSpPr txBox="1"/>
          <p:nvPr/>
        </p:nvSpPr>
        <p:spPr>
          <a:xfrm>
            <a:off x="2575249" y="499841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36E7B-B38C-F4D8-A3F3-C8BE1959ACDB}"/>
              </a:ext>
            </a:extLst>
          </p:cNvPr>
          <p:cNvSpPr txBox="1"/>
          <p:nvPr/>
        </p:nvSpPr>
        <p:spPr>
          <a:xfrm>
            <a:off x="5125344" y="499841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AABEA-1EEF-AE79-74D7-32E854DE6FB0}"/>
              </a:ext>
            </a:extLst>
          </p:cNvPr>
          <p:cNvSpPr txBox="1"/>
          <p:nvPr/>
        </p:nvSpPr>
        <p:spPr>
          <a:xfrm>
            <a:off x="25154" y="750996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C7DBD-7E7C-21ED-0AE7-95CF954C36AF}"/>
              </a:ext>
            </a:extLst>
          </p:cNvPr>
          <p:cNvSpPr txBox="1"/>
          <p:nvPr/>
        </p:nvSpPr>
        <p:spPr>
          <a:xfrm>
            <a:off x="2575249" y="750996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08C9F-1EA6-860C-CB4A-12187D501165}"/>
              </a:ext>
            </a:extLst>
          </p:cNvPr>
          <p:cNvSpPr txBox="1"/>
          <p:nvPr/>
        </p:nvSpPr>
        <p:spPr>
          <a:xfrm>
            <a:off x="5125344" y="750996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20818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</TotalTime>
  <Words>36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Archie</dc:creator>
  <cp:lastModifiedBy>Yao, Archie</cp:lastModifiedBy>
  <cp:revision>16</cp:revision>
  <dcterms:created xsi:type="dcterms:W3CDTF">2023-05-16T15:05:14Z</dcterms:created>
  <dcterms:modified xsi:type="dcterms:W3CDTF">2023-12-15T21:30:47Z</dcterms:modified>
</cp:coreProperties>
</file>