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4400213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9252"/>
  </p:normalViewPr>
  <p:slideViewPr>
    <p:cSldViewPr snapToGrid="0">
      <p:cViewPr>
        <p:scale>
          <a:sx n="61" d="100"/>
          <a:sy n="61" d="100"/>
        </p:scale>
        <p:origin x="268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062083"/>
            <a:ext cx="12240181" cy="4386662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617911"/>
            <a:ext cx="10800160" cy="3042080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4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70833"/>
            <a:ext cx="3105046" cy="106779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70833"/>
            <a:ext cx="9135135" cy="106779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4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8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141251"/>
            <a:ext cx="12420184" cy="5241244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8432079"/>
            <a:ext cx="12420184" cy="27562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8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354163"/>
            <a:ext cx="6120091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354163"/>
            <a:ext cx="6120091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6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70836"/>
            <a:ext cx="12420184" cy="2435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088748"/>
            <a:ext cx="6091964" cy="151374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602496"/>
            <a:ext cx="6091964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088748"/>
            <a:ext cx="6121966" cy="151374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602496"/>
            <a:ext cx="6121966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2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1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39999"/>
            <a:ext cx="4644444" cy="2939997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814168"/>
            <a:ext cx="7290108" cy="8954158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779996"/>
            <a:ext cx="4644444" cy="7002911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4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39999"/>
            <a:ext cx="4644444" cy="2939997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814168"/>
            <a:ext cx="7290108" cy="8954158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779996"/>
            <a:ext cx="4644444" cy="7002911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4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70836"/>
            <a:ext cx="12420184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354163"/>
            <a:ext cx="12420184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678325"/>
            <a:ext cx="324004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678325"/>
            <a:ext cx="4860072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678325"/>
            <a:ext cx="324004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6342EBB2-E216-9501-A977-2C880A1D6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64" y="842325"/>
            <a:ext cx="4368800" cy="3429000"/>
          </a:xfrm>
          <a:prstGeom prst="rect">
            <a:avLst/>
          </a:prstGeom>
        </p:spPr>
      </p:pic>
      <p:pic>
        <p:nvPicPr>
          <p:cNvPr id="7" name="Picture 6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52AA4CCC-94E3-3513-09FB-EF396E1AB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564" y="842325"/>
            <a:ext cx="4279900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198BE9-C210-FC54-D6FF-F7AB0DCDB0A9}"/>
              </a:ext>
            </a:extLst>
          </p:cNvPr>
          <p:cNvSpPr txBox="1"/>
          <p:nvPr/>
        </p:nvSpPr>
        <p:spPr>
          <a:xfrm>
            <a:off x="1942822" y="372984"/>
            <a:ext cx="14834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LFP. 4 RK params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D43D2-8D49-9972-2101-5444EC55341D}"/>
              </a:ext>
            </a:extLst>
          </p:cNvPr>
          <p:cNvSpPr txBox="1"/>
          <p:nvPr/>
        </p:nvSpPr>
        <p:spPr>
          <a:xfrm>
            <a:off x="6223563" y="372984"/>
            <a:ext cx="18898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graphite. 7 RK params</a:t>
            </a:r>
          </a:p>
        </p:txBody>
      </p:sp>
      <p:pic>
        <p:nvPicPr>
          <p:cNvPr id="11" name="Picture 10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5EF39A86-7B57-AE7B-18D9-9E9A7ABC9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464" y="842325"/>
            <a:ext cx="4368800" cy="342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D821D1-75E0-CAEF-D256-717A859C0D5D}"/>
              </a:ext>
            </a:extLst>
          </p:cNvPr>
          <p:cNvSpPr txBox="1"/>
          <p:nvPr/>
        </p:nvSpPr>
        <p:spPr>
          <a:xfrm>
            <a:off x="10289965" y="372984"/>
            <a:ext cx="19876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LixFeSiO4. 6 RK params</a:t>
            </a:r>
          </a:p>
        </p:txBody>
      </p:sp>
      <p:pic>
        <p:nvPicPr>
          <p:cNvPr id="14" name="Picture 13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92E58816-997F-F91B-4069-745493C8E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64" y="4846098"/>
            <a:ext cx="4368800" cy="3429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90F6D7-A158-C7DC-52BF-F7A9A06C34A8}"/>
              </a:ext>
            </a:extLst>
          </p:cNvPr>
          <p:cNvSpPr txBox="1"/>
          <p:nvPr/>
        </p:nvSpPr>
        <p:spPr>
          <a:xfrm>
            <a:off x="1906433" y="4376757"/>
            <a:ext cx="15431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LCO. 6 RK params</a:t>
            </a:r>
          </a:p>
        </p:txBody>
      </p:sp>
      <p:pic>
        <p:nvPicPr>
          <p:cNvPr id="17" name="Picture 1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EC4C50AB-7E59-00B0-D0CA-E4C470762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1564" y="4846098"/>
            <a:ext cx="4279900" cy="3429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E7E8114-731B-7C36-677B-2606DE9D60BD}"/>
              </a:ext>
            </a:extLst>
          </p:cNvPr>
          <p:cNvSpPr txBox="1"/>
          <p:nvPr/>
        </p:nvSpPr>
        <p:spPr>
          <a:xfrm>
            <a:off x="6221487" y="4376757"/>
            <a:ext cx="15604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LMP. 4 RK params</a:t>
            </a:r>
          </a:p>
        </p:txBody>
      </p:sp>
      <p:pic>
        <p:nvPicPr>
          <p:cNvPr id="20" name="Picture 19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1C9CA91F-658D-D7F8-1F89-FD74EC917A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4486" y="4846098"/>
            <a:ext cx="4279900" cy="3429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B1C4C6E-DE98-D889-7A30-8939B3F7CF41}"/>
              </a:ext>
            </a:extLst>
          </p:cNvPr>
          <p:cNvSpPr txBox="1"/>
          <p:nvPr/>
        </p:nvSpPr>
        <p:spPr>
          <a:xfrm>
            <a:off x="9981756" y="4376757"/>
            <a:ext cx="26240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LiMn0.5Fe0.5PO4. 7 RK params</a:t>
            </a:r>
          </a:p>
        </p:txBody>
      </p:sp>
      <p:pic>
        <p:nvPicPr>
          <p:cNvPr id="23" name="Picture 22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BAA08C70-B993-6767-C6CB-A09CAA53AA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576" y="8839028"/>
            <a:ext cx="4368800" cy="3429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5421C81-6627-A8D1-A243-46043592365A}"/>
              </a:ext>
            </a:extLst>
          </p:cNvPr>
          <p:cNvSpPr txBox="1"/>
          <p:nvPr/>
        </p:nvSpPr>
        <p:spPr>
          <a:xfrm>
            <a:off x="1885754" y="8469697"/>
            <a:ext cx="15780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NCA. 6 RK params</a:t>
            </a:r>
          </a:p>
        </p:txBody>
      </p:sp>
      <p:pic>
        <p:nvPicPr>
          <p:cNvPr id="26" name="Picture 25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56279D5B-432F-60DF-435C-11916CD378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9376" y="8839028"/>
            <a:ext cx="4279900" cy="33909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832CCB1-B9B1-00FF-96D7-B7F240F9C961}"/>
              </a:ext>
            </a:extLst>
          </p:cNvPr>
          <p:cNvSpPr txBox="1"/>
          <p:nvPr/>
        </p:nvSpPr>
        <p:spPr>
          <a:xfrm>
            <a:off x="6410826" y="8469697"/>
            <a:ext cx="15884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NCO. 6 RK params</a:t>
            </a:r>
          </a:p>
        </p:txBody>
      </p:sp>
      <p:pic>
        <p:nvPicPr>
          <p:cNvPr id="29" name="Picture 28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4E75C443-2D1C-2C8E-44D9-4B039373ED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32943" y="8839028"/>
            <a:ext cx="4368800" cy="3429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CBECAE9-DDEA-7304-843F-E92696F3E692}"/>
              </a:ext>
            </a:extLst>
          </p:cNvPr>
          <p:cNvSpPr txBox="1"/>
          <p:nvPr/>
        </p:nvSpPr>
        <p:spPr>
          <a:xfrm>
            <a:off x="10795859" y="8469697"/>
            <a:ext cx="16314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NMC. 6 RK params</a:t>
            </a:r>
          </a:p>
        </p:txBody>
      </p:sp>
    </p:spTree>
    <p:extLst>
      <p:ext uri="{BB962C8B-B14F-4D97-AF65-F5344CB8AC3E}">
        <p14:creationId xmlns:p14="http://schemas.microsoft.com/office/powerpoint/2010/main" val="208188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</TotalTime>
  <Words>45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Yao, Archie</dc:creator>
  <cp:lastModifiedBy>Yao, Archie</cp:lastModifiedBy>
  <cp:revision>2</cp:revision>
  <dcterms:created xsi:type="dcterms:W3CDTF">2023-05-16T15:05:14Z</dcterms:created>
  <dcterms:modified xsi:type="dcterms:W3CDTF">2023-05-16T15:14:24Z</dcterms:modified>
</cp:coreProperties>
</file>