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97993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/>
    <p:restoredTop sz="94589"/>
  </p:normalViewPr>
  <p:slideViewPr>
    <p:cSldViewPr snapToGrid="0">
      <p:cViewPr>
        <p:scale>
          <a:sx n="39" d="100"/>
          <a:sy n="39" d="100"/>
        </p:scale>
        <p:origin x="8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356703"/>
            <a:ext cx="16829405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563446"/>
            <a:ext cx="14849475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66678"/>
            <a:ext cx="426922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66678"/>
            <a:ext cx="1256018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590057"/>
            <a:ext cx="17076896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636813"/>
            <a:ext cx="17076896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833390"/>
            <a:ext cx="841470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833390"/>
            <a:ext cx="841470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66681"/>
            <a:ext cx="170768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530053"/>
            <a:ext cx="837603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260078"/>
            <a:ext cx="837603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530053"/>
            <a:ext cx="841728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260078"/>
            <a:ext cx="841728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60014"/>
            <a:ext cx="63857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073367"/>
            <a:ext cx="10023396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320064"/>
            <a:ext cx="63857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60014"/>
            <a:ext cx="63857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073367"/>
            <a:ext cx="10023396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320064"/>
            <a:ext cx="63857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66681"/>
            <a:ext cx="170768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833390"/>
            <a:ext cx="170768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3346867"/>
            <a:ext cx="44548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3346867"/>
            <a:ext cx="66822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3346867"/>
            <a:ext cx="44548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89846735-1369-45DC-DD7C-53983193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" y="0"/>
            <a:ext cx="19800000" cy="1440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473324-5424-9DBD-7370-3BEE07BEDBDF}"/>
              </a:ext>
            </a:extLst>
          </p:cNvPr>
          <p:cNvSpPr/>
          <p:nvPr/>
        </p:nvSpPr>
        <p:spPr>
          <a:xfrm>
            <a:off x="3607360" y="4902088"/>
            <a:ext cx="1884754" cy="172177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EC0DE3-6AEA-9524-3800-F7EF7A1A80BA}"/>
              </a:ext>
            </a:extLst>
          </p:cNvPr>
          <p:cNvSpPr/>
          <p:nvPr/>
        </p:nvSpPr>
        <p:spPr>
          <a:xfrm>
            <a:off x="16664868" y="5247868"/>
            <a:ext cx="1588864" cy="1168121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7F9F8F95-964B-F83E-DA8B-25C67A82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250" y="7585351"/>
            <a:ext cx="4680000" cy="3479211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99414380-C15B-960F-444E-47ED2BC6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35" y="7462194"/>
            <a:ext cx="4680000" cy="3602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F72162A-D25C-8680-9649-0DEE529A5118}"/>
              </a:ext>
            </a:extLst>
          </p:cNvPr>
          <p:cNvSpPr/>
          <p:nvPr/>
        </p:nvSpPr>
        <p:spPr>
          <a:xfrm>
            <a:off x="17285101" y="445495"/>
            <a:ext cx="1588864" cy="1168121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CEBF61B1-4AF8-4A7D-C246-FE1F278AB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4570" y="7573378"/>
            <a:ext cx="4680000" cy="338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1CBD44-A1B9-7C34-F832-E27BEB4F91DD}"/>
              </a:ext>
            </a:extLst>
          </p:cNvPr>
          <p:cNvSpPr txBox="1"/>
          <p:nvPr/>
        </p:nvSpPr>
        <p:spPr>
          <a:xfrm>
            <a:off x="0" y="0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9A8DD4-1813-2F1D-411C-001035AB1DEF}"/>
              </a:ext>
            </a:extLst>
          </p:cNvPr>
          <p:cNvSpPr txBox="1"/>
          <p:nvPr/>
        </p:nvSpPr>
        <p:spPr>
          <a:xfrm>
            <a:off x="6002250" y="10602943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76F1D2-CC77-1C3D-568E-A6D12C516547}"/>
              </a:ext>
            </a:extLst>
          </p:cNvPr>
          <p:cNvSpPr txBox="1"/>
          <p:nvPr/>
        </p:nvSpPr>
        <p:spPr>
          <a:xfrm>
            <a:off x="10363225" y="10602942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1541A-D981-ECF6-B1FB-E7AE5720BFA2}"/>
              </a:ext>
            </a:extLst>
          </p:cNvPr>
          <p:cNvSpPr txBox="1"/>
          <p:nvPr/>
        </p:nvSpPr>
        <p:spPr>
          <a:xfrm>
            <a:off x="14907226" y="10602942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857D5-80B8-212A-65D7-EFBA5E3DB7A2}"/>
              </a:ext>
            </a:extLst>
          </p:cNvPr>
          <p:cNvSpPr txBox="1"/>
          <p:nvPr/>
        </p:nvSpPr>
        <p:spPr>
          <a:xfrm>
            <a:off x="5314637" y="4593422"/>
            <a:ext cx="6335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B0874-6464-EBFD-6F18-AFAEDE91FC3C}"/>
              </a:ext>
            </a:extLst>
          </p:cNvPr>
          <p:cNvSpPr txBox="1"/>
          <p:nvPr/>
        </p:nvSpPr>
        <p:spPr>
          <a:xfrm>
            <a:off x="17939540" y="5857309"/>
            <a:ext cx="583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F06F0F-2C7C-ED56-4A4C-AF22FA769629}"/>
              </a:ext>
            </a:extLst>
          </p:cNvPr>
          <p:cNvSpPr txBox="1"/>
          <p:nvPr/>
        </p:nvSpPr>
        <p:spPr>
          <a:xfrm>
            <a:off x="16664246" y="584775"/>
            <a:ext cx="6335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15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Mingze Yao</cp:lastModifiedBy>
  <cp:revision>7</cp:revision>
  <dcterms:created xsi:type="dcterms:W3CDTF">2023-02-22T15:28:42Z</dcterms:created>
  <dcterms:modified xsi:type="dcterms:W3CDTF">2023-03-01T16:31:07Z</dcterms:modified>
</cp:coreProperties>
</file>